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5"/>
    <p:sldMasterId id="2147483696" r:id="rId6"/>
    <p:sldMasterId id="2147483750" r:id="rId7"/>
    <p:sldMasterId id="2147483760" r:id="rId8"/>
    <p:sldMasterId id="2147483805" r:id="rId9"/>
    <p:sldMasterId id="2147483834" r:id="rId10"/>
    <p:sldMasterId id="2147483853" r:id="rId11"/>
  </p:sldMasterIdLst>
  <p:notesMasterIdLst>
    <p:notesMasterId r:id="rId21"/>
  </p:notesMasterIdLst>
  <p:handoutMasterIdLst>
    <p:handoutMasterId r:id="rId22"/>
  </p:handoutMasterIdLst>
  <p:sldIdLst>
    <p:sldId id="6379" r:id="rId12"/>
    <p:sldId id="2147482560" r:id="rId13"/>
    <p:sldId id="411" r:id="rId14"/>
    <p:sldId id="2147482441" r:id="rId15"/>
    <p:sldId id="2147482442" r:id="rId16"/>
    <p:sldId id="2147482801" r:id="rId17"/>
    <p:sldId id="2147482804" r:id="rId18"/>
    <p:sldId id="2147482803" r:id="rId19"/>
    <p:sldId id="21474790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4FC4AB-3586-4A04-946E-450DA1204C87}">
          <p14:sldIdLst>
            <p14:sldId id="6379"/>
            <p14:sldId id="2147482560"/>
            <p14:sldId id="411"/>
            <p14:sldId id="2147482441"/>
            <p14:sldId id="2147482442"/>
            <p14:sldId id="2147482801"/>
            <p14:sldId id="2147482804"/>
            <p14:sldId id="2147482803"/>
          </p14:sldIdLst>
        </p14:section>
        <p14:section name="Default Section" id="{8A5D1399-C954-4138-903C-0E79A4B26843}">
          <p14:sldIdLst>
            <p14:sldId id="21474790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6CFD13-3695-DB2C-42A6-D17708DA3143}" name="GULEC Cem (CNECT)" initials="CG" userId="S::Cem.GULEC@ec.europa.eu::424f0fd1-05b1-4c2d-a94a-f332739c6e27" providerId="AD"/>
  <p188:author id="{C859DE5B-8C8E-95A5-3C7F-D667F58F1AF2}" name="KIKIRAS Panagiotis (CNECT)" initials="PK" userId="S::Panagiotis.KIKIRAS@ec.europa.eu::7dfc87a8-53df-4f44-ab6d-1577b251e1d0" providerId="AD"/>
  <p188:author id="{4EA4E970-96D4-E411-6062-0B6523F941E8}" name="RUBIO ESCUDERO Miguel Angel (CNECT)" initials="R(" userId="S::miguel-angel.rubio-escudero@ec.europa.eu::9987f1ac-ced1-4319-9bcd-339cd910695f" providerId="AD"/>
  <p188:author id="{34303A99-FD49-8128-C0F5-E0EA9DD95AD1}" name="ZEPPA Ivana (CNECT)" initials="Z(" userId="S::ivana.zeppa@ec.europa.eu::87d7a7fc-289d-4c4e-9305-f78adc18a1f0" providerId="AD"/>
  <p188:author id="{D5019899-39A6-EAEE-A570-B928521C3FE4}" name="ENESCU Valentin (CNECT)" initials="E(" userId="S::valentin.enescu@ec.europa.eu::4b29ec02-d8f1-46a3-b5ca-bad1fa22eef1" providerId="AD"/>
  <p188:author id="{3217FBC8-A1A4-9C85-A69B-86FBD0F44CB1}" name="ZEPPA Ivana (CNECT)" initials="IZ" userId="S::Ivana.ZEPPA@ec.europa.eu::87d7a7fc-289d-4c4e-9305-f78adc18a1f0" providerId="AD"/>
  <p188:author id="{533187C9-7049-BDB9-6BC5-ECA645656E5A}" name="HUET Cecile (CNECT)" initials="H(" userId="S::cecile.huet@ec.europa.eu::cf9db83f-5331-4697-8375-022a5c1cfaf1" providerId="AD"/>
  <p188:author id="{F7B62DF9-CF43-F57C-BD10-DF4FF3508F7E}" name="GULEC Cem (CNECT)" initials="G(" userId="S::cem.gulec@ec.europa.eu::424f0fd1-05b1-4c2d-a94a-f332739c6e27" providerId="AD"/>
  <p188:author id="{A19691FF-7CA3-83E0-B9B5-671727C02949}" name="HUET Cecile (CNECT)" initials="CH" userId="S::Cecile.HUET@ec.europa.eu::cf9db83f-5331-4697-8375-022a5c1cfa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4BC5DE"/>
    <a:srgbClr val="FFBE00"/>
    <a:srgbClr val="1EC08A"/>
    <a:srgbClr val="0033CC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278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0" Type="http://schemas.openxmlformats.org/officeDocument/2006/relationships/slide" Target="slides/slide9.xml"/><Relationship Id="rId16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8F115-480D-4B6B-808E-34A00A52314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23DBA15-3AFB-43F7-BD58-748B6CD3650A}">
      <dgm:prSet phldrT="[Text]" custT="1"/>
      <dgm:spPr>
        <a:solidFill>
          <a:srgbClr val="CC0099"/>
        </a:solidFill>
      </dgm:spPr>
      <dgm:t>
        <a:bodyPr/>
        <a:lstStyle/>
        <a:p>
          <a:r>
            <a:rPr lang="en-US" sz="2400" b="1" cap="small" baseline="0" dirty="0"/>
            <a:t>Ecosystem of Excellence</a:t>
          </a:r>
        </a:p>
      </dgm:t>
    </dgm:pt>
    <dgm:pt modelId="{FE0D555D-02BD-4E21-8778-04CF0E2774C1}" type="parTrans" cxnId="{66E54A47-8100-4A60-87A6-F73BE0169EA2}">
      <dgm:prSet/>
      <dgm:spPr/>
      <dgm:t>
        <a:bodyPr/>
        <a:lstStyle/>
        <a:p>
          <a:endParaRPr lang="en-IE" sz="2400" b="1" cap="small" baseline="0"/>
        </a:p>
      </dgm:t>
    </dgm:pt>
    <dgm:pt modelId="{7EE5DCD9-1B55-4377-863C-66FA7C13392D}" type="sibTrans" cxnId="{66E54A47-8100-4A60-87A6-F73BE0169EA2}">
      <dgm:prSet/>
      <dgm:spPr/>
      <dgm:t>
        <a:bodyPr/>
        <a:lstStyle/>
        <a:p>
          <a:endParaRPr lang="en-IE" sz="2400" b="1" cap="small" baseline="0"/>
        </a:p>
      </dgm:t>
    </dgm:pt>
    <dgm:pt modelId="{97F7E347-6092-4ACB-9E0F-1E98796A75F9}">
      <dgm:prSet phldrT="[Text]" custT="1"/>
      <dgm:spPr>
        <a:solidFill>
          <a:srgbClr val="990099"/>
        </a:solidFill>
      </dgm:spPr>
      <dgm:t>
        <a:bodyPr/>
        <a:lstStyle/>
        <a:p>
          <a:r>
            <a:rPr lang="en-US" sz="1600" b="1" cap="small" baseline="0" dirty="0"/>
            <a:t>EDIHs (European Digital Innovation Hubs)</a:t>
          </a:r>
        </a:p>
      </dgm:t>
    </dgm:pt>
    <dgm:pt modelId="{B6E1A589-BA98-4836-B059-FA5A1DF0EAFA}" type="sibTrans" cxnId="{A9FC99F8-2B59-4760-A729-A93B8D93A1D9}">
      <dgm:prSet/>
      <dgm:spPr/>
      <dgm:t>
        <a:bodyPr/>
        <a:lstStyle/>
        <a:p>
          <a:endParaRPr lang="en-IE" sz="2400" b="1" cap="small" baseline="0"/>
        </a:p>
      </dgm:t>
    </dgm:pt>
    <dgm:pt modelId="{B13BBE55-42FA-47CC-BFDF-4A178075D78D}" type="parTrans" cxnId="{A9FC99F8-2B59-4760-A729-A93B8D93A1D9}">
      <dgm:prSet/>
      <dgm:spPr/>
      <dgm:t>
        <a:bodyPr/>
        <a:lstStyle/>
        <a:p>
          <a:endParaRPr lang="en-IE" sz="2400" b="1" cap="small" baseline="0"/>
        </a:p>
      </dgm:t>
    </dgm:pt>
    <dgm:pt modelId="{023070C4-41B7-4AB0-A8E6-FB15AAD9416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b="1" cap="small" baseline="0" dirty="0"/>
            <a:t>PPP</a:t>
          </a:r>
          <a:br>
            <a:rPr lang="en-US" sz="1600" b="1" cap="small" baseline="0" dirty="0"/>
          </a:br>
          <a:br>
            <a:rPr lang="en-US" sz="1600" b="1" cap="small" baseline="0" dirty="0"/>
          </a:br>
          <a:br>
            <a:rPr lang="en-US" sz="1600" b="1" cap="small" baseline="0" dirty="0"/>
          </a:br>
          <a:br>
            <a:rPr lang="en-US" sz="1600" b="1" cap="small" baseline="0" dirty="0"/>
          </a:br>
          <a:br>
            <a:rPr lang="en-US" sz="1600" b="1" cap="small" baseline="0" dirty="0"/>
          </a:br>
          <a:endParaRPr lang="en-US" sz="1600" b="1" cap="small" baseline="0" dirty="0"/>
        </a:p>
      </dgm:t>
    </dgm:pt>
    <dgm:pt modelId="{CE9DF70A-1F22-4262-9BE0-845E70FD7420}" type="sibTrans" cxnId="{A38BCCE7-E254-4266-A4E9-6CF7319A8CE3}">
      <dgm:prSet/>
      <dgm:spPr/>
      <dgm:t>
        <a:bodyPr/>
        <a:lstStyle/>
        <a:p>
          <a:endParaRPr lang="en-IE" sz="2400" b="1" cap="small" baseline="0"/>
        </a:p>
      </dgm:t>
    </dgm:pt>
    <dgm:pt modelId="{13A1ABC3-5B9B-4243-9EB5-CE236DF4F740}" type="parTrans" cxnId="{A38BCCE7-E254-4266-A4E9-6CF7319A8CE3}">
      <dgm:prSet/>
      <dgm:spPr/>
      <dgm:t>
        <a:bodyPr/>
        <a:lstStyle/>
        <a:p>
          <a:endParaRPr lang="en-IE" sz="2400" b="1" cap="small" baseline="0"/>
        </a:p>
      </dgm:t>
    </dgm:pt>
    <dgm:pt modelId="{D7EC9EB5-B246-4408-8A50-41F41628A6FB}">
      <dgm:prSet phldrT="[Text]" custT="1"/>
      <dgm:spPr/>
      <dgm:t>
        <a:bodyPr/>
        <a:lstStyle/>
        <a:p>
          <a:r>
            <a:rPr lang="en-US" sz="1600" b="1" cap="small" baseline="0" dirty="0"/>
            <a:t>R&amp;I</a:t>
          </a:r>
        </a:p>
      </dgm:t>
    </dgm:pt>
    <dgm:pt modelId="{24387A80-A5C5-4CD4-9231-415B280E38D4}" type="sibTrans" cxnId="{7F45ED50-DDE2-4110-B393-DDE73B40218D}">
      <dgm:prSet/>
      <dgm:spPr/>
      <dgm:t>
        <a:bodyPr/>
        <a:lstStyle/>
        <a:p>
          <a:endParaRPr lang="en-IE" sz="2400" b="1" cap="small" baseline="0"/>
        </a:p>
      </dgm:t>
    </dgm:pt>
    <dgm:pt modelId="{F0F298A1-8305-4E62-B029-BED4B36C00A0}" type="parTrans" cxnId="{7F45ED50-DDE2-4110-B393-DDE73B40218D}">
      <dgm:prSet/>
      <dgm:spPr/>
      <dgm:t>
        <a:bodyPr/>
        <a:lstStyle/>
        <a:p>
          <a:endParaRPr lang="en-IE" sz="2400" b="1" cap="small" baseline="0"/>
        </a:p>
      </dgm:t>
    </dgm:pt>
    <dgm:pt modelId="{64EFEFAB-ED94-40A7-84F0-C7DEB333D9B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cap="small" baseline="0" dirty="0"/>
            <a:t>Networks of Excellence</a:t>
          </a:r>
        </a:p>
      </dgm:t>
    </dgm:pt>
    <dgm:pt modelId="{4F0511CF-3403-4E3B-A0E9-6A37FA64AC4A}" type="sibTrans" cxnId="{5248BA15-16EE-4DB1-A8D4-CCF6B87E5D4F}">
      <dgm:prSet/>
      <dgm:spPr/>
      <dgm:t>
        <a:bodyPr/>
        <a:lstStyle/>
        <a:p>
          <a:endParaRPr lang="en-IE" sz="2400" b="1" cap="small" baseline="0"/>
        </a:p>
      </dgm:t>
    </dgm:pt>
    <dgm:pt modelId="{A6789142-A367-434E-ADCB-DD45E4077C3C}" type="parTrans" cxnId="{5248BA15-16EE-4DB1-A8D4-CCF6B87E5D4F}">
      <dgm:prSet/>
      <dgm:spPr/>
      <dgm:t>
        <a:bodyPr/>
        <a:lstStyle/>
        <a:p>
          <a:endParaRPr lang="en-IE" sz="2400" b="1" cap="small" baseline="0"/>
        </a:p>
      </dgm:t>
    </dgm:pt>
    <dgm:pt modelId="{4FFD6512-E0B9-439F-ADCF-1C5F57C66836}">
      <dgm:prSet phldrT="[Text]" custT="1"/>
      <dgm:spPr>
        <a:solidFill>
          <a:srgbClr val="B35CFF"/>
        </a:solidFill>
      </dgm:spPr>
      <dgm:t>
        <a:bodyPr/>
        <a:lstStyle/>
        <a:p>
          <a:r>
            <a:rPr lang="en-US" sz="1600" b="1" cap="small" baseline="0" dirty="0"/>
            <a:t>AI on Demand Platform</a:t>
          </a:r>
        </a:p>
      </dgm:t>
    </dgm:pt>
    <dgm:pt modelId="{D7A92CB7-D469-499C-B841-3870FE11BFEA}" type="sibTrans" cxnId="{93FC147D-1D07-48CB-ADCF-425EE3B887B4}">
      <dgm:prSet/>
      <dgm:spPr/>
      <dgm:t>
        <a:bodyPr/>
        <a:lstStyle/>
        <a:p>
          <a:endParaRPr lang="en-IE" sz="2400" b="1" cap="small" baseline="0"/>
        </a:p>
      </dgm:t>
    </dgm:pt>
    <dgm:pt modelId="{D42EAD5F-51BE-4D06-979F-2880DA83A601}" type="parTrans" cxnId="{93FC147D-1D07-48CB-ADCF-425EE3B887B4}">
      <dgm:prSet/>
      <dgm:spPr/>
      <dgm:t>
        <a:bodyPr/>
        <a:lstStyle/>
        <a:p>
          <a:endParaRPr lang="en-IE" sz="2400" b="1" cap="small" baseline="0"/>
        </a:p>
      </dgm:t>
    </dgm:pt>
    <dgm:pt modelId="{39B99279-67CA-4DD3-933E-7384CD45490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cap="small" baseline="0" dirty="0"/>
            <a:t>TEFs (Testing and Experimentation Facilities)</a:t>
          </a:r>
        </a:p>
      </dgm:t>
    </dgm:pt>
    <dgm:pt modelId="{E852DC78-7EFC-45C8-B041-7DB961E21E6A}" type="sibTrans" cxnId="{F153C451-EABE-4E59-9E1B-F21D5049EE01}">
      <dgm:prSet/>
      <dgm:spPr/>
      <dgm:t>
        <a:bodyPr/>
        <a:lstStyle/>
        <a:p>
          <a:endParaRPr lang="en-IE" sz="2400" b="1" cap="small" baseline="0"/>
        </a:p>
      </dgm:t>
    </dgm:pt>
    <dgm:pt modelId="{46BAF7B3-0CBF-41AD-BB19-723522A1133A}" type="parTrans" cxnId="{F153C451-EABE-4E59-9E1B-F21D5049EE01}">
      <dgm:prSet/>
      <dgm:spPr/>
      <dgm:t>
        <a:bodyPr/>
        <a:lstStyle/>
        <a:p>
          <a:endParaRPr lang="en-IE" sz="2400" b="1" cap="small" baseline="0"/>
        </a:p>
      </dgm:t>
    </dgm:pt>
    <dgm:pt modelId="{824CEE73-C65A-4FAF-86FA-D87613642782}" type="pres">
      <dgm:prSet presAssocID="{CBD8F115-480D-4B6B-808E-34A00A5231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9FA7FD8-0AE7-435A-89F5-577FCB74D3B6}" type="pres">
      <dgm:prSet presAssocID="{323DBA15-3AFB-43F7-BD58-748B6CD3650A}" presName="Parent" presStyleLbl="node0" presStyleIdx="0" presStyleCnt="1">
        <dgm:presLayoutVars>
          <dgm:chMax val="6"/>
          <dgm:chPref val="6"/>
        </dgm:presLayoutVars>
      </dgm:prSet>
      <dgm:spPr/>
    </dgm:pt>
    <dgm:pt modelId="{9E59CC60-D77C-4444-904B-C9EE8C3BF6D6}" type="pres">
      <dgm:prSet presAssocID="{023070C4-41B7-4AB0-A8E6-FB15AAD9416E}" presName="Accent1" presStyleCnt="0"/>
      <dgm:spPr/>
    </dgm:pt>
    <dgm:pt modelId="{19D92313-2C5F-4D4B-A934-FFD17BE8A1D3}" type="pres">
      <dgm:prSet presAssocID="{023070C4-41B7-4AB0-A8E6-FB15AAD9416E}" presName="Accent" presStyleLbl="bgShp" presStyleIdx="0" presStyleCnt="6"/>
      <dgm:spPr/>
    </dgm:pt>
    <dgm:pt modelId="{F2184F0A-2E39-4C94-8DEF-1AB95671DC0F}" type="pres">
      <dgm:prSet presAssocID="{023070C4-41B7-4AB0-A8E6-FB15AAD9416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BE38EBA-4385-485A-9153-01CCE44C16D7}" type="pres">
      <dgm:prSet presAssocID="{D7EC9EB5-B246-4408-8A50-41F41628A6FB}" presName="Accent2" presStyleCnt="0"/>
      <dgm:spPr/>
    </dgm:pt>
    <dgm:pt modelId="{FC0EAD3C-4F41-4CC7-8F59-1081CC4534B5}" type="pres">
      <dgm:prSet presAssocID="{D7EC9EB5-B246-4408-8A50-41F41628A6FB}" presName="Accent" presStyleLbl="bgShp" presStyleIdx="1" presStyleCnt="6"/>
      <dgm:spPr/>
    </dgm:pt>
    <dgm:pt modelId="{F8AD6EB3-5815-4C71-B578-FDA652C2EAD0}" type="pres">
      <dgm:prSet presAssocID="{D7EC9EB5-B246-4408-8A50-41F41628A6F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2C53F29-D7B6-4A25-91FB-8A7ECD4A77B2}" type="pres">
      <dgm:prSet presAssocID="{64EFEFAB-ED94-40A7-84F0-C7DEB333D9B9}" presName="Accent3" presStyleCnt="0"/>
      <dgm:spPr/>
    </dgm:pt>
    <dgm:pt modelId="{0EC6A9F6-93FE-4C1C-97D0-F5891EB5C8D4}" type="pres">
      <dgm:prSet presAssocID="{64EFEFAB-ED94-40A7-84F0-C7DEB333D9B9}" presName="Accent" presStyleLbl="bgShp" presStyleIdx="2" presStyleCnt="6"/>
      <dgm:spPr/>
    </dgm:pt>
    <dgm:pt modelId="{9A94D056-5DFD-4CC6-A3A6-E7C120108B2A}" type="pres">
      <dgm:prSet presAssocID="{64EFEFAB-ED94-40A7-84F0-C7DEB333D9B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F31D8A1-9BB9-4BDB-A3A5-6B459D88CAE7}" type="pres">
      <dgm:prSet presAssocID="{4FFD6512-E0B9-439F-ADCF-1C5F57C66836}" presName="Accent4" presStyleCnt="0"/>
      <dgm:spPr/>
    </dgm:pt>
    <dgm:pt modelId="{230B3C8A-C411-4FDE-B1BC-F309D066FC12}" type="pres">
      <dgm:prSet presAssocID="{4FFD6512-E0B9-439F-ADCF-1C5F57C66836}" presName="Accent" presStyleLbl="bgShp" presStyleIdx="3" presStyleCnt="6"/>
      <dgm:spPr/>
    </dgm:pt>
    <dgm:pt modelId="{A729F285-D6EB-4627-A49E-9AADB45DB095}" type="pres">
      <dgm:prSet presAssocID="{4FFD6512-E0B9-439F-ADCF-1C5F57C6683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74F1E12-D0EE-46A1-BF8D-4BEF160A7D46}" type="pres">
      <dgm:prSet presAssocID="{39B99279-67CA-4DD3-933E-7384CD454907}" presName="Accent5" presStyleCnt="0"/>
      <dgm:spPr/>
    </dgm:pt>
    <dgm:pt modelId="{F968FEA7-E740-40C4-A17E-A114798AE1E6}" type="pres">
      <dgm:prSet presAssocID="{39B99279-67CA-4DD3-933E-7384CD454907}" presName="Accent" presStyleLbl="bgShp" presStyleIdx="4" presStyleCnt="6"/>
      <dgm:spPr/>
    </dgm:pt>
    <dgm:pt modelId="{2B597773-845E-45DE-850B-641497F485AA}" type="pres">
      <dgm:prSet presAssocID="{39B99279-67CA-4DD3-933E-7384CD45490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C55425A-80FE-45D5-8379-85B0C337F4F2}" type="pres">
      <dgm:prSet presAssocID="{97F7E347-6092-4ACB-9E0F-1E98796A75F9}" presName="Accent6" presStyleCnt="0"/>
      <dgm:spPr/>
    </dgm:pt>
    <dgm:pt modelId="{4A9B911A-7280-43C2-BDB1-BFFF92F0BE6F}" type="pres">
      <dgm:prSet presAssocID="{97F7E347-6092-4ACB-9E0F-1E98796A75F9}" presName="Accent" presStyleLbl="bgShp" presStyleIdx="5" presStyleCnt="6"/>
      <dgm:spPr/>
    </dgm:pt>
    <dgm:pt modelId="{2F13E640-7D80-4B23-A7A0-D308C0EC29EA}" type="pres">
      <dgm:prSet presAssocID="{97F7E347-6092-4ACB-9E0F-1E98796A75F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48BA15-16EE-4DB1-A8D4-CCF6B87E5D4F}" srcId="{323DBA15-3AFB-43F7-BD58-748B6CD3650A}" destId="{64EFEFAB-ED94-40A7-84F0-C7DEB333D9B9}" srcOrd="2" destOrd="0" parTransId="{A6789142-A367-434E-ADCB-DD45E4077C3C}" sibTransId="{4F0511CF-3403-4E3B-A0E9-6A37FA64AC4A}"/>
    <dgm:cxn modelId="{42BC4E2B-05C0-492F-854E-EDB88BF9E55A}" type="presOf" srcId="{64EFEFAB-ED94-40A7-84F0-C7DEB333D9B9}" destId="{9A94D056-5DFD-4CC6-A3A6-E7C120108B2A}" srcOrd="0" destOrd="0" presId="urn:microsoft.com/office/officeart/2011/layout/HexagonRadial"/>
    <dgm:cxn modelId="{8FD6E23D-980A-4A1B-B8EF-96D7C30BE3AE}" type="presOf" srcId="{39B99279-67CA-4DD3-933E-7384CD454907}" destId="{2B597773-845E-45DE-850B-641497F485AA}" srcOrd="0" destOrd="0" presId="urn:microsoft.com/office/officeart/2011/layout/HexagonRadial"/>
    <dgm:cxn modelId="{F48AC865-D63B-4928-9893-42EE7EAAC48F}" type="presOf" srcId="{D7EC9EB5-B246-4408-8A50-41F41628A6FB}" destId="{F8AD6EB3-5815-4C71-B578-FDA652C2EAD0}" srcOrd="0" destOrd="0" presId="urn:microsoft.com/office/officeart/2011/layout/HexagonRadial"/>
    <dgm:cxn modelId="{66E54A47-8100-4A60-87A6-F73BE0169EA2}" srcId="{CBD8F115-480D-4B6B-808E-34A00A523142}" destId="{323DBA15-3AFB-43F7-BD58-748B6CD3650A}" srcOrd="0" destOrd="0" parTransId="{FE0D555D-02BD-4E21-8778-04CF0E2774C1}" sibTransId="{7EE5DCD9-1B55-4377-863C-66FA7C13392D}"/>
    <dgm:cxn modelId="{7F45ED50-DDE2-4110-B393-DDE73B40218D}" srcId="{323DBA15-3AFB-43F7-BD58-748B6CD3650A}" destId="{D7EC9EB5-B246-4408-8A50-41F41628A6FB}" srcOrd="1" destOrd="0" parTransId="{F0F298A1-8305-4E62-B029-BED4B36C00A0}" sibTransId="{24387A80-A5C5-4CD4-9231-415B280E38D4}"/>
    <dgm:cxn modelId="{F153C451-EABE-4E59-9E1B-F21D5049EE01}" srcId="{323DBA15-3AFB-43F7-BD58-748B6CD3650A}" destId="{39B99279-67CA-4DD3-933E-7384CD454907}" srcOrd="4" destOrd="0" parTransId="{46BAF7B3-0CBF-41AD-BB19-723522A1133A}" sibTransId="{E852DC78-7EFC-45C8-B041-7DB961E21E6A}"/>
    <dgm:cxn modelId="{7B848878-4FAC-48DE-8EAF-0A60A2E7B8DF}" type="presOf" srcId="{323DBA15-3AFB-43F7-BD58-748B6CD3650A}" destId="{19FA7FD8-0AE7-435A-89F5-577FCB74D3B6}" srcOrd="0" destOrd="0" presId="urn:microsoft.com/office/officeart/2011/layout/HexagonRadial"/>
    <dgm:cxn modelId="{93FC147D-1D07-48CB-ADCF-425EE3B887B4}" srcId="{323DBA15-3AFB-43F7-BD58-748B6CD3650A}" destId="{4FFD6512-E0B9-439F-ADCF-1C5F57C66836}" srcOrd="3" destOrd="0" parTransId="{D42EAD5F-51BE-4D06-979F-2880DA83A601}" sibTransId="{D7A92CB7-D469-499C-B841-3870FE11BFEA}"/>
    <dgm:cxn modelId="{1A9D7982-958F-4509-910E-1C40EC8EF712}" type="presOf" srcId="{023070C4-41B7-4AB0-A8E6-FB15AAD9416E}" destId="{F2184F0A-2E39-4C94-8DEF-1AB95671DC0F}" srcOrd="0" destOrd="0" presId="urn:microsoft.com/office/officeart/2011/layout/HexagonRadial"/>
    <dgm:cxn modelId="{450F629A-2249-4458-AF44-99B9C73D1773}" type="presOf" srcId="{97F7E347-6092-4ACB-9E0F-1E98796A75F9}" destId="{2F13E640-7D80-4B23-A7A0-D308C0EC29EA}" srcOrd="0" destOrd="0" presId="urn:microsoft.com/office/officeart/2011/layout/HexagonRadial"/>
    <dgm:cxn modelId="{3AE99E9C-8607-4B35-A671-6319069FE1A1}" type="presOf" srcId="{CBD8F115-480D-4B6B-808E-34A00A523142}" destId="{824CEE73-C65A-4FAF-86FA-D87613642782}" srcOrd="0" destOrd="0" presId="urn:microsoft.com/office/officeart/2011/layout/HexagonRadial"/>
    <dgm:cxn modelId="{A38BCCE7-E254-4266-A4E9-6CF7319A8CE3}" srcId="{323DBA15-3AFB-43F7-BD58-748B6CD3650A}" destId="{023070C4-41B7-4AB0-A8E6-FB15AAD9416E}" srcOrd="0" destOrd="0" parTransId="{13A1ABC3-5B9B-4243-9EB5-CE236DF4F740}" sibTransId="{CE9DF70A-1F22-4262-9BE0-845E70FD7420}"/>
    <dgm:cxn modelId="{1C69D4EB-7744-43E3-8DC5-27EDFC108B2A}" type="presOf" srcId="{4FFD6512-E0B9-439F-ADCF-1C5F57C66836}" destId="{A729F285-D6EB-4627-A49E-9AADB45DB095}" srcOrd="0" destOrd="0" presId="urn:microsoft.com/office/officeart/2011/layout/HexagonRadial"/>
    <dgm:cxn modelId="{A9FC99F8-2B59-4760-A729-A93B8D93A1D9}" srcId="{323DBA15-3AFB-43F7-BD58-748B6CD3650A}" destId="{97F7E347-6092-4ACB-9E0F-1E98796A75F9}" srcOrd="5" destOrd="0" parTransId="{B13BBE55-42FA-47CC-BFDF-4A178075D78D}" sibTransId="{B6E1A589-BA98-4836-B059-FA5A1DF0EAFA}"/>
    <dgm:cxn modelId="{E2BE9206-3320-41B4-95A2-201FDB32E34C}" type="presParOf" srcId="{824CEE73-C65A-4FAF-86FA-D87613642782}" destId="{19FA7FD8-0AE7-435A-89F5-577FCB74D3B6}" srcOrd="0" destOrd="0" presId="urn:microsoft.com/office/officeart/2011/layout/HexagonRadial"/>
    <dgm:cxn modelId="{8E59070F-44A5-4B28-956B-6FC7E113D951}" type="presParOf" srcId="{824CEE73-C65A-4FAF-86FA-D87613642782}" destId="{9E59CC60-D77C-4444-904B-C9EE8C3BF6D6}" srcOrd="1" destOrd="0" presId="urn:microsoft.com/office/officeart/2011/layout/HexagonRadial"/>
    <dgm:cxn modelId="{38510F96-2F5D-45CA-8737-EDD5B95F38ED}" type="presParOf" srcId="{9E59CC60-D77C-4444-904B-C9EE8C3BF6D6}" destId="{19D92313-2C5F-4D4B-A934-FFD17BE8A1D3}" srcOrd="0" destOrd="0" presId="urn:microsoft.com/office/officeart/2011/layout/HexagonRadial"/>
    <dgm:cxn modelId="{ACB51FED-0E65-417D-B27B-0958065B78CD}" type="presParOf" srcId="{824CEE73-C65A-4FAF-86FA-D87613642782}" destId="{F2184F0A-2E39-4C94-8DEF-1AB95671DC0F}" srcOrd="2" destOrd="0" presId="urn:microsoft.com/office/officeart/2011/layout/HexagonRadial"/>
    <dgm:cxn modelId="{5A21D496-BACF-4963-9366-8D583576E178}" type="presParOf" srcId="{824CEE73-C65A-4FAF-86FA-D87613642782}" destId="{6BE38EBA-4385-485A-9153-01CCE44C16D7}" srcOrd="3" destOrd="0" presId="urn:microsoft.com/office/officeart/2011/layout/HexagonRadial"/>
    <dgm:cxn modelId="{BB70BD49-F4AE-441B-895D-832E65B7BDE6}" type="presParOf" srcId="{6BE38EBA-4385-485A-9153-01CCE44C16D7}" destId="{FC0EAD3C-4F41-4CC7-8F59-1081CC4534B5}" srcOrd="0" destOrd="0" presId="urn:microsoft.com/office/officeart/2011/layout/HexagonRadial"/>
    <dgm:cxn modelId="{449C0B66-5167-4B28-9566-3B640645E9AA}" type="presParOf" srcId="{824CEE73-C65A-4FAF-86FA-D87613642782}" destId="{F8AD6EB3-5815-4C71-B578-FDA652C2EAD0}" srcOrd="4" destOrd="0" presId="urn:microsoft.com/office/officeart/2011/layout/HexagonRadial"/>
    <dgm:cxn modelId="{F34A4352-2485-4391-BF78-77BC4A29FB35}" type="presParOf" srcId="{824CEE73-C65A-4FAF-86FA-D87613642782}" destId="{82C53F29-D7B6-4A25-91FB-8A7ECD4A77B2}" srcOrd="5" destOrd="0" presId="urn:microsoft.com/office/officeart/2011/layout/HexagonRadial"/>
    <dgm:cxn modelId="{91C0D053-DB82-4260-9EE3-23F594A37D66}" type="presParOf" srcId="{82C53F29-D7B6-4A25-91FB-8A7ECD4A77B2}" destId="{0EC6A9F6-93FE-4C1C-97D0-F5891EB5C8D4}" srcOrd="0" destOrd="0" presId="urn:microsoft.com/office/officeart/2011/layout/HexagonRadial"/>
    <dgm:cxn modelId="{56DDA8E0-2020-453A-B742-1E972EDBF0AE}" type="presParOf" srcId="{824CEE73-C65A-4FAF-86FA-D87613642782}" destId="{9A94D056-5DFD-4CC6-A3A6-E7C120108B2A}" srcOrd="6" destOrd="0" presId="urn:microsoft.com/office/officeart/2011/layout/HexagonRadial"/>
    <dgm:cxn modelId="{EF1ADCA9-CCC6-45A3-83DE-7F85B332AF4F}" type="presParOf" srcId="{824CEE73-C65A-4FAF-86FA-D87613642782}" destId="{EF31D8A1-9BB9-4BDB-A3A5-6B459D88CAE7}" srcOrd="7" destOrd="0" presId="urn:microsoft.com/office/officeart/2011/layout/HexagonRadial"/>
    <dgm:cxn modelId="{50C1FD32-0297-4633-B4F9-2A04DE7A3C58}" type="presParOf" srcId="{EF31D8A1-9BB9-4BDB-A3A5-6B459D88CAE7}" destId="{230B3C8A-C411-4FDE-B1BC-F309D066FC12}" srcOrd="0" destOrd="0" presId="urn:microsoft.com/office/officeart/2011/layout/HexagonRadial"/>
    <dgm:cxn modelId="{ACCDE089-AD19-4E46-A359-24D09D0CEA59}" type="presParOf" srcId="{824CEE73-C65A-4FAF-86FA-D87613642782}" destId="{A729F285-D6EB-4627-A49E-9AADB45DB095}" srcOrd="8" destOrd="0" presId="urn:microsoft.com/office/officeart/2011/layout/HexagonRadial"/>
    <dgm:cxn modelId="{679531D3-6113-4C86-8E07-F5C4392BBAB4}" type="presParOf" srcId="{824CEE73-C65A-4FAF-86FA-D87613642782}" destId="{474F1E12-D0EE-46A1-BF8D-4BEF160A7D46}" srcOrd="9" destOrd="0" presId="urn:microsoft.com/office/officeart/2011/layout/HexagonRadial"/>
    <dgm:cxn modelId="{74E67017-A92C-404B-A746-7818E74E9637}" type="presParOf" srcId="{474F1E12-D0EE-46A1-BF8D-4BEF160A7D46}" destId="{F968FEA7-E740-40C4-A17E-A114798AE1E6}" srcOrd="0" destOrd="0" presId="urn:microsoft.com/office/officeart/2011/layout/HexagonRadial"/>
    <dgm:cxn modelId="{962CE948-1816-4983-8AAE-65886CB11A19}" type="presParOf" srcId="{824CEE73-C65A-4FAF-86FA-D87613642782}" destId="{2B597773-845E-45DE-850B-641497F485AA}" srcOrd="10" destOrd="0" presId="urn:microsoft.com/office/officeart/2011/layout/HexagonRadial"/>
    <dgm:cxn modelId="{E81D847F-D114-4023-9FFD-3112856DB7DB}" type="presParOf" srcId="{824CEE73-C65A-4FAF-86FA-D87613642782}" destId="{6C55425A-80FE-45D5-8379-85B0C337F4F2}" srcOrd="11" destOrd="0" presId="urn:microsoft.com/office/officeart/2011/layout/HexagonRadial"/>
    <dgm:cxn modelId="{79FA9DB8-11DC-40A8-BD49-9ABE8983DF71}" type="presParOf" srcId="{6C55425A-80FE-45D5-8379-85B0C337F4F2}" destId="{4A9B911A-7280-43C2-BDB1-BFFF92F0BE6F}" srcOrd="0" destOrd="0" presId="urn:microsoft.com/office/officeart/2011/layout/HexagonRadial"/>
    <dgm:cxn modelId="{01443F05-78D4-4E83-8998-E9FD084C85FC}" type="presParOf" srcId="{824CEE73-C65A-4FAF-86FA-D87613642782}" destId="{2F13E640-7D80-4B23-A7A0-D308C0EC29E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4D885-4C8F-45D2-B185-D49DAFFE9443}" type="doc">
      <dgm:prSet loTypeId="urn:microsoft.com/office/officeart/2005/8/layout/hList7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58F9103D-29F5-4803-BFFC-F867816ACD11}">
      <dgm:prSet phldrT="[Text]" custT="1"/>
      <dgm:spPr/>
      <dgm:t>
        <a:bodyPr/>
        <a:lstStyle/>
        <a:p>
          <a:br>
            <a:rPr lang="fr-BE" sz="1400" b="1" cap="none" baseline="0"/>
          </a:br>
          <a:r>
            <a:rPr lang="fr-BE" sz="1400" b="1" cap="none" baseline="0" err="1"/>
            <a:t>Safety</a:t>
          </a:r>
          <a:r>
            <a:rPr lang="fr-BE" sz="1400" b="1" cap="none" baseline="0"/>
            <a:t> by design</a:t>
          </a:r>
          <a:br>
            <a:rPr lang="fr-BE" sz="1400" b="1" cap="none" baseline="0"/>
          </a:br>
          <a:r>
            <a:rPr lang="fr-BE" sz="1400" b="1" cap="none" baseline="0"/>
            <a:t>Certification</a:t>
          </a:r>
          <a:br>
            <a:rPr lang="fr-BE" sz="1400" b="1" cap="none" baseline="0"/>
          </a:br>
          <a:endParaRPr lang="en-IE" sz="1400" b="1" cap="none" baseline="0"/>
        </a:p>
      </dgm:t>
    </dgm:pt>
    <dgm:pt modelId="{4745533A-7299-41D1-BD00-7BD5FFA5C855}" type="parTrans" cxnId="{6B777DA8-878E-4C9F-B7F9-5E0599001CE0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7A4DC56D-95D9-406A-902D-51F3ECC0896F}" type="sibTrans" cxnId="{6B777DA8-878E-4C9F-B7F9-5E0599001CE0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DC9681E7-C41F-4C72-BE8C-795B0F08AEC1}">
      <dgm:prSet phldrT="[Text]" custT="1"/>
      <dgm:spPr/>
      <dgm:t>
        <a:bodyPr/>
        <a:lstStyle/>
        <a:p>
          <a:r>
            <a:rPr lang="fr-BE" sz="1400" b="1" cap="none" baseline="0"/>
            <a:t>Edge to cloud </a:t>
          </a:r>
        </a:p>
        <a:p>
          <a:r>
            <a:rPr lang="fr-BE" sz="1400" b="1" cap="none" baseline="0"/>
            <a:t>Energy efficient</a:t>
          </a:r>
        </a:p>
        <a:p>
          <a:r>
            <a:rPr lang="fr-BE" sz="1400" b="1" cap="none" baseline="0"/>
            <a:t>Low </a:t>
          </a:r>
          <a:r>
            <a:rPr lang="fr-BE" sz="1400" b="1" cap="none" baseline="0" err="1"/>
            <a:t>latency</a:t>
          </a:r>
          <a:endParaRPr lang="fr-BE" sz="1400" b="1" cap="none" baseline="0"/>
        </a:p>
        <a:p>
          <a:r>
            <a:rPr lang="fr-BE" sz="1400" b="1" cap="none" baseline="0" err="1"/>
            <a:t>privacy</a:t>
          </a:r>
          <a:endParaRPr lang="en-IE" sz="1400" b="1" cap="none" baseline="0"/>
        </a:p>
      </dgm:t>
    </dgm:pt>
    <dgm:pt modelId="{82AE7DFC-71BF-49A3-949C-65A71989110C}" type="parTrans" cxnId="{59B8BB7E-44CB-4768-A6A7-6CF8CB0B8096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416C917A-058F-4C7D-A916-18E1B2F08D26}" type="sibTrans" cxnId="{59B8BB7E-44CB-4768-A6A7-6CF8CB0B8096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531C789E-AA0F-46DB-92C8-EFC084214826}">
      <dgm:prSet phldrT="[Text]" custT="1"/>
      <dgm:spPr/>
      <dgm:t>
        <a:bodyPr/>
        <a:lstStyle/>
        <a:p>
          <a:r>
            <a:rPr lang="fr-BE" sz="1400" b="1" cap="none" baseline="0" err="1"/>
            <a:t>Hybrid</a:t>
          </a:r>
          <a:endParaRPr lang="fr-BE" sz="1400" b="1" cap="none" baseline="0"/>
        </a:p>
        <a:p>
          <a:r>
            <a:rPr lang="fr-BE" sz="1400" b="1" cap="none" baseline="0"/>
            <a:t>Planning and </a:t>
          </a:r>
          <a:r>
            <a:rPr lang="fr-BE" sz="1400" b="1" cap="none" baseline="0" err="1"/>
            <a:t>schedulling</a:t>
          </a:r>
          <a:endParaRPr lang="fr-BE" sz="1400" b="1" cap="none" baseline="0"/>
        </a:p>
        <a:p>
          <a:r>
            <a:rPr lang="fr-BE" sz="1400" b="1" cap="none" baseline="0" err="1"/>
            <a:t>Vefication</a:t>
          </a:r>
          <a:r>
            <a:rPr lang="fr-BE" sz="1400" b="1" cap="none" baseline="0"/>
            <a:t> </a:t>
          </a:r>
        </a:p>
        <a:p>
          <a:r>
            <a:rPr lang="fr-BE" sz="1400" b="1" cap="none" baseline="0" err="1"/>
            <a:t>Safety</a:t>
          </a:r>
          <a:endParaRPr lang="en-IE" sz="1400" b="1" cap="none" baseline="0"/>
        </a:p>
      </dgm:t>
    </dgm:pt>
    <dgm:pt modelId="{8D22C59F-7C46-4662-B815-E08D8A19B683}" type="parTrans" cxnId="{7D321506-D5C4-450A-8781-6C0E7AEA8F8A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099CC44D-23D2-4915-A79D-E33C3DF002BC}" type="sibTrans" cxnId="{7D321506-D5C4-450A-8781-6C0E7AEA8F8A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1742FCAC-244D-460C-9ED0-F69C43A51AFA}">
      <dgm:prSet phldrT="[Text]" custT="1"/>
      <dgm:spPr/>
      <dgm:t>
        <a:bodyPr/>
        <a:lstStyle/>
        <a:p>
          <a:r>
            <a:rPr lang="fr-BE" sz="1400" b="1" cap="none" baseline="0"/>
            <a:t>Human in the </a:t>
          </a:r>
          <a:r>
            <a:rPr lang="fr-BE" sz="1400" b="1" cap="none" baseline="0" err="1"/>
            <a:t>loop</a:t>
          </a:r>
          <a:r>
            <a:rPr lang="fr-BE" sz="1400" b="1" cap="none" baseline="0"/>
            <a:t> </a:t>
          </a:r>
          <a:br>
            <a:rPr lang="fr-BE" sz="1400" b="1" cap="none" baseline="0"/>
          </a:br>
          <a:r>
            <a:rPr lang="fr-BE" sz="1400" b="1" cap="none" baseline="0"/>
            <a:t>Certification</a:t>
          </a:r>
        </a:p>
        <a:p>
          <a:r>
            <a:rPr lang="fr-BE" sz="1400" b="1" cap="none" baseline="0" err="1"/>
            <a:t>Faireness</a:t>
          </a:r>
          <a:r>
            <a:rPr lang="fr-BE" sz="1400" b="1" cap="none" baseline="0"/>
            <a:t>  </a:t>
          </a:r>
          <a:endParaRPr lang="en-IE" sz="1400" b="1" cap="none" baseline="0"/>
        </a:p>
      </dgm:t>
    </dgm:pt>
    <dgm:pt modelId="{A6C28F6A-8964-4D88-9EE9-1F6A79F8E5F4}" type="parTrans" cxnId="{73B06B87-234B-4C3A-A775-4AB7CE63B4A0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4D6275C2-6DB5-4165-868E-B968A670FF6D}" type="sibTrans" cxnId="{73B06B87-234B-4C3A-A775-4AB7CE63B4A0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43F762EA-2D3A-4787-96A8-BA76FB0EE9FA}">
      <dgm:prSet phldrT="[Text]" custT="1"/>
      <dgm:spPr/>
      <dgm:t>
        <a:bodyPr/>
        <a:lstStyle/>
        <a:p>
          <a:r>
            <a:rPr lang="fr-BE" sz="1400" b="1" cap="none" baseline="0" err="1"/>
            <a:t>Hybrid</a:t>
          </a:r>
          <a:r>
            <a:rPr lang="fr-BE" sz="1400" b="1" cap="none" baseline="0"/>
            <a:t> AI </a:t>
          </a:r>
        </a:p>
        <a:p>
          <a:r>
            <a:rPr lang="fr-BE" sz="1400" b="1" cap="none" baseline="0" err="1"/>
            <a:t>Knowledge</a:t>
          </a:r>
          <a:r>
            <a:rPr lang="fr-BE" sz="1400" b="1" cap="none" baseline="0"/>
            <a:t> graphs</a:t>
          </a:r>
        </a:p>
        <a:p>
          <a:r>
            <a:rPr lang="fr-BE" sz="1200" b="1" cap="none" baseline="0" err="1"/>
            <a:t>Explainability</a:t>
          </a:r>
          <a:endParaRPr lang="en-IE" sz="1200" b="1" cap="none" baseline="0"/>
        </a:p>
      </dgm:t>
    </dgm:pt>
    <dgm:pt modelId="{D9ACEED4-0DA7-4F8D-88EE-E7E6B7EF05D5}" type="parTrans" cxnId="{885DD573-8F21-46A0-832C-98B2E23D5A84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64F50B92-16B2-42FC-BC40-D7304C29FA01}" type="sibTrans" cxnId="{885DD573-8F21-46A0-832C-98B2E23D5A84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F95FE5C9-E88E-48F0-9AD9-C1E49763A4F1}">
      <dgm:prSet phldrT="[Text]" custT="1"/>
      <dgm:spPr/>
      <dgm:t>
        <a:bodyPr/>
        <a:lstStyle/>
        <a:p>
          <a:r>
            <a:rPr lang="fr-BE" sz="1400" b="1" cap="none" baseline="0"/>
            <a:t>Learning &amp; </a:t>
          </a:r>
          <a:r>
            <a:rPr lang="fr-BE" sz="1400" b="1" cap="none" baseline="0" err="1"/>
            <a:t>reasoning</a:t>
          </a:r>
          <a:r>
            <a:rPr lang="fr-BE" sz="1400" b="1" cap="none" baseline="0"/>
            <a:t> </a:t>
          </a:r>
        </a:p>
        <a:p>
          <a:r>
            <a:rPr lang="fr-BE" sz="1400" b="1" cap="none" baseline="0" err="1"/>
            <a:t>Forecasting</a:t>
          </a:r>
          <a:endParaRPr lang="fr-BE" sz="1400" b="1" cap="none" baseline="0"/>
        </a:p>
        <a:p>
          <a:r>
            <a:rPr lang="fr-BE" sz="1400" b="1" cap="none" baseline="0" err="1"/>
            <a:t>Verification</a:t>
          </a:r>
          <a:endParaRPr lang="en-IE" sz="1400" b="1" cap="none" baseline="0"/>
        </a:p>
      </dgm:t>
    </dgm:pt>
    <dgm:pt modelId="{54B967BC-3387-4277-A04C-FAFEC8B48147}" type="parTrans" cxnId="{1E0EF292-DADD-4A22-BE1E-06DF6976399E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14A73524-F08D-4B08-8577-CF96335EF610}" type="sibTrans" cxnId="{1E0EF292-DADD-4A22-BE1E-06DF6976399E}">
      <dgm:prSet/>
      <dgm:spPr/>
      <dgm:t>
        <a:bodyPr/>
        <a:lstStyle/>
        <a:p>
          <a:endParaRPr lang="en-IE" sz="1400" b="1" cap="none" baseline="0">
            <a:solidFill>
              <a:schemeClr val="bg1"/>
            </a:solidFill>
          </a:endParaRPr>
        </a:p>
      </dgm:t>
    </dgm:pt>
    <dgm:pt modelId="{C1EEDC6A-A5CA-4467-BB96-52CBE23CFAEA}">
      <dgm:prSet phldrT="[Text]" custT="1"/>
      <dgm:spPr/>
      <dgm:t>
        <a:bodyPr/>
        <a:lstStyle/>
        <a:p>
          <a:r>
            <a:rPr lang="fr-BE" sz="1400" b="1" cap="none" baseline="0"/>
            <a:t>Imitation </a:t>
          </a:r>
          <a:r>
            <a:rPr lang="fr-BE" sz="1400" b="1" cap="none" baseline="0" err="1"/>
            <a:t>learning</a:t>
          </a:r>
          <a:br>
            <a:rPr lang="fr-BE" sz="1400" b="1" cap="none" baseline="0"/>
          </a:br>
          <a:r>
            <a:rPr lang="fr-BE" sz="1400" b="1" cap="none" baseline="0" err="1"/>
            <a:t>robust</a:t>
          </a:r>
          <a:r>
            <a:rPr lang="fr-BE" sz="1400" b="1" cap="none" baseline="0"/>
            <a:t> </a:t>
          </a:r>
          <a:r>
            <a:rPr lang="fr-BE" sz="1400" b="1" cap="none" baseline="0" err="1"/>
            <a:t>resilient</a:t>
          </a:r>
          <a:r>
            <a:rPr lang="fr-BE" sz="1400" b="1" cap="none" baseline="0"/>
            <a:t> </a:t>
          </a:r>
          <a:endParaRPr lang="en-IE" sz="1400" b="1" cap="none" baseline="0"/>
        </a:p>
      </dgm:t>
    </dgm:pt>
    <dgm:pt modelId="{4F98F2A4-4D30-448D-9D04-3036D896F659}" type="parTrans" cxnId="{3F9D5667-91EA-47CD-BF23-DA1AAE74860C}">
      <dgm:prSet/>
      <dgm:spPr/>
      <dgm:t>
        <a:bodyPr/>
        <a:lstStyle/>
        <a:p>
          <a:endParaRPr lang="en-IE" sz="1400" cap="none" baseline="0"/>
        </a:p>
      </dgm:t>
    </dgm:pt>
    <dgm:pt modelId="{EF16E293-C4A0-46C5-AA97-4B28671DAE3E}" type="sibTrans" cxnId="{3F9D5667-91EA-47CD-BF23-DA1AAE74860C}">
      <dgm:prSet/>
      <dgm:spPr/>
      <dgm:t>
        <a:bodyPr/>
        <a:lstStyle/>
        <a:p>
          <a:endParaRPr lang="en-IE" sz="1400" cap="none" baseline="0"/>
        </a:p>
      </dgm:t>
    </dgm:pt>
    <dgm:pt modelId="{2FD832F2-2EAC-4C42-A2BB-C4959DAE4F76}">
      <dgm:prSet phldrT="[Text]" custT="1"/>
      <dgm:spPr/>
      <dgm:t>
        <a:bodyPr/>
        <a:lstStyle/>
        <a:p>
          <a:r>
            <a:rPr lang="en-IE" sz="1400" b="1" cap="none" baseline="0"/>
            <a:t>AI</a:t>
          </a:r>
        </a:p>
        <a:p>
          <a:r>
            <a:rPr lang="en-IE" sz="1400" b="1" cap="none" baseline="0"/>
            <a:t>Energy optimisation</a:t>
          </a:r>
        </a:p>
      </dgm:t>
    </dgm:pt>
    <dgm:pt modelId="{74721273-F4B0-4353-926B-21598607A7BA}" type="parTrans" cxnId="{A4A38E66-6A97-4E78-BC05-7F648C7EDC95}">
      <dgm:prSet/>
      <dgm:spPr/>
      <dgm:t>
        <a:bodyPr/>
        <a:lstStyle/>
        <a:p>
          <a:endParaRPr lang="en-IE" sz="1400" cap="none" baseline="0"/>
        </a:p>
      </dgm:t>
    </dgm:pt>
    <dgm:pt modelId="{86916641-BFA6-4FD5-A4D4-602CB8D319BA}" type="sibTrans" cxnId="{A4A38E66-6A97-4E78-BC05-7F648C7EDC95}">
      <dgm:prSet/>
      <dgm:spPr/>
      <dgm:t>
        <a:bodyPr/>
        <a:lstStyle/>
        <a:p>
          <a:endParaRPr lang="en-IE" sz="1400" cap="none" baseline="0"/>
        </a:p>
      </dgm:t>
    </dgm:pt>
    <dgm:pt modelId="{CC52F59D-0D07-449D-97B3-5A4B98889FA6}">
      <dgm:prSet phldrT="[Text]" custT="1"/>
      <dgm:spPr/>
      <dgm:t>
        <a:bodyPr/>
        <a:lstStyle/>
        <a:p>
          <a:r>
            <a:rPr lang="fr-BE" sz="1400" b="1" cap="none" baseline="0"/>
            <a:t>Confidence estimation</a:t>
          </a:r>
          <a:endParaRPr lang="en-IE" sz="1400" b="1" cap="none" baseline="0"/>
        </a:p>
      </dgm:t>
    </dgm:pt>
    <dgm:pt modelId="{29C36996-4B48-49CC-ACC0-D3E15D50AB4C}" type="parTrans" cxnId="{2BBE177B-3A86-481F-B483-03BFF5E83EB7}">
      <dgm:prSet/>
      <dgm:spPr/>
      <dgm:t>
        <a:bodyPr/>
        <a:lstStyle/>
        <a:p>
          <a:endParaRPr lang="en-IE" sz="1400" cap="none" baseline="0"/>
        </a:p>
      </dgm:t>
    </dgm:pt>
    <dgm:pt modelId="{EF154DD4-21F3-4A3D-B454-9160A2C7BC20}" type="sibTrans" cxnId="{2BBE177B-3A86-481F-B483-03BFF5E83EB7}">
      <dgm:prSet/>
      <dgm:spPr/>
      <dgm:t>
        <a:bodyPr/>
        <a:lstStyle/>
        <a:p>
          <a:endParaRPr lang="en-IE" sz="1400" cap="none" baseline="0"/>
        </a:p>
      </dgm:t>
    </dgm:pt>
    <dgm:pt modelId="{6CEA9ADB-4C8E-4BC8-B78C-CD73F76C7FBF}" type="pres">
      <dgm:prSet presAssocID="{74B4D885-4C8F-45D2-B185-D49DAFFE9443}" presName="Name0" presStyleCnt="0">
        <dgm:presLayoutVars>
          <dgm:dir/>
          <dgm:resizeHandles val="exact"/>
        </dgm:presLayoutVars>
      </dgm:prSet>
      <dgm:spPr/>
    </dgm:pt>
    <dgm:pt modelId="{52A1AFA3-738F-473F-B756-44D5D9B9F3E0}" type="pres">
      <dgm:prSet presAssocID="{74B4D885-4C8F-45D2-B185-D49DAFFE9443}" presName="fgShape" presStyleLbl="fgShp" presStyleIdx="0" presStyleCnt="1"/>
      <dgm:spPr/>
    </dgm:pt>
    <dgm:pt modelId="{6C452CDF-6EBA-440B-9D1E-0A0B7CD08D4D}" type="pres">
      <dgm:prSet presAssocID="{74B4D885-4C8F-45D2-B185-D49DAFFE9443}" presName="linComp" presStyleCnt="0"/>
      <dgm:spPr/>
    </dgm:pt>
    <dgm:pt modelId="{B269BCE2-6E67-4F56-B248-721111B2D568}" type="pres">
      <dgm:prSet presAssocID="{58F9103D-29F5-4803-BFFC-F867816ACD11}" presName="compNode" presStyleCnt="0"/>
      <dgm:spPr/>
    </dgm:pt>
    <dgm:pt modelId="{8BCD948F-5712-4E0A-ADAE-38445E9A67CC}" type="pres">
      <dgm:prSet presAssocID="{58F9103D-29F5-4803-BFFC-F867816ACD11}" presName="bkgdShape" presStyleLbl="node1" presStyleIdx="0" presStyleCnt="9" custLinFactNeighborX="-19994" custLinFactNeighborY="-4222"/>
      <dgm:spPr/>
    </dgm:pt>
    <dgm:pt modelId="{65BE6850-E33E-4DA4-848F-99FC001C6A54}" type="pres">
      <dgm:prSet presAssocID="{58F9103D-29F5-4803-BFFC-F867816ACD11}" presName="nodeTx" presStyleLbl="node1" presStyleIdx="0" presStyleCnt="9">
        <dgm:presLayoutVars>
          <dgm:bulletEnabled val="1"/>
        </dgm:presLayoutVars>
      </dgm:prSet>
      <dgm:spPr/>
    </dgm:pt>
    <dgm:pt modelId="{DEFC595D-4159-41D5-9AF3-85D1DEFEDDA1}" type="pres">
      <dgm:prSet presAssocID="{58F9103D-29F5-4803-BFFC-F867816ACD11}" presName="invisiNode" presStyleLbl="node1" presStyleIdx="0" presStyleCnt="9"/>
      <dgm:spPr/>
    </dgm:pt>
    <dgm:pt modelId="{9387426D-7546-4F9E-A95E-69B05840E076}" type="pres">
      <dgm:prSet presAssocID="{58F9103D-29F5-4803-BFFC-F867816ACD11}" presName="imagNode" presStyleLbl="fgImgPlace1" presStyleIdx="0" presStyleCnt="9" custScaleX="123548" custScaleY="63960" custLinFactNeighborY="-26402"/>
      <dgm:spPr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6000" r="-16000"/>
          </a:stretch>
        </a:blipFill>
      </dgm:spPr>
    </dgm:pt>
    <dgm:pt modelId="{AB7BB6F3-267A-496A-B24F-6C9AE00A0F1F}" type="pres">
      <dgm:prSet presAssocID="{7A4DC56D-95D9-406A-902D-51F3ECC0896F}" presName="sibTrans" presStyleLbl="sibTrans2D1" presStyleIdx="0" presStyleCnt="0"/>
      <dgm:spPr/>
    </dgm:pt>
    <dgm:pt modelId="{12C39E87-1A34-4C4A-812F-313BED33E919}" type="pres">
      <dgm:prSet presAssocID="{2FD832F2-2EAC-4C42-A2BB-C4959DAE4F76}" presName="compNode" presStyleCnt="0"/>
      <dgm:spPr/>
    </dgm:pt>
    <dgm:pt modelId="{995F154D-EB5D-4064-A474-71A656218129}" type="pres">
      <dgm:prSet presAssocID="{2FD832F2-2EAC-4C42-A2BB-C4959DAE4F76}" presName="bkgdShape" presStyleLbl="node1" presStyleIdx="1" presStyleCnt="9"/>
      <dgm:spPr/>
    </dgm:pt>
    <dgm:pt modelId="{A860DE22-6060-412A-9315-7D303F319D99}" type="pres">
      <dgm:prSet presAssocID="{2FD832F2-2EAC-4C42-A2BB-C4959DAE4F76}" presName="nodeTx" presStyleLbl="node1" presStyleIdx="1" presStyleCnt="9">
        <dgm:presLayoutVars>
          <dgm:bulletEnabled val="1"/>
        </dgm:presLayoutVars>
      </dgm:prSet>
      <dgm:spPr/>
    </dgm:pt>
    <dgm:pt modelId="{EC75FAD5-9BB5-483C-A6B2-DC71F2D4A5F1}" type="pres">
      <dgm:prSet presAssocID="{2FD832F2-2EAC-4C42-A2BB-C4959DAE4F76}" presName="invisiNode" presStyleLbl="node1" presStyleIdx="1" presStyleCnt="9"/>
      <dgm:spPr/>
    </dgm:pt>
    <dgm:pt modelId="{714FA610-C766-417B-B37F-1B8074AB68EF}" type="pres">
      <dgm:prSet presAssocID="{2FD832F2-2EAC-4C42-A2BB-C4959DAE4F76}" presName="imagNode" presStyleLbl="fgImgPlace1" presStyleIdx="1" presStyleCnt="9" custLinFactNeighborY="-10561"/>
      <dgm:spPr>
        <a:prstGeom prst="flowChartAlternateProcess">
          <a:avLst/>
        </a:prstGeom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3DF2DBF8-9FE6-4F79-89BF-4CCB5F549289}" type="pres">
      <dgm:prSet presAssocID="{86916641-BFA6-4FD5-A4D4-602CB8D319BA}" presName="sibTrans" presStyleLbl="sibTrans2D1" presStyleIdx="0" presStyleCnt="0"/>
      <dgm:spPr/>
    </dgm:pt>
    <dgm:pt modelId="{E6302DDB-0909-4D06-8100-612870465404}" type="pres">
      <dgm:prSet presAssocID="{DC9681E7-C41F-4C72-BE8C-795B0F08AEC1}" presName="compNode" presStyleCnt="0"/>
      <dgm:spPr/>
    </dgm:pt>
    <dgm:pt modelId="{B3B267DF-D1D4-4BBB-B7A2-C7111907C780}" type="pres">
      <dgm:prSet presAssocID="{DC9681E7-C41F-4C72-BE8C-795B0F08AEC1}" presName="bkgdShape" presStyleLbl="node1" presStyleIdx="2" presStyleCnt="9"/>
      <dgm:spPr/>
    </dgm:pt>
    <dgm:pt modelId="{1161FCF4-B2BF-4729-A632-9E33C43166A7}" type="pres">
      <dgm:prSet presAssocID="{DC9681E7-C41F-4C72-BE8C-795B0F08AEC1}" presName="nodeTx" presStyleLbl="node1" presStyleIdx="2" presStyleCnt="9">
        <dgm:presLayoutVars>
          <dgm:bulletEnabled val="1"/>
        </dgm:presLayoutVars>
      </dgm:prSet>
      <dgm:spPr/>
    </dgm:pt>
    <dgm:pt modelId="{002B868C-6D49-4C0D-A655-BAE8704BCF5E}" type="pres">
      <dgm:prSet presAssocID="{DC9681E7-C41F-4C72-BE8C-795B0F08AEC1}" presName="invisiNode" presStyleLbl="node1" presStyleIdx="2" presStyleCnt="9"/>
      <dgm:spPr/>
    </dgm:pt>
    <dgm:pt modelId="{EC39C95B-80E4-4747-832B-7A98A9174404}" type="pres">
      <dgm:prSet presAssocID="{DC9681E7-C41F-4C72-BE8C-795B0F08AEC1}" presName="imagNode" presStyleLbl="fgImgPlace1" presStyleIdx="2" presStyleCnt="9" custScaleX="122949" custScaleY="84371" custLinFactNeighborX="2113" custLinFactNeighborY="-19013"/>
      <dgm:spPr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45000" b="-45000"/>
          </a:stretch>
        </a:blipFill>
      </dgm:spPr>
    </dgm:pt>
    <dgm:pt modelId="{E9DA2206-19B8-4EA0-9853-6A8004C2E957}" type="pres">
      <dgm:prSet presAssocID="{416C917A-058F-4C7D-A916-18E1B2F08D26}" presName="sibTrans" presStyleLbl="sibTrans2D1" presStyleIdx="0" presStyleCnt="0"/>
      <dgm:spPr/>
    </dgm:pt>
    <dgm:pt modelId="{CE73B16E-7206-4448-A80E-2A2214710082}" type="pres">
      <dgm:prSet presAssocID="{531C789E-AA0F-46DB-92C8-EFC084214826}" presName="compNode" presStyleCnt="0"/>
      <dgm:spPr/>
    </dgm:pt>
    <dgm:pt modelId="{1E9DFD21-18A4-4C28-B13A-DAE631D76EA3}" type="pres">
      <dgm:prSet presAssocID="{531C789E-AA0F-46DB-92C8-EFC084214826}" presName="bkgdShape" presStyleLbl="node1" presStyleIdx="3" presStyleCnt="9"/>
      <dgm:spPr/>
    </dgm:pt>
    <dgm:pt modelId="{10148559-A0D1-4278-938B-126CD3EE3320}" type="pres">
      <dgm:prSet presAssocID="{531C789E-AA0F-46DB-92C8-EFC084214826}" presName="nodeTx" presStyleLbl="node1" presStyleIdx="3" presStyleCnt="9">
        <dgm:presLayoutVars>
          <dgm:bulletEnabled val="1"/>
        </dgm:presLayoutVars>
      </dgm:prSet>
      <dgm:spPr/>
    </dgm:pt>
    <dgm:pt modelId="{542DD693-59B3-4334-BE66-759BE8E3DC9B}" type="pres">
      <dgm:prSet presAssocID="{531C789E-AA0F-46DB-92C8-EFC084214826}" presName="invisiNode" presStyleLbl="node1" presStyleIdx="3" presStyleCnt="9"/>
      <dgm:spPr/>
    </dgm:pt>
    <dgm:pt modelId="{68E0B2E5-54B6-4309-A793-9EE17C9548D7}" type="pres">
      <dgm:prSet presAssocID="{531C789E-AA0F-46DB-92C8-EFC084214826}" presName="imagNode" presStyleLbl="fgImgPlace1" presStyleIdx="3" presStyleCnt="9" custScaleX="104342" custScaleY="74998" custLinFactNeighborX="-2113" custLinFactNeighborY="-21938"/>
      <dgm:spPr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2000" r="-32000"/>
          </a:stretch>
        </a:blipFill>
      </dgm:spPr>
    </dgm:pt>
    <dgm:pt modelId="{0D4EBCF4-5F77-44F5-97B6-3C17DD443F51}" type="pres">
      <dgm:prSet presAssocID="{099CC44D-23D2-4915-A79D-E33C3DF002BC}" presName="sibTrans" presStyleLbl="sibTrans2D1" presStyleIdx="0" presStyleCnt="0"/>
      <dgm:spPr/>
    </dgm:pt>
    <dgm:pt modelId="{2E30EDA4-C8FE-4D6D-B83B-BEDAEE71285F}" type="pres">
      <dgm:prSet presAssocID="{1742FCAC-244D-460C-9ED0-F69C43A51AFA}" presName="compNode" presStyleCnt="0"/>
      <dgm:spPr/>
    </dgm:pt>
    <dgm:pt modelId="{4B2806C9-7BF2-415B-BE72-8FD07CF1A0D1}" type="pres">
      <dgm:prSet presAssocID="{1742FCAC-244D-460C-9ED0-F69C43A51AFA}" presName="bkgdShape" presStyleLbl="node1" presStyleIdx="4" presStyleCnt="9"/>
      <dgm:spPr/>
    </dgm:pt>
    <dgm:pt modelId="{B38CA023-16EB-42A5-BD29-9507DA25DF11}" type="pres">
      <dgm:prSet presAssocID="{1742FCAC-244D-460C-9ED0-F69C43A51AFA}" presName="nodeTx" presStyleLbl="node1" presStyleIdx="4" presStyleCnt="9">
        <dgm:presLayoutVars>
          <dgm:bulletEnabled val="1"/>
        </dgm:presLayoutVars>
      </dgm:prSet>
      <dgm:spPr/>
    </dgm:pt>
    <dgm:pt modelId="{BBFDC367-207E-4352-A67E-458BF46706BE}" type="pres">
      <dgm:prSet presAssocID="{1742FCAC-244D-460C-9ED0-F69C43A51AFA}" presName="invisiNode" presStyleLbl="node1" presStyleIdx="4" presStyleCnt="9"/>
      <dgm:spPr/>
    </dgm:pt>
    <dgm:pt modelId="{33B46B1A-3933-41D4-9289-6CD4A3F0F101}" type="pres">
      <dgm:prSet presAssocID="{1742FCAC-244D-460C-9ED0-F69C43A51AFA}" presName="imagNode" presStyleLbl="fgImgPlace1" presStyleIdx="4" presStyleCnt="9" custLinFactNeighborX="0" custLinFactNeighborY="-14542"/>
      <dgm:spPr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C31B78A5-1D45-4FAC-B005-00B528217953}" type="pres">
      <dgm:prSet presAssocID="{4D6275C2-6DB5-4165-868E-B968A670FF6D}" presName="sibTrans" presStyleLbl="sibTrans2D1" presStyleIdx="0" presStyleCnt="0"/>
      <dgm:spPr/>
    </dgm:pt>
    <dgm:pt modelId="{64CD5EDC-3501-47DF-9176-22DC10922A5E}" type="pres">
      <dgm:prSet presAssocID="{43F762EA-2D3A-4787-96A8-BA76FB0EE9FA}" presName="compNode" presStyleCnt="0"/>
      <dgm:spPr/>
    </dgm:pt>
    <dgm:pt modelId="{23896E61-4F7D-472E-AD16-3AF0FA6C6702}" type="pres">
      <dgm:prSet presAssocID="{43F762EA-2D3A-4787-96A8-BA76FB0EE9FA}" presName="bkgdShape" presStyleLbl="node1" presStyleIdx="5" presStyleCnt="9"/>
      <dgm:spPr/>
    </dgm:pt>
    <dgm:pt modelId="{8F969BB2-FFFF-44BB-B93D-0D84B91A9259}" type="pres">
      <dgm:prSet presAssocID="{43F762EA-2D3A-4787-96A8-BA76FB0EE9FA}" presName="nodeTx" presStyleLbl="node1" presStyleIdx="5" presStyleCnt="9">
        <dgm:presLayoutVars>
          <dgm:bulletEnabled val="1"/>
        </dgm:presLayoutVars>
      </dgm:prSet>
      <dgm:spPr/>
    </dgm:pt>
    <dgm:pt modelId="{196C37EA-27B1-4DFD-919A-DEBD5DA6CE1B}" type="pres">
      <dgm:prSet presAssocID="{43F762EA-2D3A-4787-96A8-BA76FB0EE9FA}" presName="invisiNode" presStyleLbl="node1" presStyleIdx="5" presStyleCnt="9"/>
      <dgm:spPr/>
    </dgm:pt>
    <dgm:pt modelId="{D749969B-4C51-405F-BB71-2BE2BE0B79ED}" type="pres">
      <dgm:prSet presAssocID="{43F762EA-2D3A-4787-96A8-BA76FB0EE9FA}" presName="imagNode" presStyleLbl="fgImgPlace1" presStyleIdx="5" presStyleCnt="9" custLinFactNeighborX="-1513" custLinFactNeighborY="-8206"/>
      <dgm:spPr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4000" r="-24000"/>
          </a:stretch>
        </a:blipFill>
      </dgm:spPr>
    </dgm:pt>
    <dgm:pt modelId="{6CA4FFD7-AA3F-4A08-98A1-A036D8B2C160}" type="pres">
      <dgm:prSet presAssocID="{64F50B92-16B2-42FC-BC40-D7304C29FA01}" presName="sibTrans" presStyleLbl="sibTrans2D1" presStyleIdx="0" presStyleCnt="0"/>
      <dgm:spPr/>
    </dgm:pt>
    <dgm:pt modelId="{6782318F-C9E8-4715-88D5-9B123DD0D734}" type="pres">
      <dgm:prSet presAssocID="{F95FE5C9-E88E-48F0-9AD9-C1E49763A4F1}" presName="compNode" presStyleCnt="0"/>
      <dgm:spPr/>
    </dgm:pt>
    <dgm:pt modelId="{E2DD3CED-06E8-4145-AB17-E5D28A67C266}" type="pres">
      <dgm:prSet presAssocID="{F95FE5C9-E88E-48F0-9AD9-C1E49763A4F1}" presName="bkgdShape" presStyleLbl="node1" presStyleIdx="6" presStyleCnt="9"/>
      <dgm:spPr/>
    </dgm:pt>
    <dgm:pt modelId="{69D22AFB-F0E4-4FAC-8A88-E4A363DF53A5}" type="pres">
      <dgm:prSet presAssocID="{F95FE5C9-E88E-48F0-9AD9-C1E49763A4F1}" presName="nodeTx" presStyleLbl="node1" presStyleIdx="6" presStyleCnt="9">
        <dgm:presLayoutVars>
          <dgm:bulletEnabled val="1"/>
        </dgm:presLayoutVars>
      </dgm:prSet>
      <dgm:spPr/>
    </dgm:pt>
    <dgm:pt modelId="{02A776BD-D62B-4A2A-BBA4-58F3C43292F8}" type="pres">
      <dgm:prSet presAssocID="{F95FE5C9-E88E-48F0-9AD9-C1E49763A4F1}" presName="invisiNode" presStyleLbl="node1" presStyleIdx="6" presStyleCnt="9"/>
      <dgm:spPr/>
    </dgm:pt>
    <dgm:pt modelId="{508D26B4-0BD1-49DC-8E5D-AB9FE88E49EF}" type="pres">
      <dgm:prSet presAssocID="{F95FE5C9-E88E-48F0-9AD9-C1E49763A4F1}" presName="imagNode" presStyleLbl="fgImgPlace1" presStyleIdx="6" presStyleCnt="9" custLinFactNeighborX="565" custLinFactNeighborY="-9508"/>
      <dgm:spPr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10000" r="-10000"/>
          </a:stretch>
        </a:blipFill>
      </dgm:spPr>
    </dgm:pt>
    <dgm:pt modelId="{E76EC4D4-D1BD-4105-9276-68D393F29896}" type="pres">
      <dgm:prSet presAssocID="{14A73524-F08D-4B08-8577-CF96335EF610}" presName="sibTrans" presStyleLbl="sibTrans2D1" presStyleIdx="0" presStyleCnt="0"/>
      <dgm:spPr/>
    </dgm:pt>
    <dgm:pt modelId="{EA915F0C-4F7D-4D58-9CB2-BB3CF785F54A}" type="pres">
      <dgm:prSet presAssocID="{C1EEDC6A-A5CA-4467-BB96-52CBE23CFAEA}" presName="compNode" presStyleCnt="0"/>
      <dgm:spPr/>
    </dgm:pt>
    <dgm:pt modelId="{C4FBADB3-8F54-4BBC-8961-730BD3209D24}" type="pres">
      <dgm:prSet presAssocID="{C1EEDC6A-A5CA-4467-BB96-52CBE23CFAEA}" presName="bkgdShape" presStyleLbl="node1" presStyleIdx="7" presStyleCnt="9"/>
      <dgm:spPr/>
    </dgm:pt>
    <dgm:pt modelId="{1E4C469F-8E21-4244-87FC-90EA2F96818D}" type="pres">
      <dgm:prSet presAssocID="{C1EEDC6A-A5CA-4467-BB96-52CBE23CFAEA}" presName="nodeTx" presStyleLbl="node1" presStyleIdx="7" presStyleCnt="9">
        <dgm:presLayoutVars>
          <dgm:bulletEnabled val="1"/>
        </dgm:presLayoutVars>
      </dgm:prSet>
      <dgm:spPr/>
    </dgm:pt>
    <dgm:pt modelId="{CD6C02A0-76D0-4BD3-BD99-883375F28323}" type="pres">
      <dgm:prSet presAssocID="{C1EEDC6A-A5CA-4467-BB96-52CBE23CFAEA}" presName="invisiNode" presStyleLbl="node1" presStyleIdx="7" presStyleCnt="9"/>
      <dgm:spPr/>
    </dgm:pt>
    <dgm:pt modelId="{016416AA-67BF-4CE5-BC92-11BC60F08B62}" type="pres">
      <dgm:prSet presAssocID="{C1EEDC6A-A5CA-4467-BB96-52CBE23CFAEA}" presName="imagNode" presStyleLbl="fgImgPlace1" presStyleIdx="7" presStyleCnt="9" custLinFactNeighborY="-10561"/>
      <dgm:spPr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62000" r="-62000"/>
          </a:stretch>
        </a:blipFill>
      </dgm:spPr>
    </dgm:pt>
    <dgm:pt modelId="{637D527F-041F-45D3-AE7F-BB3AD70882DD}" type="pres">
      <dgm:prSet presAssocID="{EF16E293-C4A0-46C5-AA97-4B28671DAE3E}" presName="sibTrans" presStyleLbl="sibTrans2D1" presStyleIdx="0" presStyleCnt="0"/>
      <dgm:spPr/>
    </dgm:pt>
    <dgm:pt modelId="{3BA353AE-4929-48BC-8685-7536723E8842}" type="pres">
      <dgm:prSet presAssocID="{CC52F59D-0D07-449D-97B3-5A4B98889FA6}" presName="compNode" presStyleCnt="0"/>
      <dgm:spPr/>
    </dgm:pt>
    <dgm:pt modelId="{73E88D89-09AB-43E1-9012-A82DD24038D4}" type="pres">
      <dgm:prSet presAssocID="{CC52F59D-0D07-449D-97B3-5A4B98889FA6}" presName="bkgdShape" presStyleLbl="node1" presStyleIdx="8" presStyleCnt="9"/>
      <dgm:spPr/>
    </dgm:pt>
    <dgm:pt modelId="{250AFE3E-D81B-4366-9280-F462FCA421D2}" type="pres">
      <dgm:prSet presAssocID="{CC52F59D-0D07-449D-97B3-5A4B98889FA6}" presName="nodeTx" presStyleLbl="node1" presStyleIdx="8" presStyleCnt="9">
        <dgm:presLayoutVars>
          <dgm:bulletEnabled val="1"/>
        </dgm:presLayoutVars>
      </dgm:prSet>
      <dgm:spPr/>
    </dgm:pt>
    <dgm:pt modelId="{09F2B739-546E-428D-8B76-9EE022D4A93E}" type="pres">
      <dgm:prSet presAssocID="{CC52F59D-0D07-449D-97B3-5A4B98889FA6}" presName="invisiNode" presStyleLbl="node1" presStyleIdx="8" presStyleCnt="9"/>
      <dgm:spPr/>
    </dgm:pt>
    <dgm:pt modelId="{15FFA4F3-08C4-4B76-BE4D-7CB021006259}" type="pres">
      <dgm:prSet presAssocID="{CC52F59D-0D07-449D-97B3-5A4B98889FA6}" presName="imagNode" presStyleLbl="fgImgPlace1" presStyleIdx="8" presStyleCnt="9" custLinFactNeighborY="-8449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D321506-D5C4-450A-8781-6C0E7AEA8F8A}" srcId="{74B4D885-4C8F-45D2-B185-D49DAFFE9443}" destId="{531C789E-AA0F-46DB-92C8-EFC084214826}" srcOrd="3" destOrd="0" parTransId="{8D22C59F-7C46-4662-B815-E08D8A19B683}" sibTransId="{099CC44D-23D2-4915-A79D-E33C3DF002BC}"/>
    <dgm:cxn modelId="{66648116-DF17-4D5B-8B4B-BB3C32C831E2}" type="presOf" srcId="{58F9103D-29F5-4803-BFFC-F867816ACD11}" destId="{65BE6850-E33E-4DA4-848F-99FC001C6A54}" srcOrd="1" destOrd="0" presId="urn:microsoft.com/office/officeart/2005/8/layout/hList7"/>
    <dgm:cxn modelId="{EDCBA71B-AF55-4CBA-977A-18FDCA84124B}" type="presOf" srcId="{EF16E293-C4A0-46C5-AA97-4B28671DAE3E}" destId="{637D527F-041F-45D3-AE7F-BB3AD70882DD}" srcOrd="0" destOrd="0" presId="urn:microsoft.com/office/officeart/2005/8/layout/hList7"/>
    <dgm:cxn modelId="{C17B7F21-5D29-41CE-BBB9-D1ED30B2DEF8}" type="presOf" srcId="{43F762EA-2D3A-4787-96A8-BA76FB0EE9FA}" destId="{8F969BB2-FFFF-44BB-B93D-0D84B91A9259}" srcOrd="1" destOrd="0" presId="urn:microsoft.com/office/officeart/2005/8/layout/hList7"/>
    <dgm:cxn modelId="{0D282530-B53A-4AEA-A612-8082CF443EE2}" type="presOf" srcId="{7A4DC56D-95D9-406A-902D-51F3ECC0896F}" destId="{AB7BB6F3-267A-496A-B24F-6C9AE00A0F1F}" srcOrd="0" destOrd="0" presId="urn:microsoft.com/office/officeart/2005/8/layout/hList7"/>
    <dgm:cxn modelId="{54B5E832-E4EC-4E3A-87FD-A09B8D3A14DB}" type="presOf" srcId="{F95FE5C9-E88E-48F0-9AD9-C1E49763A4F1}" destId="{69D22AFB-F0E4-4FAC-8A88-E4A363DF53A5}" srcOrd="1" destOrd="0" presId="urn:microsoft.com/office/officeart/2005/8/layout/hList7"/>
    <dgm:cxn modelId="{CF4E3E3E-AB86-4F68-9490-8611E17AE939}" type="presOf" srcId="{C1EEDC6A-A5CA-4467-BB96-52CBE23CFAEA}" destId="{C4FBADB3-8F54-4BBC-8961-730BD3209D24}" srcOrd="0" destOrd="0" presId="urn:microsoft.com/office/officeart/2005/8/layout/hList7"/>
    <dgm:cxn modelId="{11ABA340-0234-425A-969B-4F751B313062}" type="presOf" srcId="{86916641-BFA6-4FD5-A4D4-602CB8D319BA}" destId="{3DF2DBF8-9FE6-4F79-89BF-4CCB5F549289}" srcOrd="0" destOrd="0" presId="urn:microsoft.com/office/officeart/2005/8/layout/hList7"/>
    <dgm:cxn modelId="{28C0AB40-DE3F-48BF-B40C-B82B8DBCA958}" type="presOf" srcId="{43F762EA-2D3A-4787-96A8-BA76FB0EE9FA}" destId="{23896E61-4F7D-472E-AD16-3AF0FA6C6702}" srcOrd="0" destOrd="0" presId="urn:microsoft.com/office/officeart/2005/8/layout/hList7"/>
    <dgm:cxn modelId="{A4A38E66-6A97-4E78-BC05-7F648C7EDC95}" srcId="{74B4D885-4C8F-45D2-B185-D49DAFFE9443}" destId="{2FD832F2-2EAC-4C42-A2BB-C4959DAE4F76}" srcOrd="1" destOrd="0" parTransId="{74721273-F4B0-4353-926B-21598607A7BA}" sibTransId="{86916641-BFA6-4FD5-A4D4-602CB8D319BA}"/>
    <dgm:cxn modelId="{3F9D5667-91EA-47CD-BF23-DA1AAE74860C}" srcId="{74B4D885-4C8F-45D2-B185-D49DAFFE9443}" destId="{C1EEDC6A-A5CA-4467-BB96-52CBE23CFAEA}" srcOrd="7" destOrd="0" parTransId="{4F98F2A4-4D30-448D-9D04-3036D896F659}" sibTransId="{EF16E293-C4A0-46C5-AA97-4B28671DAE3E}"/>
    <dgm:cxn modelId="{42F64471-DEA3-4D43-8AC5-95FEC2041B7A}" type="presOf" srcId="{1742FCAC-244D-460C-9ED0-F69C43A51AFA}" destId="{4B2806C9-7BF2-415B-BE72-8FD07CF1A0D1}" srcOrd="0" destOrd="0" presId="urn:microsoft.com/office/officeart/2005/8/layout/hList7"/>
    <dgm:cxn modelId="{885DD573-8F21-46A0-832C-98B2E23D5A84}" srcId="{74B4D885-4C8F-45D2-B185-D49DAFFE9443}" destId="{43F762EA-2D3A-4787-96A8-BA76FB0EE9FA}" srcOrd="5" destOrd="0" parTransId="{D9ACEED4-0DA7-4F8D-88EE-E7E6B7EF05D5}" sibTransId="{64F50B92-16B2-42FC-BC40-D7304C29FA01}"/>
    <dgm:cxn modelId="{381BDA75-BE65-471F-BD04-9729D39EE3A8}" type="presOf" srcId="{74B4D885-4C8F-45D2-B185-D49DAFFE9443}" destId="{6CEA9ADB-4C8E-4BC8-B78C-CD73F76C7FBF}" srcOrd="0" destOrd="0" presId="urn:microsoft.com/office/officeart/2005/8/layout/hList7"/>
    <dgm:cxn modelId="{0897CB58-8A3A-4F9E-ACB3-4E81D0806C42}" type="presOf" srcId="{64F50B92-16B2-42FC-BC40-D7304C29FA01}" destId="{6CA4FFD7-AA3F-4A08-98A1-A036D8B2C160}" srcOrd="0" destOrd="0" presId="urn:microsoft.com/office/officeart/2005/8/layout/hList7"/>
    <dgm:cxn modelId="{2BBE177B-3A86-481F-B483-03BFF5E83EB7}" srcId="{74B4D885-4C8F-45D2-B185-D49DAFFE9443}" destId="{CC52F59D-0D07-449D-97B3-5A4B98889FA6}" srcOrd="8" destOrd="0" parTransId="{29C36996-4B48-49CC-ACC0-D3E15D50AB4C}" sibTransId="{EF154DD4-21F3-4A3D-B454-9160A2C7BC20}"/>
    <dgm:cxn modelId="{59B8BB7E-44CB-4768-A6A7-6CF8CB0B8096}" srcId="{74B4D885-4C8F-45D2-B185-D49DAFFE9443}" destId="{DC9681E7-C41F-4C72-BE8C-795B0F08AEC1}" srcOrd="2" destOrd="0" parTransId="{82AE7DFC-71BF-49A3-949C-65A71989110C}" sibTransId="{416C917A-058F-4C7D-A916-18E1B2F08D26}"/>
    <dgm:cxn modelId="{2DD7B484-06EF-4243-A8FB-D40C8B3FFD96}" type="presOf" srcId="{531C789E-AA0F-46DB-92C8-EFC084214826}" destId="{10148559-A0D1-4278-938B-126CD3EE3320}" srcOrd="1" destOrd="0" presId="urn:microsoft.com/office/officeart/2005/8/layout/hList7"/>
    <dgm:cxn modelId="{73B06B87-234B-4C3A-A775-4AB7CE63B4A0}" srcId="{74B4D885-4C8F-45D2-B185-D49DAFFE9443}" destId="{1742FCAC-244D-460C-9ED0-F69C43A51AFA}" srcOrd="4" destOrd="0" parTransId="{A6C28F6A-8964-4D88-9EE9-1F6A79F8E5F4}" sibTransId="{4D6275C2-6DB5-4165-868E-B968A670FF6D}"/>
    <dgm:cxn modelId="{199A1790-613A-4C74-B6A7-61CA0C88D052}" type="presOf" srcId="{58F9103D-29F5-4803-BFFC-F867816ACD11}" destId="{8BCD948F-5712-4E0A-ADAE-38445E9A67CC}" srcOrd="0" destOrd="0" presId="urn:microsoft.com/office/officeart/2005/8/layout/hList7"/>
    <dgm:cxn modelId="{1E0EF292-DADD-4A22-BE1E-06DF6976399E}" srcId="{74B4D885-4C8F-45D2-B185-D49DAFFE9443}" destId="{F95FE5C9-E88E-48F0-9AD9-C1E49763A4F1}" srcOrd="6" destOrd="0" parTransId="{54B967BC-3387-4277-A04C-FAFEC8B48147}" sibTransId="{14A73524-F08D-4B08-8577-CF96335EF610}"/>
    <dgm:cxn modelId="{36F1B89A-4F34-4E59-B46D-5B29A836FD02}" type="presOf" srcId="{416C917A-058F-4C7D-A916-18E1B2F08D26}" destId="{E9DA2206-19B8-4EA0-9853-6A8004C2E957}" srcOrd="0" destOrd="0" presId="urn:microsoft.com/office/officeart/2005/8/layout/hList7"/>
    <dgm:cxn modelId="{CB3ED39D-5879-422F-A559-08DE9B8D33C1}" type="presOf" srcId="{F95FE5C9-E88E-48F0-9AD9-C1E49763A4F1}" destId="{E2DD3CED-06E8-4145-AB17-E5D28A67C266}" srcOrd="0" destOrd="0" presId="urn:microsoft.com/office/officeart/2005/8/layout/hList7"/>
    <dgm:cxn modelId="{D1AE86A7-04A5-4917-A3E6-C40520F67921}" type="presOf" srcId="{1742FCAC-244D-460C-9ED0-F69C43A51AFA}" destId="{B38CA023-16EB-42A5-BD29-9507DA25DF11}" srcOrd="1" destOrd="0" presId="urn:microsoft.com/office/officeart/2005/8/layout/hList7"/>
    <dgm:cxn modelId="{6B777DA8-878E-4C9F-B7F9-5E0599001CE0}" srcId="{74B4D885-4C8F-45D2-B185-D49DAFFE9443}" destId="{58F9103D-29F5-4803-BFFC-F867816ACD11}" srcOrd="0" destOrd="0" parTransId="{4745533A-7299-41D1-BD00-7BD5FFA5C855}" sibTransId="{7A4DC56D-95D9-406A-902D-51F3ECC0896F}"/>
    <dgm:cxn modelId="{0054B1AA-9832-4D6D-995E-60180AF76412}" type="presOf" srcId="{14A73524-F08D-4B08-8577-CF96335EF610}" destId="{E76EC4D4-D1BD-4105-9276-68D393F29896}" srcOrd="0" destOrd="0" presId="urn:microsoft.com/office/officeart/2005/8/layout/hList7"/>
    <dgm:cxn modelId="{10F8F4B6-E573-4DF5-9E68-815A1013E96A}" type="presOf" srcId="{2FD832F2-2EAC-4C42-A2BB-C4959DAE4F76}" destId="{A860DE22-6060-412A-9315-7D303F319D99}" srcOrd="1" destOrd="0" presId="urn:microsoft.com/office/officeart/2005/8/layout/hList7"/>
    <dgm:cxn modelId="{4B3514BF-D049-4AEF-A730-B4615EF03DDC}" type="presOf" srcId="{DC9681E7-C41F-4C72-BE8C-795B0F08AEC1}" destId="{1161FCF4-B2BF-4729-A632-9E33C43166A7}" srcOrd="1" destOrd="0" presId="urn:microsoft.com/office/officeart/2005/8/layout/hList7"/>
    <dgm:cxn modelId="{DEB8F0C6-2207-40A5-AFBA-DF5A8D4E91AE}" type="presOf" srcId="{4D6275C2-6DB5-4165-868E-B968A670FF6D}" destId="{C31B78A5-1D45-4FAC-B005-00B528217953}" srcOrd="0" destOrd="0" presId="urn:microsoft.com/office/officeart/2005/8/layout/hList7"/>
    <dgm:cxn modelId="{54830AD1-A6D6-4BC0-88B5-7DA87EF175A5}" type="presOf" srcId="{CC52F59D-0D07-449D-97B3-5A4B98889FA6}" destId="{250AFE3E-D81B-4366-9280-F462FCA421D2}" srcOrd="1" destOrd="0" presId="urn:microsoft.com/office/officeart/2005/8/layout/hList7"/>
    <dgm:cxn modelId="{B6B753D5-80A8-431A-BDCB-731EECA76D22}" type="presOf" srcId="{099CC44D-23D2-4915-A79D-E33C3DF002BC}" destId="{0D4EBCF4-5F77-44F5-97B6-3C17DD443F51}" srcOrd="0" destOrd="0" presId="urn:microsoft.com/office/officeart/2005/8/layout/hList7"/>
    <dgm:cxn modelId="{F6113AD7-47ED-4904-972E-ADFC9D33BCF6}" type="presOf" srcId="{2FD832F2-2EAC-4C42-A2BB-C4959DAE4F76}" destId="{995F154D-EB5D-4064-A474-71A656218129}" srcOrd="0" destOrd="0" presId="urn:microsoft.com/office/officeart/2005/8/layout/hList7"/>
    <dgm:cxn modelId="{BB2BDCDD-A9FA-4AB8-9A98-0C43CF94D7F2}" type="presOf" srcId="{CC52F59D-0D07-449D-97B3-5A4B98889FA6}" destId="{73E88D89-09AB-43E1-9012-A82DD24038D4}" srcOrd="0" destOrd="0" presId="urn:microsoft.com/office/officeart/2005/8/layout/hList7"/>
    <dgm:cxn modelId="{50F190E1-830D-491A-BB97-D629A514FFD3}" type="presOf" srcId="{C1EEDC6A-A5CA-4467-BB96-52CBE23CFAEA}" destId="{1E4C469F-8E21-4244-87FC-90EA2F96818D}" srcOrd="1" destOrd="0" presId="urn:microsoft.com/office/officeart/2005/8/layout/hList7"/>
    <dgm:cxn modelId="{B19CD5E3-ED36-44B8-BE04-94194737DC42}" type="presOf" srcId="{531C789E-AA0F-46DB-92C8-EFC084214826}" destId="{1E9DFD21-18A4-4C28-B13A-DAE631D76EA3}" srcOrd="0" destOrd="0" presId="urn:microsoft.com/office/officeart/2005/8/layout/hList7"/>
    <dgm:cxn modelId="{D5A150F8-A968-4EF2-BC0F-FDCB8B08B5A0}" type="presOf" srcId="{DC9681E7-C41F-4C72-BE8C-795B0F08AEC1}" destId="{B3B267DF-D1D4-4BBB-B7A2-C7111907C780}" srcOrd="0" destOrd="0" presId="urn:microsoft.com/office/officeart/2005/8/layout/hList7"/>
    <dgm:cxn modelId="{7A0DE28A-6963-406A-9AD3-E4F92FF36405}" type="presParOf" srcId="{6CEA9ADB-4C8E-4BC8-B78C-CD73F76C7FBF}" destId="{52A1AFA3-738F-473F-B756-44D5D9B9F3E0}" srcOrd="0" destOrd="0" presId="urn:microsoft.com/office/officeart/2005/8/layout/hList7"/>
    <dgm:cxn modelId="{FB023574-D956-470C-94EB-F30AE02E5257}" type="presParOf" srcId="{6CEA9ADB-4C8E-4BC8-B78C-CD73F76C7FBF}" destId="{6C452CDF-6EBA-440B-9D1E-0A0B7CD08D4D}" srcOrd="1" destOrd="0" presId="urn:microsoft.com/office/officeart/2005/8/layout/hList7"/>
    <dgm:cxn modelId="{411E9FDF-C707-4440-81AD-8844179EF552}" type="presParOf" srcId="{6C452CDF-6EBA-440B-9D1E-0A0B7CD08D4D}" destId="{B269BCE2-6E67-4F56-B248-721111B2D568}" srcOrd="0" destOrd="0" presId="urn:microsoft.com/office/officeart/2005/8/layout/hList7"/>
    <dgm:cxn modelId="{85F68D86-CB81-457C-B3D6-21A31A42BAE3}" type="presParOf" srcId="{B269BCE2-6E67-4F56-B248-721111B2D568}" destId="{8BCD948F-5712-4E0A-ADAE-38445E9A67CC}" srcOrd="0" destOrd="0" presId="urn:microsoft.com/office/officeart/2005/8/layout/hList7"/>
    <dgm:cxn modelId="{F296B7E8-B50B-4C5E-BB98-1E5192260907}" type="presParOf" srcId="{B269BCE2-6E67-4F56-B248-721111B2D568}" destId="{65BE6850-E33E-4DA4-848F-99FC001C6A54}" srcOrd="1" destOrd="0" presId="urn:microsoft.com/office/officeart/2005/8/layout/hList7"/>
    <dgm:cxn modelId="{CCE96A4B-F45C-4E83-8485-90A65E7C73E1}" type="presParOf" srcId="{B269BCE2-6E67-4F56-B248-721111B2D568}" destId="{DEFC595D-4159-41D5-9AF3-85D1DEFEDDA1}" srcOrd="2" destOrd="0" presId="urn:microsoft.com/office/officeart/2005/8/layout/hList7"/>
    <dgm:cxn modelId="{C6576391-BD9F-452D-B060-8A637E52FA8F}" type="presParOf" srcId="{B269BCE2-6E67-4F56-B248-721111B2D568}" destId="{9387426D-7546-4F9E-A95E-69B05840E076}" srcOrd="3" destOrd="0" presId="urn:microsoft.com/office/officeart/2005/8/layout/hList7"/>
    <dgm:cxn modelId="{AF1E281C-9ABA-4CDC-9DE8-1D2D5F83FA7A}" type="presParOf" srcId="{6C452CDF-6EBA-440B-9D1E-0A0B7CD08D4D}" destId="{AB7BB6F3-267A-496A-B24F-6C9AE00A0F1F}" srcOrd="1" destOrd="0" presId="urn:microsoft.com/office/officeart/2005/8/layout/hList7"/>
    <dgm:cxn modelId="{C267A78C-006E-4729-91EF-26D7539B1BFF}" type="presParOf" srcId="{6C452CDF-6EBA-440B-9D1E-0A0B7CD08D4D}" destId="{12C39E87-1A34-4C4A-812F-313BED33E919}" srcOrd="2" destOrd="0" presId="urn:microsoft.com/office/officeart/2005/8/layout/hList7"/>
    <dgm:cxn modelId="{4D615DD2-5648-4026-AF69-F4A82B5B1BB1}" type="presParOf" srcId="{12C39E87-1A34-4C4A-812F-313BED33E919}" destId="{995F154D-EB5D-4064-A474-71A656218129}" srcOrd="0" destOrd="0" presId="urn:microsoft.com/office/officeart/2005/8/layout/hList7"/>
    <dgm:cxn modelId="{E8138831-9847-4026-9D8A-9955A34C1B1B}" type="presParOf" srcId="{12C39E87-1A34-4C4A-812F-313BED33E919}" destId="{A860DE22-6060-412A-9315-7D303F319D99}" srcOrd="1" destOrd="0" presId="urn:microsoft.com/office/officeart/2005/8/layout/hList7"/>
    <dgm:cxn modelId="{56BB2AB3-B2B3-44B0-8C8E-6224D65E3029}" type="presParOf" srcId="{12C39E87-1A34-4C4A-812F-313BED33E919}" destId="{EC75FAD5-9BB5-483C-A6B2-DC71F2D4A5F1}" srcOrd="2" destOrd="0" presId="urn:microsoft.com/office/officeart/2005/8/layout/hList7"/>
    <dgm:cxn modelId="{3D3AA571-2BB2-4188-B9F5-C811528E92A2}" type="presParOf" srcId="{12C39E87-1A34-4C4A-812F-313BED33E919}" destId="{714FA610-C766-417B-B37F-1B8074AB68EF}" srcOrd="3" destOrd="0" presId="urn:microsoft.com/office/officeart/2005/8/layout/hList7"/>
    <dgm:cxn modelId="{BEF1B907-A620-41FB-9BFA-638436DE2A91}" type="presParOf" srcId="{6C452CDF-6EBA-440B-9D1E-0A0B7CD08D4D}" destId="{3DF2DBF8-9FE6-4F79-89BF-4CCB5F549289}" srcOrd="3" destOrd="0" presId="urn:microsoft.com/office/officeart/2005/8/layout/hList7"/>
    <dgm:cxn modelId="{4AA93A52-9BA7-4D6C-8E53-888C49C33339}" type="presParOf" srcId="{6C452CDF-6EBA-440B-9D1E-0A0B7CD08D4D}" destId="{E6302DDB-0909-4D06-8100-612870465404}" srcOrd="4" destOrd="0" presId="urn:microsoft.com/office/officeart/2005/8/layout/hList7"/>
    <dgm:cxn modelId="{C0D07D7B-CE77-4E90-8F77-6274BCB772F4}" type="presParOf" srcId="{E6302DDB-0909-4D06-8100-612870465404}" destId="{B3B267DF-D1D4-4BBB-B7A2-C7111907C780}" srcOrd="0" destOrd="0" presId="urn:microsoft.com/office/officeart/2005/8/layout/hList7"/>
    <dgm:cxn modelId="{2A700233-E9A0-45C3-BA86-9102030288DB}" type="presParOf" srcId="{E6302DDB-0909-4D06-8100-612870465404}" destId="{1161FCF4-B2BF-4729-A632-9E33C43166A7}" srcOrd="1" destOrd="0" presId="urn:microsoft.com/office/officeart/2005/8/layout/hList7"/>
    <dgm:cxn modelId="{E4B053B8-5767-407C-B2A4-69860DEC1146}" type="presParOf" srcId="{E6302DDB-0909-4D06-8100-612870465404}" destId="{002B868C-6D49-4C0D-A655-BAE8704BCF5E}" srcOrd="2" destOrd="0" presId="urn:microsoft.com/office/officeart/2005/8/layout/hList7"/>
    <dgm:cxn modelId="{74648BCD-65B6-4868-A169-F67CC12CEBE2}" type="presParOf" srcId="{E6302DDB-0909-4D06-8100-612870465404}" destId="{EC39C95B-80E4-4747-832B-7A98A9174404}" srcOrd="3" destOrd="0" presId="urn:microsoft.com/office/officeart/2005/8/layout/hList7"/>
    <dgm:cxn modelId="{3B49065B-CEC4-4588-AAC2-8DF18378A3FC}" type="presParOf" srcId="{6C452CDF-6EBA-440B-9D1E-0A0B7CD08D4D}" destId="{E9DA2206-19B8-4EA0-9853-6A8004C2E957}" srcOrd="5" destOrd="0" presId="urn:microsoft.com/office/officeart/2005/8/layout/hList7"/>
    <dgm:cxn modelId="{D7371885-D67E-42D3-A01D-B555EC7ECB02}" type="presParOf" srcId="{6C452CDF-6EBA-440B-9D1E-0A0B7CD08D4D}" destId="{CE73B16E-7206-4448-A80E-2A2214710082}" srcOrd="6" destOrd="0" presId="urn:microsoft.com/office/officeart/2005/8/layout/hList7"/>
    <dgm:cxn modelId="{208BB628-2EFF-4AF5-8023-EEC231550C37}" type="presParOf" srcId="{CE73B16E-7206-4448-A80E-2A2214710082}" destId="{1E9DFD21-18A4-4C28-B13A-DAE631D76EA3}" srcOrd="0" destOrd="0" presId="urn:microsoft.com/office/officeart/2005/8/layout/hList7"/>
    <dgm:cxn modelId="{4780AEFB-9805-4957-A915-795C3A70C36A}" type="presParOf" srcId="{CE73B16E-7206-4448-A80E-2A2214710082}" destId="{10148559-A0D1-4278-938B-126CD3EE3320}" srcOrd="1" destOrd="0" presId="urn:microsoft.com/office/officeart/2005/8/layout/hList7"/>
    <dgm:cxn modelId="{725DA09C-71D1-43C5-B3C5-0888623ACFC7}" type="presParOf" srcId="{CE73B16E-7206-4448-A80E-2A2214710082}" destId="{542DD693-59B3-4334-BE66-759BE8E3DC9B}" srcOrd="2" destOrd="0" presId="urn:microsoft.com/office/officeart/2005/8/layout/hList7"/>
    <dgm:cxn modelId="{C4B5B4AE-B3AE-4ADA-8BB6-10F544DF6A50}" type="presParOf" srcId="{CE73B16E-7206-4448-A80E-2A2214710082}" destId="{68E0B2E5-54B6-4309-A793-9EE17C9548D7}" srcOrd="3" destOrd="0" presId="urn:microsoft.com/office/officeart/2005/8/layout/hList7"/>
    <dgm:cxn modelId="{F6E4DFFC-1CDA-4D4D-8F64-6A8430D9FC6A}" type="presParOf" srcId="{6C452CDF-6EBA-440B-9D1E-0A0B7CD08D4D}" destId="{0D4EBCF4-5F77-44F5-97B6-3C17DD443F51}" srcOrd="7" destOrd="0" presId="urn:microsoft.com/office/officeart/2005/8/layout/hList7"/>
    <dgm:cxn modelId="{CE025A1F-D150-45E5-9D8E-97DD40EBD0D6}" type="presParOf" srcId="{6C452CDF-6EBA-440B-9D1E-0A0B7CD08D4D}" destId="{2E30EDA4-C8FE-4D6D-B83B-BEDAEE71285F}" srcOrd="8" destOrd="0" presId="urn:microsoft.com/office/officeart/2005/8/layout/hList7"/>
    <dgm:cxn modelId="{74E41A9B-9A0F-43AA-A12D-FD54D019247B}" type="presParOf" srcId="{2E30EDA4-C8FE-4D6D-B83B-BEDAEE71285F}" destId="{4B2806C9-7BF2-415B-BE72-8FD07CF1A0D1}" srcOrd="0" destOrd="0" presId="urn:microsoft.com/office/officeart/2005/8/layout/hList7"/>
    <dgm:cxn modelId="{E534FB85-511D-4368-A66D-2A5FF4885E8B}" type="presParOf" srcId="{2E30EDA4-C8FE-4D6D-B83B-BEDAEE71285F}" destId="{B38CA023-16EB-42A5-BD29-9507DA25DF11}" srcOrd="1" destOrd="0" presId="urn:microsoft.com/office/officeart/2005/8/layout/hList7"/>
    <dgm:cxn modelId="{CFE8571A-7B08-47BC-92C9-2CB13BAF7B92}" type="presParOf" srcId="{2E30EDA4-C8FE-4D6D-B83B-BEDAEE71285F}" destId="{BBFDC367-207E-4352-A67E-458BF46706BE}" srcOrd="2" destOrd="0" presId="urn:microsoft.com/office/officeart/2005/8/layout/hList7"/>
    <dgm:cxn modelId="{64B44FFF-48CD-4A63-8234-F85439FACF1A}" type="presParOf" srcId="{2E30EDA4-C8FE-4D6D-B83B-BEDAEE71285F}" destId="{33B46B1A-3933-41D4-9289-6CD4A3F0F101}" srcOrd="3" destOrd="0" presId="urn:microsoft.com/office/officeart/2005/8/layout/hList7"/>
    <dgm:cxn modelId="{F5C08512-594A-472C-9C2A-9E14FD244FF2}" type="presParOf" srcId="{6C452CDF-6EBA-440B-9D1E-0A0B7CD08D4D}" destId="{C31B78A5-1D45-4FAC-B005-00B528217953}" srcOrd="9" destOrd="0" presId="urn:microsoft.com/office/officeart/2005/8/layout/hList7"/>
    <dgm:cxn modelId="{2A0709C9-E553-48B5-A450-C26DD18C9915}" type="presParOf" srcId="{6C452CDF-6EBA-440B-9D1E-0A0B7CD08D4D}" destId="{64CD5EDC-3501-47DF-9176-22DC10922A5E}" srcOrd="10" destOrd="0" presId="urn:microsoft.com/office/officeart/2005/8/layout/hList7"/>
    <dgm:cxn modelId="{5909048D-3D0C-428D-8C01-494482F50B86}" type="presParOf" srcId="{64CD5EDC-3501-47DF-9176-22DC10922A5E}" destId="{23896E61-4F7D-472E-AD16-3AF0FA6C6702}" srcOrd="0" destOrd="0" presId="urn:microsoft.com/office/officeart/2005/8/layout/hList7"/>
    <dgm:cxn modelId="{98995744-337B-4A18-899A-8FEE5B85C663}" type="presParOf" srcId="{64CD5EDC-3501-47DF-9176-22DC10922A5E}" destId="{8F969BB2-FFFF-44BB-B93D-0D84B91A9259}" srcOrd="1" destOrd="0" presId="urn:microsoft.com/office/officeart/2005/8/layout/hList7"/>
    <dgm:cxn modelId="{304B3D76-3916-465D-8EF5-AA566FD1FCB0}" type="presParOf" srcId="{64CD5EDC-3501-47DF-9176-22DC10922A5E}" destId="{196C37EA-27B1-4DFD-919A-DEBD5DA6CE1B}" srcOrd="2" destOrd="0" presId="urn:microsoft.com/office/officeart/2005/8/layout/hList7"/>
    <dgm:cxn modelId="{07356755-6084-421B-A7E0-BC6EAC4C3967}" type="presParOf" srcId="{64CD5EDC-3501-47DF-9176-22DC10922A5E}" destId="{D749969B-4C51-405F-BB71-2BE2BE0B79ED}" srcOrd="3" destOrd="0" presId="urn:microsoft.com/office/officeart/2005/8/layout/hList7"/>
    <dgm:cxn modelId="{C842F4AE-2DB0-47A4-9175-2CA84396A7C1}" type="presParOf" srcId="{6C452CDF-6EBA-440B-9D1E-0A0B7CD08D4D}" destId="{6CA4FFD7-AA3F-4A08-98A1-A036D8B2C160}" srcOrd="11" destOrd="0" presId="urn:microsoft.com/office/officeart/2005/8/layout/hList7"/>
    <dgm:cxn modelId="{C19EB3E6-1AD8-4EC4-8676-4C09C31E6E8F}" type="presParOf" srcId="{6C452CDF-6EBA-440B-9D1E-0A0B7CD08D4D}" destId="{6782318F-C9E8-4715-88D5-9B123DD0D734}" srcOrd="12" destOrd="0" presId="urn:microsoft.com/office/officeart/2005/8/layout/hList7"/>
    <dgm:cxn modelId="{DDE42A1E-821D-4FA9-860F-372501781283}" type="presParOf" srcId="{6782318F-C9E8-4715-88D5-9B123DD0D734}" destId="{E2DD3CED-06E8-4145-AB17-E5D28A67C266}" srcOrd="0" destOrd="0" presId="urn:microsoft.com/office/officeart/2005/8/layout/hList7"/>
    <dgm:cxn modelId="{C972E4DA-48E5-4FE5-A95E-2E067840CF29}" type="presParOf" srcId="{6782318F-C9E8-4715-88D5-9B123DD0D734}" destId="{69D22AFB-F0E4-4FAC-8A88-E4A363DF53A5}" srcOrd="1" destOrd="0" presId="urn:microsoft.com/office/officeart/2005/8/layout/hList7"/>
    <dgm:cxn modelId="{A057737B-7CB7-4C1B-8C18-FB98546955A9}" type="presParOf" srcId="{6782318F-C9E8-4715-88D5-9B123DD0D734}" destId="{02A776BD-D62B-4A2A-BBA4-58F3C43292F8}" srcOrd="2" destOrd="0" presId="urn:microsoft.com/office/officeart/2005/8/layout/hList7"/>
    <dgm:cxn modelId="{7DDA72DD-4309-41B6-8E11-CF6DEA91B404}" type="presParOf" srcId="{6782318F-C9E8-4715-88D5-9B123DD0D734}" destId="{508D26B4-0BD1-49DC-8E5D-AB9FE88E49EF}" srcOrd="3" destOrd="0" presId="urn:microsoft.com/office/officeart/2005/8/layout/hList7"/>
    <dgm:cxn modelId="{A9B14D6D-CCD9-4519-8850-73D9E82CDC11}" type="presParOf" srcId="{6C452CDF-6EBA-440B-9D1E-0A0B7CD08D4D}" destId="{E76EC4D4-D1BD-4105-9276-68D393F29896}" srcOrd="13" destOrd="0" presId="urn:microsoft.com/office/officeart/2005/8/layout/hList7"/>
    <dgm:cxn modelId="{9463EA1B-E077-4ECD-86D8-05D09AD9D149}" type="presParOf" srcId="{6C452CDF-6EBA-440B-9D1E-0A0B7CD08D4D}" destId="{EA915F0C-4F7D-4D58-9CB2-BB3CF785F54A}" srcOrd="14" destOrd="0" presId="urn:microsoft.com/office/officeart/2005/8/layout/hList7"/>
    <dgm:cxn modelId="{2907DBC4-97AD-47DF-8F88-291A82362073}" type="presParOf" srcId="{EA915F0C-4F7D-4D58-9CB2-BB3CF785F54A}" destId="{C4FBADB3-8F54-4BBC-8961-730BD3209D24}" srcOrd="0" destOrd="0" presId="urn:microsoft.com/office/officeart/2005/8/layout/hList7"/>
    <dgm:cxn modelId="{89D49A06-EA08-42BC-8926-796EE2FB6C63}" type="presParOf" srcId="{EA915F0C-4F7D-4D58-9CB2-BB3CF785F54A}" destId="{1E4C469F-8E21-4244-87FC-90EA2F96818D}" srcOrd="1" destOrd="0" presId="urn:microsoft.com/office/officeart/2005/8/layout/hList7"/>
    <dgm:cxn modelId="{4C3E1E6C-4EAB-4F36-83C1-EF40101A57E7}" type="presParOf" srcId="{EA915F0C-4F7D-4D58-9CB2-BB3CF785F54A}" destId="{CD6C02A0-76D0-4BD3-BD99-883375F28323}" srcOrd="2" destOrd="0" presId="urn:microsoft.com/office/officeart/2005/8/layout/hList7"/>
    <dgm:cxn modelId="{05C7A7F8-39E1-455F-9455-4F49576A7D3E}" type="presParOf" srcId="{EA915F0C-4F7D-4D58-9CB2-BB3CF785F54A}" destId="{016416AA-67BF-4CE5-BC92-11BC60F08B62}" srcOrd="3" destOrd="0" presId="urn:microsoft.com/office/officeart/2005/8/layout/hList7"/>
    <dgm:cxn modelId="{F55402F4-A069-4017-8078-FCEE9C96647E}" type="presParOf" srcId="{6C452CDF-6EBA-440B-9D1E-0A0B7CD08D4D}" destId="{637D527F-041F-45D3-AE7F-BB3AD70882DD}" srcOrd="15" destOrd="0" presId="urn:microsoft.com/office/officeart/2005/8/layout/hList7"/>
    <dgm:cxn modelId="{5C84C9A2-5CD3-44A4-B63E-3E311A187AE6}" type="presParOf" srcId="{6C452CDF-6EBA-440B-9D1E-0A0B7CD08D4D}" destId="{3BA353AE-4929-48BC-8685-7536723E8842}" srcOrd="16" destOrd="0" presId="urn:microsoft.com/office/officeart/2005/8/layout/hList7"/>
    <dgm:cxn modelId="{D77FCD25-2E7D-4EAE-8A39-19166AE79C19}" type="presParOf" srcId="{3BA353AE-4929-48BC-8685-7536723E8842}" destId="{73E88D89-09AB-43E1-9012-A82DD24038D4}" srcOrd="0" destOrd="0" presId="urn:microsoft.com/office/officeart/2005/8/layout/hList7"/>
    <dgm:cxn modelId="{19ACF59C-B7AF-4D38-ADF6-6F98FC9172BF}" type="presParOf" srcId="{3BA353AE-4929-48BC-8685-7536723E8842}" destId="{250AFE3E-D81B-4366-9280-F462FCA421D2}" srcOrd="1" destOrd="0" presId="urn:microsoft.com/office/officeart/2005/8/layout/hList7"/>
    <dgm:cxn modelId="{6CF948E5-07C3-4017-908A-A63ADC6CCC82}" type="presParOf" srcId="{3BA353AE-4929-48BC-8685-7536723E8842}" destId="{09F2B739-546E-428D-8B76-9EE022D4A93E}" srcOrd="2" destOrd="0" presId="urn:microsoft.com/office/officeart/2005/8/layout/hList7"/>
    <dgm:cxn modelId="{03B1D06F-67F2-40DB-A099-6CFD537C1CD5}" type="presParOf" srcId="{3BA353AE-4929-48BC-8685-7536723E8842}" destId="{15FFA4F3-08C4-4B76-BE4D-7CB0210062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5B155-13CF-4DF1-8D32-166A63E6C8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AE53F906-3B69-437B-8F4C-BAE6BBB64F91}">
      <dgm:prSet phldrT="[Text]" custT="1"/>
      <dgm:spPr/>
      <dgm:t>
        <a:bodyPr/>
        <a:lstStyle/>
        <a:p>
          <a:pPr algn="r"/>
          <a:r>
            <a:rPr lang="fr-BE" sz="1800" b="0" dirty="0"/>
            <a:t> </a:t>
          </a:r>
          <a:r>
            <a:rPr lang="fr-BE" sz="1800" b="0" dirty="0" err="1"/>
            <a:t>Manufacturing</a:t>
          </a:r>
          <a:endParaRPr lang="en-IE" sz="1800" b="0" dirty="0"/>
        </a:p>
      </dgm:t>
    </dgm:pt>
    <dgm:pt modelId="{C8FA0F86-1D63-4D20-B33A-7EE2A9AF9888}" type="parTrans" cxnId="{EDB100BE-B214-43A2-AD20-96A45EEA98CF}">
      <dgm:prSet/>
      <dgm:spPr/>
      <dgm:t>
        <a:bodyPr/>
        <a:lstStyle/>
        <a:p>
          <a:pPr algn="r"/>
          <a:endParaRPr lang="en-IE" sz="1800" b="0"/>
        </a:p>
      </dgm:t>
    </dgm:pt>
    <dgm:pt modelId="{FE45D0B4-1A60-48AE-A51A-6D3C230ADF5E}" type="sibTrans" cxnId="{EDB100BE-B214-43A2-AD20-96A45EEA98CF}">
      <dgm:prSet/>
      <dgm:spPr/>
      <dgm:t>
        <a:bodyPr/>
        <a:lstStyle/>
        <a:p>
          <a:pPr algn="r"/>
          <a:endParaRPr lang="en-IE" sz="1800" b="0"/>
        </a:p>
      </dgm:t>
    </dgm:pt>
    <dgm:pt modelId="{7EA8E684-C5F8-48AD-B23B-3BC0FB6F423C}">
      <dgm:prSet phldrT="[Text]" custT="1"/>
      <dgm:spPr/>
      <dgm:t>
        <a:bodyPr/>
        <a:lstStyle/>
        <a:p>
          <a:pPr algn="r"/>
          <a:r>
            <a:rPr lang="fr-BE" sz="1800" b="0"/>
            <a:t>Social Robots Museum guide / </a:t>
          </a:r>
          <a:r>
            <a:rPr lang="fr-BE" sz="1800" b="0" err="1"/>
            <a:t>Edutainment</a:t>
          </a:r>
          <a:endParaRPr lang="en-IE" sz="1800" b="0"/>
        </a:p>
      </dgm:t>
    </dgm:pt>
    <dgm:pt modelId="{888EDAEC-57F8-4A66-8090-355BF598229B}" type="parTrans" cxnId="{F2263424-5B11-4447-8D74-329656E3A047}">
      <dgm:prSet/>
      <dgm:spPr/>
      <dgm:t>
        <a:bodyPr/>
        <a:lstStyle/>
        <a:p>
          <a:pPr algn="r"/>
          <a:endParaRPr lang="en-IE" sz="1800" b="0"/>
        </a:p>
      </dgm:t>
    </dgm:pt>
    <dgm:pt modelId="{E2FE1237-7145-4E69-8278-388A3240771C}" type="sibTrans" cxnId="{F2263424-5B11-4447-8D74-329656E3A047}">
      <dgm:prSet/>
      <dgm:spPr/>
      <dgm:t>
        <a:bodyPr/>
        <a:lstStyle/>
        <a:p>
          <a:pPr algn="r"/>
          <a:endParaRPr lang="en-IE" sz="1800" b="0"/>
        </a:p>
      </dgm:t>
    </dgm:pt>
    <dgm:pt modelId="{78CD798C-1E5A-4622-8482-EC42458AE345}">
      <dgm:prSet phldrT="[Text]" custT="1"/>
      <dgm:spPr/>
      <dgm:t>
        <a:bodyPr/>
        <a:lstStyle/>
        <a:p>
          <a:pPr algn="r"/>
          <a:r>
            <a:rPr lang="fr-BE" sz="1800" b="0" err="1"/>
            <a:t>Logistics</a:t>
          </a:r>
          <a:r>
            <a:rPr lang="fr-BE" sz="1800" b="0"/>
            <a:t>/</a:t>
          </a:r>
          <a:r>
            <a:rPr lang="fr-BE" sz="1800" b="0" err="1"/>
            <a:t>Retail</a:t>
          </a:r>
          <a:endParaRPr lang="en-IE" sz="1800" b="0"/>
        </a:p>
      </dgm:t>
    </dgm:pt>
    <dgm:pt modelId="{C0036F35-7879-4F29-ACEC-688CF4489D06}" type="parTrans" cxnId="{65451013-377E-4D8D-8855-B0FBFF6FD542}">
      <dgm:prSet/>
      <dgm:spPr/>
      <dgm:t>
        <a:bodyPr/>
        <a:lstStyle/>
        <a:p>
          <a:pPr algn="r"/>
          <a:endParaRPr lang="en-IE" sz="1800" b="0"/>
        </a:p>
      </dgm:t>
    </dgm:pt>
    <dgm:pt modelId="{347ADDDD-42EB-408E-9106-DA0C3F15E0C8}" type="sibTrans" cxnId="{65451013-377E-4D8D-8855-B0FBFF6FD542}">
      <dgm:prSet/>
      <dgm:spPr/>
      <dgm:t>
        <a:bodyPr/>
        <a:lstStyle/>
        <a:p>
          <a:pPr algn="r"/>
          <a:endParaRPr lang="en-IE" sz="1800" b="0"/>
        </a:p>
      </dgm:t>
    </dgm:pt>
    <dgm:pt modelId="{54DFDAB6-0D73-4DD8-81C6-B92EBDA50F33}">
      <dgm:prSet phldrT="[Text]" custT="1"/>
      <dgm:spPr/>
      <dgm:t>
        <a:bodyPr/>
        <a:lstStyle/>
        <a:p>
          <a:pPr algn="r"/>
          <a:r>
            <a:rPr lang="fr-BE" sz="1800" b="0" err="1"/>
            <a:t>Agrifood</a:t>
          </a:r>
          <a:endParaRPr lang="en-IE" sz="1800" b="0"/>
        </a:p>
      </dgm:t>
    </dgm:pt>
    <dgm:pt modelId="{E58B459A-AA39-4E12-870A-A491FB178D9C}" type="parTrans" cxnId="{5D16774C-B31B-4AE4-AC38-009F929E6A04}">
      <dgm:prSet/>
      <dgm:spPr/>
      <dgm:t>
        <a:bodyPr/>
        <a:lstStyle/>
        <a:p>
          <a:endParaRPr lang="en-IE" sz="1800"/>
        </a:p>
      </dgm:t>
    </dgm:pt>
    <dgm:pt modelId="{F50A1427-DD94-4001-9682-07D7DDDA6F09}" type="sibTrans" cxnId="{5D16774C-B31B-4AE4-AC38-009F929E6A04}">
      <dgm:prSet/>
      <dgm:spPr/>
      <dgm:t>
        <a:bodyPr/>
        <a:lstStyle/>
        <a:p>
          <a:endParaRPr lang="en-IE" sz="1800"/>
        </a:p>
      </dgm:t>
    </dgm:pt>
    <dgm:pt modelId="{86A0B62C-A890-4E8D-8F2C-C4F52D1CD0E2}">
      <dgm:prSet phldrT="[Text]" custT="1"/>
      <dgm:spPr/>
      <dgm:t>
        <a:bodyPr/>
        <a:lstStyle/>
        <a:p>
          <a:pPr algn="r"/>
          <a:r>
            <a:rPr lang="fr-BE" sz="1800" b="0"/>
            <a:t>Water </a:t>
          </a:r>
          <a:r>
            <a:rPr lang="fr-BE" sz="1800" b="0" err="1"/>
            <a:t>cleaning</a:t>
          </a:r>
          <a:r>
            <a:rPr lang="fr-BE" sz="1800" b="0"/>
            <a:t> (microrobots)</a:t>
          </a:r>
          <a:endParaRPr lang="en-IE" sz="1800" b="0"/>
        </a:p>
      </dgm:t>
    </dgm:pt>
    <dgm:pt modelId="{38D13000-AF32-4001-A090-5AFAE6EA36B4}" type="parTrans" cxnId="{57BEF1E2-7C60-44C1-B87A-C390BD2F8E58}">
      <dgm:prSet/>
      <dgm:spPr/>
      <dgm:t>
        <a:bodyPr/>
        <a:lstStyle/>
        <a:p>
          <a:endParaRPr lang="en-IE" sz="1800"/>
        </a:p>
      </dgm:t>
    </dgm:pt>
    <dgm:pt modelId="{839456C3-AC15-4A9B-9CBD-9485C9155A08}" type="sibTrans" cxnId="{57BEF1E2-7C60-44C1-B87A-C390BD2F8E58}">
      <dgm:prSet/>
      <dgm:spPr/>
      <dgm:t>
        <a:bodyPr/>
        <a:lstStyle/>
        <a:p>
          <a:endParaRPr lang="en-IE" sz="1800"/>
        </a:p>
      </dgm:t>
    </dgm:pt>
    <dgm:pt modelId="{F1EFE59A-15F5-4666-9C14-011F0B362962}">
      <dgm:prSet phldrT="[Text]" custT="1"/>
      <dgm:spPr/>
      <dgm:t>
        <a:bodyPr/>
        <a:lstStyle/>
        <a:p>
          <a:pPr algn="r"/>
          <a:r>
            <a:rPr lang="fr-BE" sz="1800" b="0"/>
            <a:t>Health: </a:t>
          </a:r>
          <a:r>
            <a:rPr lang="fr-BE" sz="1800" b="0" err="1"/>
            <a:t>Prosthetics</a:t>
          </a:r>
          <a:r>
            <a:rPr lang="fr-BE" sz="1800" b="0"/>
            <a:t> / </a:t>
          </a:r>
          <a:r>
            <a:rPr lang="fr-BE" sz="1800" b="0" err="1"/>
            <a:t>targetted</a:t>
          </a:r>
          <a:r>
            <a:rPr lang="fr-BE" sz="1800" b="0"/>
            <a:t> </a:t>
          </a:r>
          <a:r>
            <a:rPr lang="fr-BE" sz="1800" b="0" err="1"/>
            <a:t>drug</a:t>
          </a:r>
          <a:r>
            <a:rPr lang="fr-BE" sz="1800" b="0"/>
            <a:t> </a:t>
          </a:r>
          <a:r>
            <a:rPr lang="fr-BE" sz="1800" b="0" err="1"/>
            <a:t>delivery</a:t>
          </a:r>
          <a:endParaRPr lang="en-IE" sz="1800" b="0"/>
        </a:p>
      </dgm:t>
    </dgm:pt>
    <dgm:pt modelId="{BC877DCE-96F0-4AFC-A87B-55AC6A707BE1}" type="parTrans" cxnId="{EB455E7B-673B-4584-B8DA-56CF438025E9}">
      <dgm:prSet/>
      <dgm:spPr/>
      <dgm:t>
        <a:bodyPr/>
        <a:lstStyle/>
        <a:p>
          <a:endParaRPr lang="en-IE" sz="1800"/>
        </a:p>
      </dgm:t>
    </dgm:pt>
    <dgm:pt modelId="{EF6C8B20-705E-4DE2-A6CC-4BB6C8A58E51}" type="sibTrans" cxnId="{EB455E7B-673B-4584-B8DA-56CF438025E9}">
      <dgm:prSet/>
      <dgm:spPr/>
      <dgm:t>
        <a:bodyPr/>
        <a:lstStyle/>
        <a:p>
          <a:endParaRPr lang="en-IE" sz="1800"/>
        </a:p>
      </dgm:t>
    </dgm:pt>
    <dgm:pt modelId="{D5A92AE1-C8D7-452A-B458-407846233D66}" type="pres">
      <dgm:prSet presAssocID="{3405B155-13CF-4DF1-8D32-166A63E6C88D}" presName="Name0" presStyleCnt="0">
        <dgm:presLayoutVars>
          <dgm:chMax val="7"/>
          <dgm:chPref val="7"/>
          <dgm:dir/>
        </dgm:presLayoutVars>
      </dgm:prSet>
      <dgm:spPr/>
    </dgm:pt>
    <dgm:pt modelId="{15BAC92F-5B87-4E38-8F44-277AC9096A8B}" type="pres">
      <dgm:prSet presAssocID="{3405B155-13CF-4DF1-8D32-166A63E6C88D}" presName="Name1" presStyleCnt="0"/>
      <dgm:spPr/>
    </dgm:pt>
    <dgm:pt modelId="{3CCEAE87-1BF1-4B24-B724-1AAEBB0B67E5}" type="pres">
      <dgm:prSet presAssocID="{3405B155-13CF-4DF1-8D32-166A63E6C88D}" presName="cycle" presStyleCnt="0"/>
      <dgm:spPr/>
    </dgm:pt>
    <dgm:pt modelId="{862497A1-C01E-47BF-8D61-71FE73BD08BD}" type="pres">
      <dgm:prSet presAssocID="{3405B155-13CF-4DF1-8D32-166A63E6C88D}" presName="srcNode" presStyleLbl="node1" presStyleIdx="0" presStyleCnt="6"/>
      <dgm:spPr/>
    </dgm:pt>
    <dgm:pt modelId="{93FC3F61-AE3B-4341-B27C-D5B182004D12}" type="pres">
      <dgm:prSet presAssocID="{3405B155-13CF-4DF1-8D32-166A63E6C88D}" presName="conn" presStyleLbl="parChTrans1D2" presStyleIdx="0" presStyleCnt="1"/>
      <dgm:spPr/>
    </dgm:pt>
    <dgm:pt modelId="{29DD5C4C-C43C-46F7-9DE2-8F52F7C0447C}" type="pres">
      <dgm:prSet presAssocID="{3405B155-13CF-4DF1-8D32-166A63E6C88D}" presName="extraNode" presStyleLbl="node1" presStyleIdx="0" presStyleCnt="6"/>
      <dgm:spPr/>
    </dgm:pt>
    <dgm:pt modelId="{9D82C62F-555D-41EF-9596-1A15E3AA1159}" type="pres">
      <dgm:prSet presAssocID="{3405B155-13CF-4DF1-8D32-166A63E6C88D}" presName="dstNode" presStyleLbl="node1" presStyleIdx="0" presStyleCnt="6"/>
      <dgm:spPr/>
    </dgm:pt>
    <dgm:pt modelId="{1DD15D33-92D2-4AE2-9DB2-90F6529AE0FA}" type="pres">
      <dgm:prSet presAssocID="{AE53F906-3B69-437B-8F4C-BAE6BBB64F91}" presName="text_1" presStyleLbl="node1" presStyleIdx="0" presStyleCnt="6">
        <dgm:presLayoutVars>
          <dgm:bulletEnabled val="1"/>
        </dgm:presLayoutVars>
      </dgm:prSet>
      <dgm:spPr/>
    </dgm:pt>
    <dgm:pt modelId="{EFAEB830-4746-45CF-BFBF-68E1746CCC77}" type="pres">
      <dgm:prSet presAssocID="{AE53F906-3B69-437B-8F4C-BAE6BBB64F91}" presName="accent_1" presStyleCnt="0"/>
      <dgm:spPr/>
    </dgm:pt>
    <dgm:pt modelId="{11A7FD6C-431B-4B0D-96C7-E5349750EC2E}" type="pres">
      <dgm:prSet presAssocID="{AE53F906-3B69-437B-8F4C-BAE6BBB64F91}" presName="accentRepeatNode" presStyleLbl="solidFgAcc1" presStyleIdx="0" presStyleCnt="6"/>
      <dgm:spPr/>
    </dgm:pt>
    <dgm:pt modelId="{F104B7AA-00EF-49DA-B076-CA5974503404}" type="pres">
      <dgm:prSet presAssocID="{7EA8E684-C5F8-48AD-B23B-3BC0FB6F423C}" presName="text_2" presStyleLbl="node1" presStyleIdx="1" presStyleCnt="6">
        <dgm:presLayoutVars>
          <dgm:bulletEnabled val="1"/>
        </dgm:presLayoutVars>
      </dgm:prSet>
      <dgm:spPr/>
    </dgm:pt>
    <dgm:pt modelId="{120CEBED-2ADC-4D44-B3EA-F646EF08E7B4}" type="pres">
      <dgm:prSet presAssocID="{7EA8E684-C5F8-48AD-B23B-3BC0FB6F423C}" presName="accent_2" presStyleCnt="0"/>
      <dgm:spPr/>
    </dgm:pt>
    <dgm:pt modelId="{4DEEBFB4-AC97-4837-99BA-544217D6B311}" type="pres">
      <dgm:prSet presAssocID="{7EA8E684-C5F8-48AD-B23B-3BC0FB6F423C}" presName="accentRepeatNode" presStyleLbl="solidFgAcc1" presStyleIdx="1" presStyleCnt="6"/>
      <dgm:spPr/>
    </dgm:pt>
    <dgm:pt modelId="{D9C44D77-4517-48C7-99A0-A1A5B6275337}" type="pres">
      <dgm:prSet presAssocID="{86A0B62C-A890-4E8D-8F2C-C4F52D1CD0E2}" presName="text_3" presStyleLbl="node1" presStyleIdx="2" presStyleCnt="6">
        <dgm:presLayoutVars>
          <dgm:bulletEnabled val="1"/>
        </dgm:presLayoutVars>
      </dgm:prSet>
      <dgm:spPr/>
    </dgm:pt>
    <dgm:pt modelId="{A27F1C14-521B-479E-AB83-25D5E78EFBF9}" type="pres">
      <dgm:prSet presAssocID="{86A0B62C-A890-4E8D-8F2C-C4F52D1CD0E2}" presName="accent_3" presStyleCnt="0"/>
      <dgm:spPr/>
    </dgm:pt>
    <dgm:pt modelId="{C7B51784-57B5-48AE-A094-EA01AF602AF5}" type="pres">
      <dgm:prSet presAssocID="{86A0B62C-A890-4E8D-8F2C-C4F52D1CD0E2}" presName="accentRepeatNode" presStyleLbl="solidFgAcc1" presStyleIdx="2" presStyleCnt="6"/>
      <dgm:spPr/>
    </dgm:pt>
    <dgm:pt modelId="{AE38829B-13BA-4FC2-941E-6C795F0CABA7}" type="pres">
      <dgm:prSet presAssocID="{78CD798C-1E5A-4622-8482-EC42458AE345}" presName="text_4" presStyleLbl="node1" presStyleIdx="3" presStyleCnt="6">
        <dgm:presLayoutVars>
          <dgm:bulletEnabled val="1"/>
        </dgm:presLayoutVars>
      </dgm:prSet>
      <dgm:spPr/>
    </dgm:pt>
    <dgm:pt modelId="{409722E3-7B5E-451D-BE78-2FF2337A9851}" type="pres">
      <dgm:prSet presAssocID="{78CD798C-1E5A-4622-8482-EC42458AE345}" presName="accent_4" presStyleCnt="0"/>
      <dgm:spPr/>
    </dgm:pt>
    <dgm:pt modelId="{F7C71736-4F0C-4CA0-B7FF-AA0A0A5E1827}" type="pres">
      <dgm:prSet presAssocID="{78CD798C-1E5A-4622-8482-EC42458AE345}" presName="accentRepeatNode" presStyleLbl="solidFgAcc1" presStyleIdx="3" presStyleCnt="6"/>
      <dgm:spPr/>
    </dgm:pt>
    <dgm:pt modelId="{4FDE1A9A-76BC-43F2-9ADC-36750D72813A}" type="pres">
      <dgm:prSet presAssocID="{54DFDAB6-0D73-4DD8-81C6-B92EBDA50F33}" presName="text_5" presStyleLbl="node1" presStyleIdx="4" presStyleCnt="6">
        <dgm:presLayoutVars>
          <dgm:bulletEnabled val="1"/>
        </dgm:presLayoutVars>
      </dgm:prSet>
      <dgm:spPr/>
    </dgm:pt>
    <dgm:pt modelId="{D99DFC0C-EE19-4DE4-A62A-C0E91004CF12}" type="pres">
      <dgm:prSet presAssocID="{54DFDAB6-0D73-4DD8-81C6-B92EBDA50F33}" presName="accent_5" presStyleCnt="0"/>
      <dgm:spPr/>
    </dgm:pt>
    <dgm:pt modelId="{44602A65-096F-42A1-A0FA-D72A4998EB2C}" type="pres">
      <dgm:prSet presAssocID="{54DFDAB6-0D73-4DD8-81C6-B92EBDA50F33}" presName="accentRepeatNode" presStyleLbl="solidFgAcc1" presStyleIdx="4" presStyleCnt="6"/>
      <dgm:spPr/>
    </dgm:pt>
    <dgm:pt modelId="{713DA658-3F9E-4974-B165-350E2306AFBF}" type="pres">
      <dgm:prSet presAssocID="{F1EFE59A-15F5-4666-9C14-011F0B362962}" presName="text_6" presStyleLbl="node1" presStyleIdx="5" presStyleCnt="6">
        <dgm:presLayoutVars>
          <dgm:bulletEnabled val="1"/>
        </dgm:presLayoutVars>
      </dgm:prSet>
      <dgm:spPr/>
    </dgm:pt>
    <dgm:pt modelId="{074C9D0E-EF22-4602-94EA-B5BA019077D3}" type="pres">
      <dgm:prSet presAssocID="{F1EFE59A-15F5-4666-9C14-011F0B362962}" presName="accent_6" presStyleCnt="0"/>
      <dgm:spPr/>
    </dgm:pt>
    <dgm:pt modelId="{3D23B544-E5F6-4FAD-B698-2A1347977BA8}" type="pres">
      <dgm:prSet presAssocID="{F1EFE59A-15F5-4666-9C14-011F0B362962}" presName="accentRepeatNode" presStyleLbl="solidFgAcc1" presStyleIdx="5" presStyleCnt="6"/>
      <dgm:spPr/>
    </dgm:pt>
  </dgm:ptLst>
  <dgm:cxnLst>
    <dgm:cxn modelId="{37F7F506-5F1A-4F75-B211-1C5BE0D5A8B4}" type="presOf" srcId="{3405B155-13CF-4DF1-8D32-166A63E6C88D}" destId="{D5A92AE1-C8D7-452A-B458-407846233D66}" srcOrd="0" destOrd="0" presId="urn:microsoft.com/office/officeart/2008/layout/VerticalCurvedList"/>
    <dgm:cxn modelId="{65451013-377E-4D8D-8855-B0FBFF6FD542}" srcId="{3405B155-13CF-4DF1-8D32-166A63E6C88D}" destId="{78CD798C-1E5A-4622-8482-EC42458AE345}" srcOrd="3" destOrd="0" parTransId="{C0036F35-7879-4F29-ACEC-688CF4489D06}" sibTransId="{347ADDDD-42EB-408E-9106-DA0C3F15E0C8}"/>
    <dgm:cxn modelId="{D404C123-59E5-4FC5-B575-AD1F75D3982C}" type="presOf" srcId="{F1EFE59A-15F5-4666-9C14-011F0B362962}" destId="{713DA658-3F9E-4974-B165-350E2306AFBF}" srcOrd="0" destOrd="0" presId="urn:microsoft.com/office/officeart/2008/layout/VerticalCurvedList"/>
    <dgm:cxn modelId="{F2263424-5B11-4447-8D74-329656E3A047}" srcId="{3405B155-13CF-4DF1-8D32-166A63E6C88D}" destId="{7EA8E684-C5F8-48AD-B23B-3BC0FB6F423C}" srcOrd="1" destOrd="0" parTransId="{888EDAEC-57F8-4A66-8090-355BF598229B}" sibTransId="{E2FE1237-7145-4E69-8278-388A3240771C}"/>
    <dgm:cxn modelId="{F2355F24-C9F5-40FF-A1B6-518F51EDCA20}" type="presOf" srcId="{54DFDAB6-0D73-4DD8-81C6-B92EBDA50F33}" destId="{4FDE1A9A-76BC-43F2-9ADC-36750D72813A}" srcOrd="0" destOrd="0" presId="urn:microsoft.com/office/officeart/2008/layout/VerticalCurvedList"/>
    <dgm:cxn modelId="{5D16774C-B31B-4AE4-AC38-009F929E6A04}" srcId="{3405B155-13CF-4DF1-8D32-166A63E6C88D}" destId="{54DFDAB6-0D73-4DD8-81C6-B92EBDA50F33}" srcOrd="4" destOrd="0" parTransId="{E58B459A-AA39-4E12-870A-A491FB178D9C}" sibTransId="{F50A1427-DD94-4001-9682-07D7DDDA6F09}"/>
    <dgm:cxn modelId="{EB455E7B-673B-4584-B8DA-56CF438025E9}" srcId="{3405B155-13CF-4DF1-8D32-166A63E6C88D}" destId="{F1EFE59A-15F5-4666-9C14-011F0B362962}" srcOrd="5" destOrd="0" parTransId="{BC877DCE-96F0-4AFC-A87B-55AC6A707BE1}" sibTransId="{EF6C8B20-705E-4DE2-A6CC-4BB6C8A58E51}"/>
    <dgm:cxn modelId="{D65D0493-0579-43A0-B49E-FCA78B7FA99B}" type="presOf" srcId="{FE45D0B4-1A60-48AE-A51A-6D3C230ADF5E}" destId="{93FC3F61-AE3B-4341-B27C-D5B182004D12}" srcOrd="0" destOrd="0" presId="urn:microsoft.com/office/officeart/2008/layout/VerticalCurvedList"/>
    <dgm:cxn modelId="{9AA1D293-1287-456A-AB60-6FA9C88FF295}" type="presOf" srcId="{86A0B62C-A890-4E8D-8F2C-C4F52D1CD0E2}" destId="{D9C44D77-4517-48C7-99A0-A1A5B6275337}" srcOrd="0" destOrd="0" presId="urn:microsoft.com/office/officeart/2008/layout/VerticalCurvedList"/>
    <dgm:cxn modelId="{589C27A5-FF99-4CB0-996B-CFD9262EC748}" type="presOf" srcId="{7EA8E684-C5F8-48AD-B23B-3BC0FB6F423C}" destId="{F104B7AA-00EF-49DA-B076-CA5974503404}" srcOrd="0" destOrd="0" presId="urn:microsoft.com/office/officeart/2008/layout/VerticalCurvedList"/>
    <dgm:cxn modelId="{1EB209AE-F675-4E1D-9B2B-6B58D6BA5F61}" type="presOf" srcId="{78CD798C-1E5A-4622-8482-EC42458AE345}" destId="{AE38829B-13BA-4FC2-941E-6C795F0CABA7}" srcOrd="0" destOrd="0" presId="urn:microsoft.com/office/officeart/2008/layout/VerticalCurvedList"/>
    <dgm:cxn modelId="{EDB100BE-B214-43A2-AD20-96A45EEA98CF}" srcId="{3405B155-13CF-4DF1-8D32-166A63E6C88D}" destId="{AE53F906-3B69-437B-8F4C-BAE6BBB64F91}" srcOrd="0" destOrd="0" parTransId="{C8FA0F86-1D63-4D20-B33A-7EE2A9AF9888}" sibTransId="{FE45D0B4-1A60-48AE-A51A-6D3C230ADF5E}"/>
    <dgm:cxn modelId="{57BEF1E2-7C60-44C1-B87A-C390BD2F8E58}" srcId="{3405B155-13CF-4DF1-8D32-166A63E6C88D}" destId="{86A0B62C-A890-4E8D-8F2C-C4F52D1CD0E2}" srcOrd="2" destOrd="0" parTransId="{38D13000-AF32-4001-A090-5AFAE6EA36B4}" sibTransId="{839456C3-AC15-4A9B-9CBD-9485C9155A08}"/>
    <dgm:cxn modelId="{74B649FC-5706-4A42-AE23-D1005009925B}" type="presOf" srcId="{AE53F906-3B69-437B-8F4C-BAE6BBB64F91}" destId="{1DD15D33-92D2-4AE2-9DB2-90F6529AE0FA}" srcOrd="0" destOrd="0" presId="urn:microsoft.com/office/officeart/2008/layout/VerticalCurvedList"/>
    <dgm:cxn modelId="{69DDD9E6-CA17-47BE-8589-BE741735ABE3}" type="presParOf" srcId="{D5A92AE1-C8D7-452A-B458-407846233D66}" destId="{15BAC92F-5B87-4E38-8F44-277AC9096A8B}" srcOrd="0" destOrd="0" presId="urn:microsoft.com/office/officeart/2008/layout/VerticalCurvedList"/>
    <dgm:cxn modelId="{DF636A75-95BC-48FC-B13E-A5B0EF1853CF}" type="presParOf" srcId="{15BAC92F-5B87-4E38-8F44-277AC9096A8B}" destId="{3CCEAE87-1BF1-4B24-B724-1AAEBB0B67E5}" srcOrd="0" destOrd="0" presId="urn:microsoft.com/office/officeart/2008/layout/VerticalCurvedList"/>
    <dgm:cxn modelId="{869DBE5D-2435-46CE-A622-B9240BCC4517}" type="presParOf" srcId="{3CCEAE87-1BF1-4B24-B724-1AAEBB0B67E5}" destId="{862497A1-C01E-47BF-8D61-71FE73BD08BD}" srcOrd="0" destOrd="0" presId="urn:microsoft.com/office/officeart/2008/layout/VerticalCurvedList"/>
    <dgm:cxn modelId="{67BCCDF7-2FF3-4CB7-9E40-F18AFBEC58F1}" type="presParOf" srcId="{3CCEAE87-1BF1-4B24-B724-1AAEBB0B67E5}" destId="{93FC3F61-AE3B-4341-B27C-D5B182004D12}" srcOrd="1" destOrd="0" presId="urn:microsoft.com/office/officeart/2008/layout/VerticalCurvedList"/>
    <dgm:cxn modelId="{D5A51C6D-4F0A-4891-93A5-1A002C16B78C}" type="presParOf" srcId="{3CCEAE87-1BF1-4B24-B724-1AAEBB0B67E5}" destId="{29DD5C4C-C43C-46F7-9DE2-8F52F7C0447C}" srcOrd="2" destOrd="0" presId="urn:microsoft.com/office/officeart/2008/layout/VerticalCurvedList"/>
    <dgm:cxn modelId="{35F61BED-03E4-4A4F-8302-9D1F29921971}" type="presParOf" srcId="{3CCEAE87-1BF1-4B24-B724-1AAEBB0B67E5}" destId="{9D82C62F-555D-41EF-9596-1A15E3AA1159}" srcOrd="3" destOrd="0" presId="urn:microsoft.com/office/officeart/2008/layout/VerticalCurvedList"/>
    <dgm:cxn modelId="{F27DE79B-C70A-4E51-8C03-008E4F388993}" type="presParOf" srcId="{15BAC92F-5B87-4E38-8F44-277AC9096A8B}" destId="{1DD15D33-92D2-4AE2-9DB2-90F6529AE0FA}" srcOrd="1" destOrd="0" presId="urn:microsoft.com/office/officeart/2008/layout/VerticalCurvedList"/>
    <dgm:cxn modelId="{4793E811-7F25-4354-B0EA-6357DE58E4E5}" type="presParOf" srcId="{15BAC92F-5B87-4E38-8F44-277AC9096A8B}" destId="{EFAEB830-4746-45CF-BFBF-68E1746CCC77}" srcOrd="2" destOrd="0" presId="urn:microsoft.com/office/officeart/2008/layout/VerticalCurvedList"/>
    <dgm:cxn modelId="{0F94B921-595D-4058-8CE1-CFBB1AF76EC8}" type="presParOf" srcId="{EFAEB830-4746-45CF-BFBF-68E1746CCC77}" destId="{11A7FD6C-431B-4B0D-96C7-E5349750EC2E}" srcOrd="0" destOrd="0" presId="urn:microsoft.com/office/officeart/2008/layout/VerticalCurvedList"/>
    <dgm:cxn modelId="{A873DF7A-1445-4121-89CD-0BB08CF1E1B4}" type="presParOf" srcId="{15BAC92F-5B87-4E38-8F44-277AC9096A8B}" destId="{F104B7AA-00EF-49DA-B076-CA5974503404}" srcOrd="3" destOrd="0" presId="urn:microsoft.com/office/officeart/2008/layout/VerticalCurvedList"/>
    <dgm:cxn modelId="{9581EEB1-93A2-4577-BDFE-00D7D7F199B5}" type="presParOf" srcId="{15BAC92F-5B87-4E38-8F44-277AC9096A8B}" destId="{120CEBED-2ADC-4D44-B3EA-F646EF08E7B4}" srcOrd="4" destOrd="0" presId="urn:microsoft.com/office/officeart/2008/layout/VerticalCurvedList"/>
    <dgm:cxn modelId="{41B16E0E-1879-4CFC-BC23-41F23794EABD}" type="presParOf" srcId="{120CEBED-2ADC-4D44-B3EA-F646EF08E7B4}" destId="{4DEEBFB4-AC97-4837-99BA-544217D6B311}" srcOrd="0" destOrd="0" presId="urn:microsoft.com/office/officeart/2008/layout/VerticalCurvedList"/>
    <dgm:cxn modelId="{FD2F4950-18C0-4168-B86C-1F65733C1229}" type="presParOf" srcId="{15BAC92F-5B87-4E38-8F44-277AC9096A8B}" destId="{D9C44D77-4517-48C7-99A0-A1A5B6275337}" srcOrd="5" destOrd="0" presId="urn:microsoft.com/office/officeart/2008/layout/VerticalCurvedList"/>
    <dgm:cxn modelId="{0BA77DEF-C1E7-47B0-A469-BE9D96548514}" type="presParOf" srcId="{15BAC92F-5B87-4E38-8F44-277AC9096A8B}" destId="{A27F1C14-521B-479E-AB83-25D5E78EFBF9}" srcOrd="6" destOrd="0" presId="urn:microsoft.com/office/officeart/2008/layout/VerticalCurvedList"/>
    <dgm:cxn modelId="{662AC25F-9117-4285-81B2-28C2013E0A6F}" type="presParOf" srcId="{A27F1C14-521B-479E-AB83-25D5E78EFBF9}" destId="{C7B51784-57B5-48AE-A094-EA01AF602AF5}" srcOrd="0" destOrd="0" presId="urn:microsoft.com/office/officeart/2008/layout/VerticalCurvedList"/>
    <dgm:cxn modelId="{331594BC-447A-422B-9D6E-1AD4ADB91ADE}" type="presParOf" srcId="{15BAC92F-5B87-4E38-8F44-277AC9096A8B}" destId="{AE38829B-13BA-4FC2-941E-6C795F0CABA7}" srcOrd="7" destOrd="0" presId="urn:microsoft.com/office/officeart/2008/layout/VerticalCurvedList"/>
    <dgm:cxn modelId="{854F8D51-8CCF-4563-A6AC-4E0A73FD34B0}" type="presParOf" srcId="{15BAC92F-5B87-4E38-8F44-277AC9096A8B}" destId="{409722E3-7B5E-451D-BE78-2FF2337A9851}" srcOrd="8" destOrd="0" presId="urn:microsoft.com/office/officeart/2008/layout/VerticalCurvedList"/>
    <dgm:cxn modelId="{68E96DCA-F6F5-4484-9868-003DDFE068DC}" type="presParOf" srcId="{409722E3-7B5E-451D-BE78-2FF2337A9851}" destId="{F7C71736-4F0C-4CA0-B7FF-AA0A0A5E1827}" srcOrd="0" destOrd="0" presId="urn:microsoft.com/office/officeart/2008/layout/VerticalCurvedList"/>
    <dgm:cxn modelId="{3C024B5D-772E-496D-85F0-17C6B26C194A}" type="presParOf" srcId="{15BAC92F-5B87-4E38-8F44-277AC9096A8B}" destId="{4FDE1A9A-76BC-43F2-9ADC-36750D72813A}" srcOrd="9" destOrd="0" presId="urn:microsoft.com/office/officeart/2008/layout/VerticalCurvedList"/>
    <dgm:cxn modelId="{9848EF5B-5ED9-41C9-977F-B434C22B897F}" type="presParOf" srcId="{15BAC92F-5B87-4E38-8F44-277AC9096A8B}" destId="{D99DFC0C-EE19-4DE4-A62A-C0E91004CF12}" srcOrd="10" destOrd="0" presId="urn:microsoft.com/office/officeart/2008/layout/VerticalCurvedList"/>
    <dgm:cxn modelId="{78B1F8AF-3C41-4D9E-9534-9FCB42F37A58}" type="presParOf" srcId="{D99DFC0C-EE19-4DE4-A62A-C0E91004CF12}" destId="{44602A65-096F-42A1-A0FA-D72A4998EB2C}" srcOrd="0" destOrd="0" presId="urn:microsoft.com/office/officeart/2008/layout/VerticalCurvedList"/>
    <dgm:cxn modelId="{F97543C0-B7BE-43C1-94F5-2B54990745D0}" type="presParOf" srcId="{15BAC92F-5B87-4E38-8F44-277AC9096A8B}" destId="{713DA658-3F9E-4974-B165-350E2306AFBF}" srcOrd="11" destOrd="0" presId="urn:microsoft.com/office/officeart/2008/layout/VerticalCurvedList"/>
    <dgm:cxn modelId="{4F6AAF05-FACF-4095-9EB7-4CF80B5C2F18}" type="presParOf" srcId="{15BAC92F-5B87-4E38-8F44-277AC9096A8B}" destId="{074C9D0E-EF22-4602-94EA-B5BA019077D3}" srcOrd="12" destOrd="0" presId="urn:microsoft.com/office/officeart/2008/layout/VerticalCurvedList"/>
    <dgm:cxn modelId="{F8685D8D-D851-4E71-A054-636F9579AA6F}" type="presParOf" srcId="{074C9D0E-EF22-4602-94EA-B5BA019077D3}" destId="{3D23B544-E5F6-4FAD-B698-2A1347977B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4D885-4C8F-45D2-B185-D49DAFFE9443}" type="doc">
      <dgm:prSet loTypeId="urn:microsoft.com/office/officeart/2005/8/layout/hList7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58F9103D-29F5-4803-BFFC-F867816ACD11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Cobot</a:t>
          </a:r>
          <a:br>
            <a:rPr lang="fr-BE" sz="1600" b="1"/>
          </a:br>
          <a:br>
            <a:rPr lang="fr-BE" sz="1600" b="1"/>
          </a:br>
          <a:r>
            <a:rPr lang="fr-BE" sz="1600" b="1"/>
            <a:t> </a:t>
          </a:r>
          <a:r>
            <a:rPr lang="fr-BE" sz="1600" b="1" err="1"/>
            <a:t>Industry</a:t>
          </a:r>
          <a:r>
            <a:rPr lang="fr-BE" sz="1600" b="1"/>
            <a:t> 5.0</a:t>
          </a:r>
          <a:endParaRPr lang="en-IE" sz="1600" b="1"/>
        </a:p>
      </dgm:t>
    </dgm:pt>
    <dgm:pt modelId="{4745533A-7299-41D1-BD00-7BD5FFA5C855}" type="parTrans" cxnId="{6B777DA8-878E-4C9F-B7F9-5E0599001CE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7A4DC56D-95D9-406A-902D-51F3ECC0896F}" type="sibTrans" cxnId="{6B777DA8-878E-4C9F-B7F9-5E0599001CE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F80D6D5A-BA22-4EE3-8447-C2744EAEE2B4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Drones</a:t>
          </a:r>
        </a:p>
        <a:p>
          <a:r>
            <a:rPr lang="fr-BE" sz="1600" b="1"/>
            <a:t>Inspection &amp; Maintenance (</a:t>
          </a:r>
          <a:r>
            <a:rPr lang="fr-BE" sz="1600" b="1" err="1"/>
            <a:t>Oil</a:t>
          </a:r>
          <a:r>
            <a:rPr lang="fr-BE" sz="1600" b="1"/>
            <a:t> &amp; Gas)</a:t>
          </a:r>
          <a:endParaRPr lang="en-IE" sz="1600" b="1"/>
        </a:p>
      </dgm:t>
    </dgm:pt>
    <dgm:pt modelId="{E72D9E22-A8FB-4084-AE16-357C053D7BC5}" type="parTrans" cxnId="{7BEAEB16-1D59-4AB6-9B27-440C6027F289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6E519ABF-DE9D-4C72-9EA9-3D97BE09A567}" type="sibTrans" cxnId="{7BEAEB16-1D59-4AB6-9B27-440C6027F289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DC9681E7-C41F-4C72-BE8C-795B0F08AEC1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 err="1"/>
            <a:t>Hybrid</a:t>
          </a:r>
          <a:r>
            <a:rPr lang="fr-BE" sz="1600" b="1"/>
            <a:t> AI &amp; Collective </a:t>
          </a:r>
          <a:r>
            <a:rPr lang="fr-BE" sz="1600" b="1" err="1"/>
            <a:t>Intell</a:t>
          </a:r>
          <a:r>
            <a:rPr lang="fr-BE" sz="1600" b="1"/>
            <a:t>. </a:t>
          </a:r>
          <a:br>
            <a:rPr lang="fr-BE" sz="1600" b="1"/>
          </a:br>
          <a:br>
            <a:rPr lang="fr-BE" sz="1600" b="1"/>
          </a:br>
          <a:r>
            <a:rPr lang="fr-BE" sz="1600" b="1"/>
            <a:t>Diagnostic &amp; </a:t>
          </a:r>
          <a:r>
            <a:rPr lang="fr-BE" sz="1600" b="1" err="1"/>
            <a:t>Climate</a:t>
          </a:r>
          <a:endParaRPr lang="en-IE" sz="1600" b="1"/>
        </a:p>
      </dgm:t>
    </dgm:pt>
    <dgm:pt modelId="{82AE7DFC-71BF-49A3-949C-65A71989110C}" type="parTrans" cxnId="{59B8BB7E-44CB-4768-A6A7-6CF8CB0B8096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416C917A-058F-4C7D-A916-18E1B2F08D26}" type="sibTrans" cxnId="{59B8BB7E-44CB-4768-A6A7-6CF8CB0B8096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531C789E-AA0F-46DB-92C8-EFC084214826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Drones </a:t>
          </a:r>
          <a:br>
            <a:rPr lang="fr-BE" sz="1600" b="1"/>
          </a:br>
          <a:br>
            <a:rPr lang="fr-BE" sz="1600" b="1"/>
          </a:br>
          <a:r>
            <a:rPr lang="fr-BE" sz="1600" b="1"/>
            <a:t>Assist &amp; </a:t>
          </a:r>
          <a:r>
            <a:rPr lang="fr-BE" sz="1600" b="1" err="1"/>
            <a:t>Safety</a:t>
          </a:r>
          <a:r>
            <a:rPr lang="fr-BE" sz="1600" b="1"/>
            <a:t>  Berry </a:t>
          </a:r>
          <a:r>
            <a:rPr lang="fr-BE" sz="1600" b="1" err="1"/>
            <a:t>Harvesting</a:t>
          </a:r>
          <a:endParaRPr lang="en-IE" sz="1600" b="1"/>
        </a:p>
      </dgm:t>
    </dgm:pt>
    <dgm:pt modelId="{8D22C59F-7C46-4662-B815-E08D8A19B683}" type="parTrans" cxnId="{7D321506-D5C4-450A-8781-6C0E7AEA8F8A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099CC44D-23D2-4915-A79D-E33C3DF002BC}" type="sibTrans" cxnId="{7D321506-D5C4-450A-8781-6C0E7AEA8F8A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1742FCAC-244D-460C-9ED0-F69C43A51AFA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Robot Assist.</a:t>
          </a:r>
          <a:br>
            <a:rPr lang="fr-BE" sz="1600" b="1"/>
          </a:br>
          <a:br>
            <a:rPr lang="fr-BE" sz="1600" b="1"/>
          </a:br>
          <a:r>
            <a:rPr lang="fr-BE" sz="1600" b="1"/>
            <a:t> Eye </a:t>
          </a:r>
          <a:r>
            <a:rPr lang="fr-BE" sz="1600" b="1" err="1"/>
            <a:t>Surgery</a:t>
          </a:r>
          <a:endParaRPr lang="en-IE" sz="1600" b="1"/>
        </a:p>
      </dgm:t>
    </dgm:pt>
    <dgm:pt modelId="{A6C28F6A-8964-4D88-9EE9-1F6A79F8E5F4}" type="parTrans" cxnId="{73B06B87-234B-4C3A-A775-4AB7CE63B4A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4D6275C2-6DB5-4165-868E-B968A670FF6D}" type="sibTrans" cxnId="{73B06B87-234B-4C3A-A775-4AB7CE63B4A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43F762EA-2D3A-4787-96A8-BA76FB0EE9FA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Soft Manip </a:t>
          </a:r>
          <a:br>
            <a:rPr lang="fr-BE" sz="1600" b="1"/>
          </a:br>
          <a:br>
            <a:rPr lang="fr-BE" sz="1600" b="1"/>
          </a:br>
          <a:r>
            <a:rPr lang="fr-BE" sz="1600" b="1" err="1"/>
            <a:t>Health</a:t>
          </a:r>
          <a:r>
            <a:rPr lang="fr-BE" sz="1600" b="1"/>
            <a:t> &amp; Food</a:t>
          </a:r>
          <a:endParaRPr lang="en-IE" sz="1600" b="1"/>
        </a:p>
      </dgm:t>
    </dgm:pt>
    <dgm:pt modelId="{D9ACEED4-0DA7-4F8D-88EE-E7E6B7EF05D5}" type="parTrans" cxnId="{885DD573-8F21-46A0-832C-98B2E23D5A84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64F50B92-16B2-42FC-BC40-D7304C29FA01}" type="sibTrans" cxnId="{885DD573-8F21-46A0-832C-98B2E23D5A84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F95FE5C9-E88E-48F0-9AD9-C1E49763A4F1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Distributed </a:t>
          </a:r>
          <a:r>
            <a:rPr lang="fr-BE" sz="1600" b="1" err="1"/>
            <a:t>Decision</a:t>
          </a:r>
          <a:r>
            <a:rPr lang="fr-BE" sz="1600" b="1"/>
            <a:t> support &amp; Cobots</a:t>
          </a:r>
          <a:br>
            <a:rPr lang="fr-BE" sz="1600" b="1"/>
          </a:br>
          <a:br>
            <a:rPr lang="fr-BE" sz="1600" b="1"/>
          </a:br>
          <a:r>
            <a:rPr lang="fr-BE" sz="1600" b="1"/>
            <a:t>Production </a:t>
          </a:r>
          <a:r>
            <a:rPr lang="fr-BE" sz="1600" b="1" err="1"/>
            <a:t>lines</a:t>
          </a:r>
          <a:endParaRPr lang="en-IE" sz="1600" b="1"/>
        </a:p>
      </dgm:t>
    </dgm:pt>
    <dgm:pt modelId="{54B967BC-3387-4277-A04C-FAFEC8B48147}" type="parTrans" cxnId="{1E0EF292-DADD-4A22-BE1E-06DF6976399E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14A73524-F08D-4B08-8577-CF96335EF610}" type="sibTrans" cxnId="{1E0EF292-DADD-4A22-BE1E-06DF6976399E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6CEA9ADB-4C8E-4BC8-B78C-CD73F76C7FBF}" type="pres">
      <dgm:prSet presAssocID="{74B4D885-4C8F-45D2-B185-D49DAFFE9443}" presName="Name0" presStyleCnt="0">
        <dgm:presLayoutVars>
          <dgm:dir/>
          <dgm:resizeHandles val="exact"/>
        </dgm:presLayoutVars>
      </dgm:prSet>
      <dgm:spPr/>
    </dgm:pt>
    <dgm:pt modelId="{52A1AFA3-738F-473F-B756-44D5D9B9F3E0}" type="pres">
      <dgm:prSet presAssocID="{74B4D885-4C8F-45D2-B185-D49DAFFE9443}" presName="fgShape" presStyleLbl="fgShp" presStyleIdx="0" presStyleCnt="1" custLinFactNeighborX="0" custLinFactNeighborY="-8989"/>
      <dgm:spPr>
        <a:noFill/>
      </dgm:spPr>
    </dgm:pt>
    <dgm:pt modelId="{6C452CDF-6EBA-440B-9D1E-0A0B7CD08D4D}" type="pres">
      <dgm:prSet presAssocID="{74B4D885-4C8F-45D2-B185-D49DAFFE9443}" presName="linComp" presStyleCnt="0"/>
      <dgm:spPr/>
    </dgm:pt>
    <dgm:pt modelId="{B269BCE2-6E67-4F56-B248-721111B2D568}" type="pres">
      <dgm:prSet presAssocID="{58F9103D-29F5-4803-BFFC-F867816ACD11}" presName="compNode" presStyleCnt="0"/>
      <dgm:spPr/>
    </dgm:pt>
    <dgm:pt modelId="{8BCD948F-5712-4E0A-ADAE-38445E9A67CC}" type="pres">
      <dgm:prSet presAssocID="{58F9103D-29F5-4803-BFFC-F867816ACD11}" presName="bkgdShape" presStyleLbl="node1" presStyleIdx="0" presStyleCnt="7"/>
      <dgm:spPr/>
    </dgm:pt>
    <dgm:pt modelId="{65BE6850-E33E-4DA4-848F-99FC001C6A54}" type="pres">
      <dgm:prSet presAssocID="{58F9103D-29F5-4803-BFFC-F867816ACD11}" presName="nodeTx" presStyleLbl="node1" presStyleIdx="0" presStyleCnt="7">
        <dgm:presLayoutVars>
          <dgm:bulletEnabled val="1"/>
        </dgm:presLayoutVars>
      </dgm:prSet>
      <dgm:spPr/>
    </dgm:pt>
    <dgm:pt modelId="{DEFC595D-4159-41D5-9AF3-85D1DEFEDDA1}" type="pres">
      <dgm:prSet presAssocID="{58F9103D-29F5-4803-BFFC-F867816ACD11}" presName="invisiNode" presStyleLbl="node1" presStyleIdx="0" presStyleCnt="7"/>
      <dgm:spPr/>
    </dgm:pt>
    <dgm:pt modelId="{9387426D-7546-4F9E-A95E-69B05840E076}" type="pres">
      <dgm:prSet presAssocID="{58F9103D-29F5-4803-BFFC-F867816ACD11}" presName="imagNode" presStyleLbl="fgImgPlace1" presStyleIdx="0" presStyleCnt="7" custScaleX="133176" custScaleY="78913"/>
      <dgm:spPr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</dgm:pt>
    <dgm:pt modelId="{AB7BB6F3-267A-496A-B24F-6C9AE00A0F1F}" type="pres">
      <dgm:prSet presAssocID="{7A4DC56D-95D9-406A-902D-51F3ECC0896F}" presName="sibTrans" presStyleLbl="sibTrans2D1" presStyleIdx="0" presStyleCnt="0"/>
      <dgm:spPr/>
    </dgm:pt>
    <dgm:pt modelId="{691E0306-B394-4B67-ABF1-3F25C5A0B139}" type="pres">
      <dgm:prSet presAssocID="{F80D6D5A-BA22-4EE3-8447-C2744EAEE2B4}" presName="compNode" presStyleCnt="0"/>
      <dgm:spPr/>
    </dgm:pt>
    <dgm:pt modelId="{EAAE6326-9E27-468B-922F-3B5126B2294B}" type="pres">
      <dgm:prSet presAssocID="{F80D6D5A-BA22-4EE3-8447-C2744EAEE2B4}" presName="bkgdShape" presStyleLbl="node1" presStyleIdx="1" presStyleCnt="7"/>
      <dgm:spPr/>
    </dgm:pt>
    <dgm:pt modelId="{7D6F64F2-1882-4C1B-9A48-CA33BA6B037B}" type="pres">
      <dgm:prSet presAssocID="{F80D6D5A-BA22-4EE3-8447-C2744EAEE2B4}" presName="nodeTx" presStyleLbl="node1" presStyleIdx="1" presStyleCnt="7">
        <dgm:presLayoutVars>
          <dgm:bulletEnabled val="1"/>
        </dgm:presLayoutVars>
      </dgm:prSet>
      <dgm:spPr/>
    </dgm:pt>
    <dgm:pt modelId="{B2F2E2A1-57B7-4F02-8350-B9DEA28E2E93}" type="pres">
      <dgm:prSet presAssocID="{F80D6D5A-BA22-4EE3-8447-C2744EAEE2B4}" presName="invisiNode" presStyleLbl="node1" presStyleIdx="1" presStyleCnt="7"/>
      <dgm:spPr/>
    </dgm:pt>
    <dgm:pt modelId="{30EFADEA-9769-4293-9161-C9446CED6666}" type="pres">
      <dgm:prSet presAssocID="{F80D6D5A-BA22-4EE3-8447-C2744EAEE2B4}" presName="imagNode" presStyleLbl="fgImgPlace1" presStyleIdx="1" presStyleCnt="7" custFlipHor="0" custScaleX="118806" custScaleY="66345"/>
      <dgm:spPr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086AE68-E082-4727-9EF8-FFCAE17AFB81}" type="pres">
      <dgm:prSet presAssocID="{6E519ABF-DE9D-4C72-9EA9-3D97BE09A567}" presName="sibTrans" presStyleLbl="sibTrans2D1" presStyleIdx="0" presStyleCnt="0"/>
      <dgm:spPr/>
    </dgm:pt>
    <dgm:pt modelId="{E6302DDB-0909-4D06-8100-612870465404}" type="pres">
      <dgm:prSet presAssocID="{DC9681E7-C41F-4C72-BE8C-795B0F08AEC1}" presName="compNode" presStyleCnt="0"/>
      <dgm:spPr/>
    </dgm:pt>
    <dgm:pt modelId="{B3B267DF-D1D4-4BBB-B7A2-C7111907C780}" type="pres">
      <dgm:prSet presAssocID="{DC9681E7-C41F-4C72-BE8C-795B0F08AEC1}" presName="bkgdShape" presStyleLbl="node1" presStyleIdx="2" presStyleCnt="7"/>
      <dgm:spPr/>
    </dgm:pt>
    <dgm:pt modelId="{1161FCF4-B2BF-4729-A632-9E33C43166A7}" type="pres">
      <dgm:prSet presAssocID="{DC9681E7-C41F-4C72-BE8C-795B0F08AEC1}" presName="nodeTx" presStyleLbl="node1" presStyleIdx="2" presStyleCnt="7">
        <dgm:presLayoutVars>
          <dgm:bulletEnabled val="1"/>
        </dgm:presLayoutVars>
      </dgm:prSet>
      <dgm:spPr/>
    </dgm:pt>
    <dgm:pt modelId="{002B868C-6D49-4C0D-A655-BAE8704BCF5E}" type="pres">
      <dgm:prSet presAssocID="{DC9681E7-C41F-4C72-BE8C-795B0F08AEC1}" presName="invisiNode" presStyleLbl="node1" presStyleIdx="2" presStyleCnt="7"/>
      <dgm:spPr/>
    </dgm:pt>
    <dgm:pt modelId="{EC39C95B-80E4-4747-832B-7A98A9174404}" type="pres">
      <dgm:prSet presAssocID="{DC9681E7-C41F-4C72-BE8C-795B0F08AEC1}" presName="imagNode" presStyleLbl="fgImgPlace1" presStyleIdx="2" presStyleCnt="7" custScaleX="122949" custScaleY="84371"/>
      <dgm:spPr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DA2206-19B8-4EA0-9853-6A8004C2E957}" type="pres">
      <dgm:prSet presAssocID="{416C917A-058F-4C7D-A916-18E1B2F08D26}" presName="sibTrans" presStyleLbl="sibTrans2D1" presStyleIdx="0" presStyleCnt="0"/>
      <dgm:spPr/>
    </dgm:pt>
    <dgm:pt modelId="{CE73B16E-7206-4448-A80E-2A2214710082}" type="pres">
      <dgm:prSet presAssocID="{531C789E-AA0F-46DB-92C8-EFC084214826}" presName="compNode" presStyleCnt="0"/>
      <dgm:spPr/>
    </dgm:pt>
    <dgm:pt modelId="{1E9DFD21-18A4-4C28-B13A-DAE631D76EA3}" type="pres">
      <dgm:prSet presAssocID="{531C789E-AA0F-46DB-92C8-EFC084214826}" presName="bkgdShape" presStyleLbl="node1" presStyleIdx="3" presStyleCnt="7"/>
      <dgm:spPr/>
    </dgm:pt>
    <dgm:pt modelId="{10148559-A0D1-4278-938B-126CD3EE3320}" type="pres">
      <dgm:prSet presAssocID="{531C789E-AA0F-46DB-92C8-EFC084214826}" presName="nodeTx" presStyleLbl="node1" presStyleIdx="3" presStyleCnt="7">
        <dgm:presLayoutVars>
          <dgm:bulletEnabled val="1"/>
        </dgm:presLayoutVars>
      </dgm:prSet>
      <dgm:spPr/>
    </dgm:pt>
    <dgm:pt modelId="{542DD693-59B3-4334-BE66-759BE8E3DC9B}" type="pres">
      <dgm:prSet presAssocID="{531C789E-AA0F-46DB-92C8-EFC084214826}" presName="invisiNode" presStyleLbl="node1" presStyleIdx="3" presStyleCnt="7"/>
      <dgm:spPr/>
    </dgm:pt>
    <dgm:pt modelId="{68E0B2E5-54B6-4309-A793-9EE17C9548D7}" type="pres">
      <dgm:prSet presAssocID="{531C789E-AA0F-46DB-92C8-EFC084214826}" presName="imagNode" presStyleLbl="fgImgPlace1" presStyleIdx="3" presStyleCnt="7" custScaleX="112096"/>
      <dgm:spPr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</dgm:spPr>
    </dgm:pt>
    <dgm:pt modelId="{0D4EBCF4-5F77-44F5-97B6-3C17DD443F51}" type="pres">
      <dgm:prSet presAssocID="{099CC44D-23D2-4915-A79D-E33C3DF002BC}" presName="sibTrans" presStyleLbl="sibTrans2D1" presStyleIdx="0" presStyleCnt="0"/>
      <dgm:spPr/>
    </dgm:pt>
    <dgm:pt modelId="{2E30EDA4-C8FE-4D6D-B83B-BEDAEE71285F}" type="pres">
      <dgm:prSet presAssocID="{1742FCAC-244D-460C-9ED0-F69C43A51AFA}" presName="compNode" presStyleCnt="0"/>
      <dgm:spPr/>
    </dgm:pt>
    <dgm:pt modelId="{4B2806C9-7BF2-415B-BE72-8FD07CF1A0D1}" type="pres">
      <dgm:prSet presAssocID="{1742FCAC-244D-460C-9ED0-F69C43A51AFA}" presName="bkgdShape" presStyleLbl="node1" presStyleIdx="4" presStyleCnt="7"/>
      <dgm:spPr/>
    </dgm:pt>
    <dgm:pt modelId="{B38CA023-16EB-42A5-BD29-9507DA25DF11}" type="pres">
      <dgm:prSet presAssocID="{1742FCAC-244D-460C-9ED0-F69C43A51AFA}" presName="nodeTx" presStyleLbl="node1" presStyleIdx="4" presStyleCnt="7">
        <dgm:presLayoutVars>
          <dgm:bulletEnabled val="1"/>
        </dgm:presLayoutVars>
      </dgm:prSet>
      <dgm:spPr/>
    </dgm:pt>
    <dgm:pt modelId="{BBFDC367-207E-4352-A67E-458BF46706BE}" type="pres">
      <dgm:prSet presAssocID="{1742FCAC-244D-460C-9ED0-F69C43A51AFA}" presName="invisiNode" presStyleLbl="node1" presStyleIdx="4" presStyleCnt="7"/>
      <dgm:spPr/>
    </dgm:pt>
    <dgm:pt modelId="{33B46B1A-3933-41D4-9289-6CD4A3F0F101}" type="pres">
      <dgm:prSet presAssocID="{1742FCAC-244D-460C-9ED0-F69C43A51AFA}" presName="imagNode" presStyleLbl="fgImgPlace1" presStyleIdx="4" presStyleCnt="7"/>
      <dgm:spPr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1B78A5-1D45-4FAC-B005-00B528217953}" type="pres">
      <dgm:prSet presAssocID="{4D6275C2-6DB5-4165-868E-B968A670FF6D}" presName="sibTrans" presStyleLbl="sibTrans2D1" presStyleIdx="0" presStyleCnt="0"/>
      <dgm:spPr/>
    </dgm:pt>
    <dgm:pt modelId="{64CD5EDC-3501-47DF-9176-22DC10922A5E}" type="pres">
      <dgm:prSet presAssocID="{43F762EA-2D3A-4787-96A8-BA76FB0EE9FA}" presName="compNode" presStyleCnt="0"/>
      <dgm:spPr/>
    </dgm:pt>
    <dgm:pt modelId="{23896E61-4F7D-472E-AD16-3AF0FA6C6702}" type="pres">
      <dgm:prSet presAssocID="{43F762EA-2D3A-4787-96A8-BA76FB0EE9FA}" presName="bkgdShape" presStyleLbl="node1" presStyleIdx="5" presStyleCnt="7"/>
      <dgm:spPr/>
    </dgm:pt>
    <dgm:pt modelId="{8F969BB2-FFFF-44BB-B93D-0D84B91A9259}" type="pres">
      <dgm:prSet presAssocID="{43F762EA-2D3A-4787-96A8-BA76FB0EE9FA}" presName="nodeTx" presStyleLbl="node1" presStyleIdx="5" presStyleCnt="7">
        <dgm:presLayoutVars>
          <dgm:bulletEnabled val="1"/>
        </dgm:presLayoutVars>
      </dgm:prSet>
      <dgm:spPr/>
    </dgm:pt>
    <dgm:pt modelId="{196C37EA-27B1-4DFD-919A-DEBD5DA6CE1B}" type="pres">
      <dgm:prSet presAssocID="{43F762EA-2D3A-4787-96A8-BA76FB0EE9FA}" presName="invisiNode" presStyleLbl="node1" presStyleIdx="5" presStyleCnt="7"/>
      <dgm:spPr/>
    </dgm:pt>
    <dgm:pt modelId="{D749969B-4C51-405F-BB71-2BE2BE0B79ED}" type="pres">
      <dgm:prSet presAssocID="{43F762EA-2D3A-4787-96A8-BA76FB0EE9FA}" presName="imagNode" presStyleLbl="fgImgPlace1" presStyleIdx="5" presStyleCnt="7"/>
      <dgm:spPr>
        <a:prstGeom prst="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A4FFD7-AA3F-4A08-98A1-A036D8B2C160}" type="pres">
      <dgm:prSet presAssocID="{64F50B92-16B2-42FC-BC40-D7304C29FA01}" presName="sibTrans" presStyleLbl="sibTrans2D1" presStyleIdx="0" presStyleCnt="0"/>
      <dgm:spPr/>
    </dgm:pt>
    <dgm:pt modelId="{6782318F-C9E8-4715-88D5-9B123DD0D734}" type="pres">
      <dgm:prSet presAssocID="{F95FE5C9-E88E-48F0-9AD9-C1E49763A4F1}" presName="compNode" presStyleCnt="0"/>
      <dgm:spPr/>
    </dgm:pt>
    <dgm:pt modelId="{E2DD3CED-06E8-4145-AB17-E5D28A67C266}" type="pres">
      <dgm:prSet presAssocID="{F95FE5C9-E88E-48F0-9AD9-C1E49763A4F1}" presName="bkgdShape" presStyleLbl="node1" presStyleIdx="6" presStyleCnt="7"/>
      <dgm:spPr/>
    </dgm:pt>
    <dgm:pt modelId="{69D22AFB-F0E4-4FAC-8A88-E4A363DF53A5}" type="pres">
      <dgm:prSet presAssocID="{F95FE5C9-E88E-48F0-9AD9-C1E49763A4F1}" presName="nodeTx" presStyleLbl="node1" presStyleIdx="6" presStyleCnt="7">
        <dgm:presLayoutVars>
          <dgm:bulletEnabled val="1"/>
        </dgm:presLayoutVars>
      </dgm:prSet>
      <dgm:spPr/>
    </dgm:pt>
    <dgm:pt modelId="{02A776BD-D62B-4A2A-BBA4-58F3C43292F8}" type="pres">
      <dgm:prSet presAssocID="{F95FE5C9-E88E-48F0-9AD9-C1E49763A4F1}" presName="invisiNode" presStyleLbl="node1" presStyleIdx="6" presStyleCnt="7"/>
      <dgm:spPr/>
    </dgm:pt>
    <dgm:pt modelId="{508D26B4-0BD1-49DC-8E5D-AB9FE88E49EF}" type="pres">
      <dgm:prSet presAssocID="{F95FE5C9-E88E-48F0-9AD9-C1E49763A4F1}" presName="imagNode" presStyleLbl="fgImgPlace1" presStyleIdx="6" presStyleCnt="7" custLinFactNeighborX="-1897" custLinFactNeighborY="-36635"/>
      <dgm:spPr>
        <a:prstGeom prst="rect">
          <a:avLst/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321506-D5C4-450A-8781-6C0E7AEA8F8A}" srcId="{74B4D885-4C8F-45D2-B185-D49DAFFE9443}" destId="{531C789E-AA0F-46DB-92C8-EFC084214826}" srcOrd="3" destOrd="0" parTransId="{8D22C59F-7C46-4662-B815-E08D8A19B683}" sibTransId="{099CC44D-23D2-4915-A79D-E33C3DF002BC}"/>
    <dgm:cxn modelId="{66648116-DF17-4D5B-8B4B-BB3C32C831E2}" type="presOf" srcId="{58F9103D-29F5-4803-BFFC-F867816ACD11}" destId="{65BE6850-E33E-4DA4-848F-99FC001C6A54}" srcOrd="1" destOrd="0" presId="urn:microsoft.com/office/officeart/2005/8/layout/hList7"/>
    <dgm:cxn modelId="{7BEAEB16-1D59-4AB6-9B27-440C6027F289}" srcId="{74B4D885-4C8F-45D2-B185-D49DAFFE9443}" destId="{F80D6D5A-BA22-4EE3-8447-C2744EAEE2B4}" srcOrd="1" destOrd="0" parTransId="{E72D9E22-A8FB-4084-AE16-357C053D7BC5}" sibTransId="{6E519ABF-DE9D-4C72-9EA9-3D97BE09A567}"/>
    <dgm:cxn modelId="{C17B7F21-5D29-41CE-BBB9-D1ED30B2DEF8}" type="presOf" srcId="{43F762EA-2D3A-4787-96A8-BA76FB0EE9FA}" destId="{8F969BB2-FFFF-44BB-B93D-0D84B91A9259}" srcOrd="1" destOrd="0" presId="urn:microsoft.com/office/officeart/2005/8/layout/hList7"/>
    <dgm:cxn modelId="{0D282530-B53A-4AEA-A612-8082CF443EE2}" type="presOf" srcId="{7A4DC56D-95D9-406A-902D-51F3ECC0896F}" destId="{AB7BB6F3-267A-496A-B24F-6C9AE00A0F1F}" srcOrd="0" destOrd="0" presId="urn:microsoft.com/office/officeart/2005/8/layout/hList7"/>
    <dgm:cxn modelId="{54B5E832-E4EC-4E3A-87FD-A09B8D3A14DB}" type="presOf" srcId="{F95FE5C9-E88E-48F0-9AD9-C1E49763A4F1}" destId="{69D22AFB-F0E4-4FAC-8A88-E4A363DF53A5}" srcOrd="1" destOrd="0" presId="urn:microsoft.com/office/officeart/2005/8/layout/hList7"/>
    <dgm:cxn modelId="{28C0AB40-DE3F-48BF-B40C-B82B8DBCA958}" type="presOf" srcId="{43F762EA-2D3A-4787-96A8-BA76FB0EE9FA}" destId="{23896E61-4F7D-472E-AD16-3AF0FA6C6702}" srcOrd="0" destOrd="0" presId="urn:microsoft.com/office/officeart/2005/8/layout/hList7"/>
    <dgm:cxn modelId="{21FCE55B-C80A-4F7E-8B50-7C5809B03446}" type="presOf" srcId="{F80D6D5A-BA22-4EE3-8447-C2744EAEE2B4}" destId="{7D6F64F2-1882-4C1B-9A48-CA33BA6B037B}" srcOrd="1" destOrd="0" presId="urn:microsoft.com/office/officeart/2005/8/layout/hList7"/>
    <dgm:cxn modelId="{42F64471-DEA3-4D43-8AC5-95FEC2041B7A}" type="presOf" srcId="{1742FCAC-244D-460C-9ED0-F69C43A51AFA}" destId="{4B2806C9-7BF2-415B-BE72-8FD07CF1A0D1}" srcOrd="0" destOrd="0" presId="urn:microsoft.com/office/officeart/2005/8/layout/hList7"/>
    <dgm:cxn modelId="{885DD573-8F21-46A0-832C-98B2E23D5A84}" srcId="{74B4D885-4C8F-45D2-B185-D49DAFFE9443}" destId="{43F762EA-2D3A-4787-96A8-BA76FB0EE9FA}" srcOrd="5" destOrd="0" parTransId="{D9ACEED4-0DA7-4F8D-88EE-E7E6B7EF05D5}" sibTransId="{64F50B92-16B2-42FC-BC40-D7304C29FA01}"/>
    <dgm:cxn modelId="{381BDA75-BE65-471F-BD04-9729D39EE3A8}" type="presOf" srcId="{74B4D885-4C8F-45D2-B185-D49DAFFE9443}" destId="{6CEA9ADB-4C8E-4BC8-B78C-CD73F76C7FBF}" srcOrd="0" destOrd="0" presId="urn:microsoft.com/office/officeart/2005/8/layout/hList7"/>
    <dgm:cxn modelId="{0897CB58-8A3A-4F9E-ACB3-4E81D0806C42}" type="presOf" srcId="{64F50B92-16B2-42FC-BC40-D7304C29FA01}" destId="{6CA4FFD7-AA3F-4A08-98A1-A036D8B2C160}" srcOrd="0" destOrd="0" presId="urn:microsoft.com/office/officeart/2005/8/layout/hList7"/>
    <dgm:cxn modelId="{59B8BB7E-44CB-4768-A6A7-6CF8CB0B8096}" srcId="{74B4D885-4C8F-45D2-B185-D49DAFFE9443}" destId="{DC9681E7-C41F-4C72-BE8C-795B0F08AEC1}" srcOrd="2" destOrd="0" parTransId="{82AE7DFC-71BF-49A3-949C-65A71989110C}" sibTransId="{416C917A-058F-4C7D-A916-18E1B2F08D26}"/>
    <dgm:cxn modelId="{2DD7B484-06EF-4243-A8FB-D40C8B3FFD96}" type="presOf" srcId="{531C789E-AA0F-46DB-92C8-EFC084214826}" destId="{10148559-A0D1-4278-938B-126CD3EE3320}" srcOrd="1" destOrd="0" presId="urn:microsoft.com/office/officeart/2005/8/layout/hList7"/>
    <dgm:cxn modelId="{73B06B87-234B-4C3A-A775-4AB7CE63B4A0}" srcId="{74B4D885-4C8F-45D2-B185-D49DAFFE9443}" destId="{1742FCAC-244D-460C-9ED0-F69C43A51AFA}" srcOrd="4" destOrd="0" parTransId="{A6C28F6A-8964-4D88-9EE9-1F6A79F8E5F4}" sibTransId="{4D6275C2-6DB5-4165-868E-B968A670FF6D}"/>
    <dgm:cxn modelId="{199A1790-613A-4C74-B6A7-61CA0C88D052}" type="presOf" srcId="{58F9103D-29F5-4803-BFFC-F867816ACD11}" destId="{8BCD948F-5712-4E0A-ADAE-38445E9A67CC}" srcOrd="0" destOrd="0" presId="urn:microsoft.com/office/officeart/2005/8/layout/hList7"/>
    <dgm:cxn modelId="{1E0EF292-DADD-4A22-BE1E-06DF6976399E}" srcId="{74B4D885-4C8F-45D2-B185-D49DAFFE9443}" destId="{F95FE5C9-E88E-48F0-9AD9-C1E49763A4F1}" srcOrd="6" destOrd="0" parTransId="{54B967BC-3387-4277-A04C-FAFEC8B48147}" sibTransId="{14A73524-F08D-4B08-8577-CF96335EF610}"/>
    <dgm:cxn modelId="{F7644C93-8BEC-41D8-9286-A8974CFCD4CF}" type="presOf" srcId="{6E519ABF-DE9D-4C72-9EA9-3D97BE09A567}" destId="{1086AE68-E082-4727-9EF8-FFCAE17AFB81}" srcOrd="0" destOrd="0" presId="urn:microsoft.com/office/officeart/2005/8/layout/hList7"/>
    <dgm:cxn modelId="{36F1B89A-4F34-4E59-B46D-5B29A836FD02}" type="presOf" srcId="{416C917A-058F-4C7D-A916-18E1B2F08D26}" destId="{E9DA2206-19B8-4EA0-9853-6A8004C2E957}" srcOrd="0" destOrd="0" presId="urn:microsoft.com/office/officeart/2005/8/layout/hList7"/>
    <dgm:cxn modelId="{CB3ED39D-5879-422F-A559-08DE9B8D33C1}" type="presOf" srcId="{F95FE5C9-E88E-48F0-9AD9-C1E49763A4F1}" destId="{E2DD3CED-06E8-4145-AB17-E5D28A67C266}" srcOrd="0" destOrd="0" presId="urn:microsoft.com/office/officeart/2005/8/layout/hList7"/>
    <dgm:cxn modelId="{D1AE86A7-04A5-4917-A3E6-C40520F67921}" type="presOf" srcId="{1742FCAC-244D-460C-9ED0-F69C43A51AFA}" destId="{B38CA023-16EB-42A5-BD29-9507DA25DF11}" srcOrd="1" destOrd="0" presId="urn:microsoft.com/office/officeart/2005/8/layout/hList7"/>
    <dgm:cxn modelId="{6B777DA8-878E-4C9F-B7F9-5E0599001CE0}" srcId="{74B4D885-4C8F-45D2-B185-D49DAFFE9443}" destId="{58F9103D-29F5-4803-BFFC-F867816ACD11}" srcOrd="0" destOrd="0" parTransId="{4745533A-7299-41D1-BD00-7BD5FFA5C855}" sibTransId="{7A4DC56D-95D9-406A-902D-51F3ECC0896F}"/>
    <dgm:cxn modelId="{4B3514BF-D049-4AEF-A730-B4615EF03DDC}" type="presOf" srcId="{DC9681E7-C41F-4C72-BE8C-795B0F08AEC1}" destId="{1161FCF4-B2BF-4729-A632-9E33C43166A7}" srcOrd="1" destOrd="0" presId="urn:microsoft.com/office/officeart/2005/8/layout/hList7"/>
    <dgm:cxn modelId="{DEB8F0C6-2207-40A5-AFBA-DF5A8D4E91AE}" type="presOf" srcId="{4D6275C2-6DB5-4165-868E-B968A670FF6D}" destId="{C31B78A5-1D45-4FAC-B005-00B528217953}" srcOrd="0" destOrd="0" presId="urn:microsoft.com/office/officeart/2005/8/layout/hList7"/>
    <dgm:cxn modelId="{B6B753D5-80A8-431A-BDCB-731EECA76D22}" type="presOf" srcId="{099CC44D-23D2-4915-A79D-E33C3DF002BC}" destId="{0D4EBCF4-5F77-44F5-97B6-3C17DD443F51}" srcOrd="0" destOrd="0" presId="urn:microsoft.com/office/officeart/2005/8/layout/hList7"/>
    <dgm:cxn modelId="{B19CD5E3-ED36-44B8-BE04-94194737DC42}" type="presOf" srcId="{531C789E-AA0F-46DB-92C8-EFC084214826}" destId="{1E9DFD21-18A4-4C28-B13A-DAE631D76EA3}" srcOrd="0" destOrd="0" presId="urn:microsoft.com/office/officeart/2005/8/layout/hList7"/>
    <dgm:cxn modelId="{ABAAA7E4-5501-4D20-A878-B284092A0B87}" type="presOf" srcId="{F80D6D5A-BA22-4EE3-8447-C2744EAEE2B4}" destId="{EAAE6326-9E27-468B-922F-3B5126B2294B}" srcOrd="0" destOrd="0" presId="urn:microsoft.com/office/officeart/2005/8/layout/hList7"/>
    <dgm:cxn modelId="{D5A150F8-A968-4EF2-BC0F-FDCB8B08B5A0}" type="presOf" srcId="{DC9681E7-C41F-4C72-BE8C-795B0F08AEC1}" destId="{B3B267DF-D1D4-4BBB-B7A2-C7111907C780}" srcOrd="0" destOrd="0" presId="urn:microsoft.com/office/officeart/2005/8/layout/hList7"/>
    <dgm:cxn modelId="{7A0DE28A-6963-406A-9AD3-E4F92FF36405}" type="presParOf" srcId="{6CEA9ADB-4C8E-4BC8-B78C-CD73F76C7FBF}" destId="{52A1AFA3-738F-473F-B756-44D5D9B9F3E0}" srcOrd="0" destOrd="0" presId="urn:microsoft.com/office/officeart/2005/8/layout/hList7"/>
    <dgm:cxn modelId="{FB023574-D956-470C-94EB-F30AE02E5257}" type="presParOf" srcId="{6CEA9ADB-4C8E-4BC8-B78C-CD73F76C7FBF}" destId="{6C452CDF-6EBA-440B-9D1E-0A0B7CD08D4D}" srcOrd="1" destOrd="0" presId="urn:microsoft.com/office/officeart/2005/8/layout/hList7"/>
    <dgm:cxn modelId="{411E9FDF-C707-4440-81AD-8844179EF552}" type="presParOf" srcId="{6C452CDF-6EBA-440B-9D1E-0A0B7CD08D4D}" destId="{B269BCE2-6E67-4F56-B248-721111B2D568}" srcOrd="0" destOrd="0" presId="urn:microsoft.com/office/officeart/2005/8/layout/hList7"/>
    <dgm:cxn modelId="{85F68D86-CB81-457C-B3D6-21A31A42BAE3}" type="presParOf" srcId="{B269BCE2-6E67-4F56-B248-721111B2D568}" destId="{8BCD948F-5712-4E0A-ADAE-38445E9A67CC}" srcOrd="0" destOrd="0" presId="urn:microsoft.com/office/officeart/2005/8/layout/hList7"/>
    <dgm:cxn modelId="{F296B7E8-B50B-4C5E-BB98-1E5192260907}" type="presParOf" srcId="{B269BCE2-6E67-4F56-B248-721111B2D568}" destId="{65BE6850-E33E-4DA4-848F-99FC001C6A54}" srcOrd="1" destOrd="0" presId="urn:microsoft.com/office/officeart/2005/8/layout/hList7"/>
    <dgm:cxn modelId="{CCE96A4B-F45C-4E83-8485-90A65E7C73E1}" type="presParOf" srcId="{B269BCE2-6E67-4F56-B248-721111B2D568}" destId="{DEFC595D-4159-41D5-9AF3-85D1DEFEDDA1}" srcOrd="2" destOrd="0" presId="urn:microsoft.com/office/officeart/2005/8/layout/hList7"/>
    <dgm:cxn modelId="{C6576391-BD9F-452D-B060-8A637E52FA8F}" type="presParOf" srcId="{B269BCE2-6E67-4F56-B248-721111B2D568}" destId="{9387426D-7546-4F9E-A95E-69B05840E076}" srcOrd="3" destOrd="0" presId="urn:microsoft.com/office/officeart/2005/8/layout/hList7"/>
    <dgm:cxn modelId="{AF1E281C-9ABA-4CDC-9DE8-1D2D5F83FA7A}" type="presParOf" srcId="{6C452CDF-6EBA-440B-9D1E-0A0B7CD08D4D}" destId="{AB7BB6F3-267A-496A-B24F-6C9AE00A0F1F}" srcOrd="1" destOrd="0" presId="urn:microsoft.com/office/officeart/2005/8/layout/hList7"/>
    <dgm:cxn modelId="{CDE96AB9-6343-4DB6-ABB9-BD148517CA40}" type="presParOf" srcId="{6C452CDF-6EBA-440B-9D1E-0A0B7CD08D4D}" destId="{691E0306-B394-4B67-ABF1-3F25C5A0B139}" srcOrd="2" destOrd="0" presId="urn:microsoft.com/office/officeart/2005/8/layout/hList7"/>
    <dgm:cxn modelId="{F8D45F63-AE33-4DE9-82DE-DBFEE76E80B6}" type="presParOf" srcId="{691E0306-B394-4B67-ABF1-3F25C5A0B139}" destId="{EAAE6326-9E27-468B-922F-3B5126B2294B}" srcOrd="0" destOrd="0" presId="urn:microsoft.com/office/officeart/2005/8/layout/hList7"/>
    <dgm:cxn modelId="{B6830686-F393-4BBD-8BF6-500912CF08B5}" type="presParOf" srcId="{691E0306-B394-4B67-ABF1-3F25C5A0B139}" destId="{7D6F64F2-1882-4C1B-9A48-CA33BA6B037B}" srcOrd="1" destOrd="0" presId="urn:microsoft.com/office/officeart/2005/8/layout/hList7"/>
    <dgm:cxn modelId="{18C717B5-4E9B-42F4-91FA-A5CB8BDFF1F5}" type="presParOf" srcId="{691E0306-B394-4B67-ABF1-3F25C5A0B139}" destId="{B2F2E2A1-57B7-4F02-8350-B9DEA28E2E93}" srcOrd="2" destOrd="0" presId="urn:microsoft.com/office/officeart/2005/8/layout/hList7"/>
    <dgm:cxn modelId="{B5F755F0-77C0-49FB-8641-A14865A695B9}" type="presParOf" srcId="{691E0306-B394-4B67-ABF1-3F25C5A0B139}" destId="{30EFADEA-9769-4293-9161-C9446CED6666}" srcOrd="3" destOrd="0" presId="urn:microsoft.com/office/officeart/2005/8/layout/hList7"/>
    <dgm:cxn modelId="{B44256FF-82DE-4185-861D-DE88C77FFFA1}" type="presParOf" srcId="{6C452CDF-6EBA-440B-9D1E-0A0B7CD08D4D}" destId="{1086AE68-E082-4727-9EF8-FFCAE17AFB81}" srcOrd="3" destOrd="0" presId="urn:microsoft.com/office/officeart/2005/8/layout/hList7"/>
    <dgm:cxn modelId="{4AA93A52-9BA7-4D6C-8E53-888C49C33339}" type="presParOf" srcId="{6C452CDF-6EBA-440B-9D1E-0A0B7CD08D4D}" destId="{E6302DDB-0909-4D06-8100-612870465404}" srcOrd="4" destOrd="0" presId="urn:microsoft.com/office/officeart/2005/8/layout/hList7"/>
    <dgm:cxn modelId="{C0D07D7B-CE77-4E90-8F77-6274BCB772F4}" type="presParOf" srcId="{E6302DDB-0909-4D06-8100-612870465404}" destId="{B3B267DF-D1D4-4BBB-B7A2-C7111907C780}" srcOrd="0" destOrd="0" presId="urn:microsoft.com/office/officeart/2005/8/layout/hList7"/>
    <dgm:cxn modelId="{2A700233-E9A0-45C3-BA86-9102030288DB}" type="presParOf" srcId="{E6302DDB-0909-4D06-8100-612870465404}" destId="{1161FCF4-B2BF-4729-A632-9E33C43166A7}" srcOrd="1" destOrd="0" presId="urn:microsoft.com/office/officeart/2005/8/layout/hList7"/>
    <dgm:cxn modelId="{E4B053B8-5767-407C-B2A4-69860DEC1146}" type="presParOf" srcId="{E6302DDB-0909-4D06-8100-612870465404}" destId="{002B868C-6D49-4C0D-A655-BAE8704BCF5E}" srcOrd="2" destOrd="0" presId="urn:microsoft.com/office/officeart/2005/8/layout/hList7"/>
    <dgm:cxn modelId="{74648BCD-65B6-4868-A169-F67CC12CEBE2}" type="presParOf" srcId="{E6302DDB-0909-4D06-8100-612870465404}" destId="{EC39C95B-80E4-4747-832B-7A98A9174404}" srcOrd="3" destOrd="0" presId="urn:microsoft.com/office/officeart/2005/8/layout/hList7"/>
    <dgm:cxn modelId="{3B49065B-CEC4-4588-AAC2-8DF18378A3FC}" type="presParOf" srcId="{6C452CDF-6EBA-440B-9D1E-0A0B7CD08D4D}" destId="{E9DA2206-19B8-4EA0-9853-6A8004C2E957}" srcOrd="5" destOrd="0" presId="urn:microsoft.com/office/officeart/2005/8/layout/hList7"/>
    <dgm:cxn modelId="{D7371885-D67E-42D3-A01D-B555EC7ECB02}" type="presParOf" srcId="{6C452CDF-6EBA-440B-9D1E-0A0B7CD08D4D}" destId="{CE73B16E-7206-4448-A80E-2A2214710082}" srcOrd="6" destOrd="0" presId="urn:microsoft.com/office/officeart/2005/8/layout/hList7"/>
    <dgm:cxn modelId="{208BB628-2EFF-4AF5-8023-EEC231550C37}" type="presParOf" srcId="{CE73B16E-7206-4448-A80E-2A2214710082}" destId="{1E9DFD21-18A4-4C28-B13A-DAE631D76EA3}" srcOrd="0" destOrd="0" presId="urn:microsoft.com/office/officeart/2005/8/layout/hList7"/>
    <dgm:cxn modelId="{4780AEFB-9805-4957-A915-795C3A70C36A}" type="presParOf" srcId="{CE73B16E-7206-4448-A80E-2A2214710082}" destId="{10148559-A0D1-4278-938B-126CD3EE3320}" srcOrd="1" destOrd="0" presId="urn:microsoft.com/office/officeart/2005/8/layout/hList7"/>
    <dgm:cxn modelId="{725DA09C-71D1-43C5-B3C5-0888623ACFC7}" type="presParOf" srcId="{CE73B16E-7206-4448-A80E-2A2214710082}" destId="{542DD693-59B3-4334-BE66-759BE8E3DC9B}" srcOrd="2" destOrd="0" presId="urn:microsoft.com/office/officeart/2005/8/layout/hList7"/>
    <dgm:cxn modelId="{C4B5B4AE-B3AE-4ADA-8BB6-10F544DF6A50}" type="presParOf" srcId="{CE73B16E-7206-4448-A80E-2A2214710082}" destId="{68E0B2E5-54B6-4309-A793-9EE17C9548D7}" srcOrd="3" destOrd="0" presId="urn:microsoft.com/office/officeart/2005/8/layout/hList7"/>
    <dgm:cxn modelId="{F6E4DFFC-1CDA-4D4D-8F64-6A8430D9FC6A}" type="presParOf" srcId="{6C452CDF-6EBA-440B-9D1E-0A0B7CD08D4D}" destId="{0D4EBCF4-5F77-44F5-97B6-3C17DD443F51}" srcOrd="7" destOrd="0" presId="urn:microsoft.com/office/officeart/2005/8/layout/hList7"/>
    <dgm:cxn modelId="{CE025A1F-D150-45E5-9D8E-97DD40EBD0D6}" type="presParOf" srcId="{6C452CDF-6EBA-440B-9D1E-0A0B7CD08D4D}" destId="{2E30EDA4-C8FE-4D6D-B83B-BEDAEE71285F}" srcOrd="8" destOrd="0" presId="urn:microsoft.com/office/officeart/2005/8/layout/hList7"/>
    <dgm:cxn modelId="{74E41A9B-9A0F-43AA-A12D-FD54D019247B}" type="presParOf" srcId="{2E30EDA4-C8FE-4D6D-B83B-BEDAEE71285F}" destId="{4B2806C9-7BF2-415B-BE72-8FD07CF1A0D1}" srcOrd="0" destOrd="0" presId="urn:microsoft.com/office/officeart/2005/8/layout/hList7"/>
    <dgm:cxn modelId="{E534FB85-511D-4368-A66D-2A5FF4885E8B}" type="presParOf" srcId="{2E30EDA4-C8FE-4D6D-B83B-BEDAEE71285F}" destId="{B38CA023-16EB-42A5-BD29-9507DA25DF11}" srcOrd="1" destOrd="0" presId="urn:microsoft.com/office/officeart/2005/8/layout/hList7"/>
    <dgm:cxn modelId="{CFE8571A-7B08-47BC-92C9-2CB13BAF7B92}" type="presParOf" srcId="{2E30EDA4-C8FE-4D6D-B83B-BEDAEE71285F}" destId="{BBFDC367-207E-4352-A67E-458BF46706BE}" srcOrd="2" destOrd="0" presId="urn:microsoft.com/office/officeart/2005/8/layout/hList7"/>
    <dgm:cxn modelId="{64B44FFF-48CD-4A63-8234-F85439FACF1A}" type="presParOf" srcId="{2E30EDA4-C8FE-4D6D-B83B-BEDAEE71285F}" destId="{33B46B1A-3933-41D4-9289-6CD4A3F0F101}" srcOrd="3" destOrd="0" presId="urn:microsoft.com/office/officeart/2005/8/layout/hList7"/>
    <dgm:cxn modelId="{F5C08512-594A-472C-9C2A-9E14FD244FF2}" type="presParOf" srcId="{6C452CDF-6EBA-440B-9D1E-0A0B7CD08D4D}" destId="{C31B78A5-1D45-4FAC-B005-00B528217953}" srcOrd="9" destOrd="0" presId="urn:microsoft.com/office/officeart/2005/8/layout/hList7"/>
    <dgm:cxn modelId="{2A0709C9-E553-48B5-A450-C26DD18C9915}" type="presParOf" srcId="{6C452CDF-6EBA-440B-9D1E-0A0B7CD08D4D}" destId="{64CD5EDC-3501-47DF-9176-22DC10922A5E}" srcOrd="10" destOrd="0" presId="urn:microsoft.com/office/officeart/2005/8/layout/hList7"/>
    <dgm:cxn modelId="{5909048D-3D0C-428D-8C01-494482F50B86}" type="presParOf" srcId="{64CD5EDC-3501-47DF-9176-22DC10922A5E}" destId="{23896E61-4F7D-472E-AD16-3AF0FA6C6702}" srcOrd="0" destOrd="0" presId="urn:microsoft.com/office/officeart/2005/8/layout/hList7"/>
    <dgm:cxn modelId="{98995744-337B-4A18-899A-8FEE5B85C663}" type="presParOf" srcId="{64CD5EDC-3501-47DF-9176-22DC10922A5E}" destId="{8F969BB2-FFFF-44BB-B93D-0D84B91A9259}" srcOrd="1" destOrd="0" presId="urn:microsoft.com/office/officeart/2005/8/layout/hList7"/>
    <dgm:cxn modelId="{304B3D76-3916-465D-8EF5-AA566FD1FCB0}" type="presParOf" srcId="{64CD5EDC-3501-47DF-9176-22DC10922A5E}" destId="{196C37EA-27B1-4DFD-919A-DEBD5DA6CE1B}" srcOrd="2" destOrd="0" presId="urn:microsoft.com/office/officeart/2005/8/layout/hList7"/>
    <dgm:cxn modelId="{07356755-6084-421B-A7E0-BC6EAC4C3967}" type="presParOf" srcId="{64CD5EDC-3501-47DF-9176-22DC10922A5E}" destId="{D749969B-4C51-405F-BB71-2BE2BE0B79ED}" srcOrd="3" destOrd="0" presId="urn:microsoft.com/office/officeart/2005/8/layout/hList7"/>
    <dgm:cxn modelId="{C842F4AE-2DB0-47A4-9175-2CA84396A7C1}" type="presParOf" srcId="{6C452CDF-6EBA-440B-9D1E-0A0B7CD08D4D}" destId="{6CA4FFD7-AA3F-4A08-98A1-A036D8B2C160}" srcOrd="11" destOrd="0" presId="urn:microsoft.com/office/officeart/2005/8/layout/hList7"/>
    <dgm:cxn modelId="{C19EB3E6-1AD8-4EC4-8676-4C09C31E6E8F}" type="presParOf" srcId="{6C452CDF-6EBA-440B-9D1E-0A0B7CD08D4D}" destId="{6782318F-C9E8-4715-88D5-9B123DD0D734}" srcOrd="12" destOrd="0" presId="urn:microsoft.com/office/officeart/2005/8/layout/hList7"/>
    <dgm:cxn modelId="{DDE42A1E-821D-4FA9-860F-372501781283}" type="presParOf" srcId="{6782318F-C9E8-4715-88D5-9B123DD0D734}" destId="{E2DD3CED-06E8-4145-AB17-E5D28A67C266}" srcOrd="0" destOrd="0" presId="urn:microsoft.com/office/officeart/2005/8/layout/hList7"/>
    <dgm:cxn modelId="{C972E4DA-48E5-4FE5-A95E-2E067840CF29}" type="presParOf" srcId="{6782318F-C9E8-4715-88D5-9B123DD0D734}" destId="{69D22AFB-F0E4-4FAC-8A88-E4A363DF53A5}" srcOrd="1" destOrd="0" presId="urn:microsoft.com/office/officeart/2005/8/layout/hList7"/>
    <dgm:cxn modelId="{A057737B-7CB7-4C1B-8C18-FB98546955A9}" type="presParOf" srcId="{6782318F-C9E8-4715-88D5-9B123DD0D734}" destId="{02A776BD-D62B-4A2A-BBA4-58F3C43292F8}" srcOrd="2" destOrd="0" presId="urn:microsoft.com/office/officeart/2005/8/layout/hList7"/>
    <dgm:cxn modelId="{7DDA72DD-4309-41B6-8E11-CF6DEA91B404}" type="presParOf" srcId="{6782318F-C9E8-4715-88D5-9B123DD0D734}" destId="{508D26B4-0BD1-49DC-8E5D-AB9FE88E49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4D885-4C8F-45D2-B185-D49DAFFE9443}" type="doc">
      <dgm:prSet loTypeId="urn:microsoft.com/office/officeart/2005/8/layout/hList7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58F9103D-29F5-4803-BFFC-F867816ACD11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Portable </a:t>
          </a:r>
          <a:r>
            <a:rPr lang="fr-BE" sz="1600" b="1" err="1"/>
            <a:t>Robotics</a:t>
          </a:r>
          <a:br>
            <a:rPr lang="fr-BE" sz="1600" b="1"/>
          </a:br>
          <a:br>
            <a:rPr lang="fr-BE" sz="1600" b="1"/>
          </a:br>
          <a:r>
            <a:rPr lang="fr-BE" sz="1600" b="1"/>
            <a:t> </a:t>
          </a:r>
          <a:r>
            <a:rPr lang="fr-BE" sz="1600" b="1" err="1"/>
            <a:t>Recycling</a:t>
          </a:r>
          <a:endParaRPr lang="en-IE" sz="1600" b="1"/>
        </a:p>
      </dgm:t>
    </dgm:pt>
    <dgm:pt modelId="{4745533A-7299-41D1-BD00-7BD5FFA5C855}" type="parTrans" cxnId="{6B777DA8-878E-4C9F-B7F9-5E0599001CE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7A4DC56D-95D9-406A-902D-51F3ECC0896F}" type="sibTrans" cxnId="{6B777DA8-878E-4C9F-B7F9-5E0599001CE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F80D6D5A-BA22-4EE3-8447-C2744EAEE2B4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Food production </a:t>
          </a:r>
          <a:br>
            <a:rPr lang="fr-BE" sz="1600" b="1"/>
          </a:br>
          <a:r>
            <a:rPr lang="fr-BE" sz="1600" b="1"/>
            <a:t>&amp; Green deal index</a:t>
          </a:r>
          <a:endParaRPr lang="en-IE" sz="1600" b="1"/>
        </a:p>
      </dgm:t>
    </dgm:pt>
    <dgm:pt modelId="{E72D9E22-A8FB-4084-AE16-357C053D7BC5}" type="parTrans" cxnId="{7BEAEB16-1D59-4AB6-9B27-440C6027F289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6E519ABF-DE9D-4C72-9EA9-3D97BE09A567}" type="sibTrans" cxnId="{7BEAEB16-1D59-4AB6-9B27-440C6027F289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DC9681E7-C41F-4C72-BE8C-795B0F08AEC1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 err="1"/>
            <a:t>Precision</a:t>
          </a:r>
          <a:r>
            <a:rPr lang="fr-BE" sz="1600" b="1"/>
            <a:t> </a:t>
          </a:r>
          <a:r>
            <a:rPr lang="fr-BE" sz="1600" b="1" err="1"/>
            <a:t>Forestry</a:t>
          </a:r>
          <a:endParaRPr lang="en-IE" sz="1600" b="1"/>
        </a:p>
      </dgm:t>
    </dgm:pt>
    <dgm:pt modelId="{82AE7DFC-71BF-49A3-949C-65A71989110C}" type="parTrans" cxnId="{59B8BB7E-44CB-4768-A6A7-6CF8CB0B8096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416C917A-058F-4C7D-A916-18E1B2F08D26}" type="sibTrans" cxnId="{59B8BB7E-44CB-4768-A6A7-6CF8CB0B8096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531C789E-AA0F-46DB-92C8-EFC084214826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 err="1"/>
            <a:t>Maintain</a:t>
          </a:r>
          <a:endParaRPr lang="fr-BE" sz="1600" b="1"/>
        </a:p>
        <a:p>
          <a:r>
            <a:rPr lang="fr-BE" sz="1600" b="1"/>
            <a:t>Wind Turbine</a:t>
          </a:r>
          <a:endParaRPr lang="en-IE" sz="1600" b="1"/>
        </a:p>
      </dgm:t>
    </dgm:pt>
    <dgm:pt modelId="{8D22C59F-7C46-4662-B815-E08D8A19B683}" type="parTrans" cxnId="{7D321506-D5C4-450A-8781-6C0E7AEA8F8A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099CC44D-23D2-4915-A79D-E33C3DF002BC}" type="sibTrans" cxnId="{7D321506-D5C4-450A-8781-6C0E7AEA8F8A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1742FCAC-244D-460C-9ED0-F69C43A51AFA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Optimise</a:t>
          </a:r>
          <a:br>
            <a:rPr lang="fr-BE" sz="1600" b="1"/>
          </a:br>
          <a:br>
            <a:rPr lang="fr-BE" sz="1600" b="1"/>
          </a:br>
          <a:r>
            <a:rPr lang="fr-BE" sz="1600" b="1"/>
            <a:t>Waste Water </a:t>
          </a:r>
          <a:r>
            <a:rPr lang="fr-BE" sz="1600" b="1" err="1"/>
            <a:t>Mgt</a:t>
          </a:r>
          <a:endParaRPr lang="en-IE" sz="1600" b="1"/>
        </a:p>
      </dgm:t>
    </dgm:pt>
    <dgm:pt modelId="{A6C28F6A-8964-4D88-9EE9-1F6A79F8E5F4}" type="parTrans" cxnId="{73B06B87-234B-4C3A-A775-4AB7CE63B4A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4D6275C2-6DB5-4165-868E-B968A670FF6D}" type="sibTrans" cxnId="{73B06B87-234B-4C3A-A775-4AB7CE63B4A0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43F762EA-2D3A-4787-96A8-BA76FB0EE9FA}">
      <dgm:prSet phldrT="[Text]" custT="1"/>
      <dgm:spPr>
        <a:solidFill>
          <a:srgbClr val="002060"/>
        </a:solidFill>
      </dgm:spPr>
      <dgm:t>
        <a:bodyPr/>
        <a:lstStyle/>
        <a:p>
          <a:br>
            <a:rPr lang="fr-BE" sz="1600" b="1"/>
          </a:br>
          <a:r>
            <a:rPr lang="fr-BE" sz="1600" b="1"/>
            <a:t>Pesticide &amp; </a:t>
          </a:r>
          <a:r>
            <a:rPr lang="fr-BE" sz="1600" b="1" err="1"/>
            <a:t>Fertilizer</a:t>
          </a:r>
          <a:r>
            <a:rPr lang="fr-BE" sz="1600" b="1"/>
            <a:t> </a:t>
          </a:r>
          <a:r>
            <a:rPr lang="fr-BE" sz="1600" b="1" err="1"/>
            <a:t>reduction</a:t>
          </a:r>
          <a:endParaRPr lang="en-IE" sz="1600" b="1"/>
        </a:p>
      </dgm:t>
    </dgm:pt>
    <dgm:pt modelId="{D9ACEED4-0DA7-4F8D-88EE-E7E6B7EF05D5}" type="parTrans" cxnId="{885DD573-8F21-46A0-832C-98B2E23D5A84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64F50B92-16B2-42FC-BC40-D7304C29FA01}" type="sibTrans" cxnId="{885DD573-8F21-46A0-832C-98B2E23D5A84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F95FE5C9-E88E-48F0-9AD9-C1E49763A4F1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Snake </a:t>
          </a:r>
          <a:r>
            <a:rPr lang="fr-BE" sz="1600" b="1" err="1"/>
            <a:t>Robotics</a:t>
          </a:r>
          <a:br>
            <a:rPr lang="fr-BE" sz="1600" b="1"/>
          </a:br>
          <a:br>
            <a:rPr lang="fr-BE" sz="1600" b="1"/>
          </a:br>
          <a:r>
            <a:rPr lang="fr-BE" sz="1600" b="1"/>
            <a:t>Pipeline Inspection &amp; </a:t>
          </a:r>
          <a:r>
            <a:rPr lang="fr-BE" sz="1600" b="1" err="1"/>
            <a:t>Repair</a:t>
          </a:r>
          <a:endParaRPr lang="en-IE" sz="1600" b="1"/>
        </a:p>
      </dgm:t>
    </dgm:pt>
    <dgm:pt modelId="{54B967BC-3387-4277-A04C-FAFEC8B48147}" type="parTrans" cxnId="{1E0EF292-DADD-4A22-BE1E-06DF6976399E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14A73524-F08D-4B08-8577-CF96335EF610}" type="sibTrans" cxnId="{1E0EF292-DADD-4A22-BE1E-06DF6976399E}">
      <dgm:prSet/>
      <dgm:spPr/>
      <dgm:t>
        <a:bodyPr/>
        <a:lstStyle/>
        <a:p>
          <a:endParaRPr lang="en-IE" sz="1600" b="1">
            <a:solidFill>
              <a:schemeClr val="bg1"/>
            </a:solidFill>
          </a:endParaRPr>
        </a:p>
      </dgm:t>
    </dgm:pt>
    <dgm:pt modelId="{C7C16DB9-E3F1-48F6-BD48-A7FCCC6D4B25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 err="1"/>
            <a:t>Federated</a:t>
          </a:r>
          <a:r>
            <a:rPr lang="fr-BE" sz="1600" b="1"/>
            <a:t> &amp; </a:t>
          </a:r>
          <a:r>
            <a:rPr lang="fr-BE" sz="1600" b="1" err="1"/>
            <a:t>Continuous</a:t>
          </a:r>
          <a:r>
            <a:rPr lang="fr-BE" sz="1600" b="1"/>
            <a:t> </a:t>
          </a:r>
          <a:r>
            <a:rPr lang="fr-BE" sz="1600" b="1" err="1"/>
            <a:t>learning</a:t>
          </a:r>
          <a:r>
            <a:rPr lang="fr-BE" sz="1600" b="1"/>
            <a:t> </a:t>
          </a:r>
          <a:br>
            <a:rPr lang="fr-BE" sz="1600" b="1"/>
          </a:br>
          <a:br>
            <a:rPr lang="fr-BE" sz="1600" b="1"/>
          </a:br>
          <a:r>
            <a:rPr lang="fr-BE" sz="1600" b="1" err="1"/>
            <a:t>Metallurgy</a:t>
          </a:r>
          <a:endParaRPr lang="en-IE" sz="1600" b="1"/>
        </a:p>
      </dgm:t>
    </dgm:pt>
    <dgm:pt modelId="{D83206D4-9AC9-40CC-A1E6-C60C9CB9AEE7}" type="parTrans" cxnId="{A9BE6484-8523-44DF-A104-EAE4B72903B1}">
      <dgm:prSet/>
      <dgm:spPr/>
      <dgm:t>
        <a:bodyPr/>
        <a:lstStyle/>
        <a:p>
          <a:endParaRPr lang="en-IE" sz="1600"/>
        </a:p>
      </dgm:t>
    </dgm:pt>
    <dgm:pt modelId="{58CF8173-6AF3-4D06-8075-10978304FFDB}" type="sibTrans" cxnId="{A9BE6484-8523-44DF-A104-EAE4B72903B1}">
      <dgm:prSet/>
      <dgm:spPr/>
      <dgm:t>
        <a:bodyPr/>
        <a:lstStyle/>
        <a:p>
          <a:endParaRPr lang="en-IE" sz="1600"/>
        </a:p>
      </dgm:t>
    </dgm:pt>
    <dgm:pt modelId="{BBCBE687-CFDC-4AD1-9839-BB81C2A9F8D2}">
      <dgm:prSet phldrT="[Text]" custT="1"/>
      <dgm:spPr>
        <a:solidFill>
          <a:srgbClr val="002060"/>
        </a:solidFill>
      </dgm:spPr>
      <dgm:t>
        <a:bodyPr/>
        <a:lstStyle/>
        <a:p>
          <a:r>
            <a:rPr lang="fr-BE" sz="1600" b="1"/>
            <a:t>Waste </a:t>
          </a:r>
          <a:r>
            <a:rPr lang="fr-BE" sz="1600" b="1" err="1"/>
            <a:t>sorting</a:t>
          </a:r>
          <a:r>
            <a:rPr lang="fr-BE" sz="1600" b="1"/>
            <a:t> / Battery </a:t>
          </a:r>
          <a:endParaRPr lang="en-IE" sz="1600" b="1"/>
        </a:p>
      </dgm:t>
    </dgm:pt>
    <dgm:pt modelId="{176166DA-AE67-497F-887A-19E112BFB7A8}" type="parTrans" cxnId="{B889383E-6A47-4015-AD5E-4C1CE1852DD1}">
      <dgm:prSet/>
      <dgm:spPr/>
      <dgm:t>
        <a:bodyPr/>
        <a:lstStyle/>
        <a:p>
          <a:endParaRPr lang="en-IE" sz="1600"/>
        </a:p>
      </dgm:t>
    </dgm:pt>
    <dgm:pt modelId="{24A6F013-64A0-4BBE-ABBF-FF657BCEBB41}" type="sibTrans" cxnId="{B889383E-6A47-4015-AD5E-4C1CE1852DD1}">
      <dgm:prSet/>
      <dgm:spPr/>
      <dgm:t>
        <a:bodyPr/>
        <a:lstStyle/>
        <a:p>
          <a:endParaRPr lang="en-IE" sz="1600"/>
        </a:p>
      </dgm:t>
    </dgm:pt>
    <dgm:pt modelId="{6CEA9ADB-4C8E-4BC8-B78C-CD73F76C7FBF}" type="pres">
      <dgm:prSet presAssocID="{74B4D885-4C8F-45D2-B185-D49DAFFE9443}" presName="Name0" presStyleCnt="0">
        <dgm:presLayoutVars>
          <dgm:dir/>
          <dgm:resizeHandles val="exact"/>
        </dgm:presLayoutVars>
      </dgm:prSet>
      <dgm:spPr/>
    </dgm:pt>
    <dgm:pt modelId="{52A1AFA3-738F-473F-B756-44D5D9B9F3E0}" type="pres">
      <dgm:prSet presAssocID="{74B4D885-4C8F-45D2-B185-D49DAFFE9443}" presName="fgShape" presStyleLbl="fgShp" presStyleIdx="0" presStyleCnt="1"/>
      <dgm:spPr>
        <a:noFill/>
      </dgm:spPr>
    </dgm:pt>
    <dgm:pt modelId="{6C452CDF-6EBA-440B-9D1E-0A0B7CD08D4D}" type="pres">
      <dgm:prSet presAssocID="{74B4D885-4C8F-45D2-B185-D49DAFFE9443}" presName="linComp" presStyleCnt="0"/>
      <dgm:spPr/>
    </dgm:pt>
    <dgm:pt modelId="{EEAA51C1-5F4D-4759-B3AE-2E8E8EABEF46}" type="pres">
      <dgm:prSet presAssocID="{C7C16DB9-E3F1-48F6-BD48-A7FCCC6D4B25}" presName="compNode" presStyleCnt="0"/>
      <dgm:spPr/>
    </dgm:pt>
    <dgm:pt modelId="{992A187C-6697-456E-AB6A-F4D9BA944520}" type="pres">
      <dgm:prSet presAssocID="{C7C16DB9-E3F1-48F6-BD48-A7FCCC6D4B25}" presName="bkgdShape" presStyleLbl="node1" presStyleIdx="0" presStyleCnt="9"/>
      <dgm:spPr/>
    </dgm:pt>
    <dgm:pt modelId="{6A747307-57A6-46E6-B769-65B0ADCC38EE}" type="pres">
      <dgm:prSet presAssocID="{C7C16DB9-E3F1-48F6-BD48-A7FCCC6D4B25}" presName="nodeTx" presStyleLbl="node1" presStyleIdx="0" presStyleCnt="9">
        <dgm:presLayoutVars>
          <dgm:bulletEnabled val="1"/>
        </dgm:presLayoutVars>
      </dgm:prSet>
      <dgm:spPr/>
    </dgm:pt>
    <dgm:pt modelId="{8E268333-3388-4CCD-B899-DF2ABAFCA7F3}" type="pres">
      <dgm:prSet presAssocID="{C7C16DB9-E3F1-48F6-BD48-A7FCCC6D4B25}" presName="invisiNode" presStyleLbl="node1" presStyleIdx="0" presStyleCnt="9"/>
      <dgm:spPr/>
    </dgm:pt>
    <dgm:pt modelId="{FF9BEA68-21D8-49E9-A6F1-A7D38496E385}" type="pres">
      <dgm:prSet presAssocID="{C7C16DB9-E3F1-48F6-BD48-A7FCCC6D4B25}" presName="imagNode" presStyleLbl="fgImgPlace1" presStyleIdx="0" presStyleCnt="9"/>
      <dgm:spPr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47B630-8BA4-485D-AEB5-D5E09C4CEDEB}" type="pres">
      <dgm:prSet presAssocID="{58CF8173-6AF3-4D06-8075-10978304FFDB}" presName="sibTrans" presStyleLbl="sibTrans2D1" presStyleIdx="0" presStyleCnt="0"/>
      <dgm:spPr/>
    </dgm:pt>
    <dgm:pt modelId="{B269BCE2-6E67-4F56-B248-721111B2D568}" type="pres">
      <dgm:prSet presAssocID="{58F9103D-29F5-4803-BFFC-F867816ACD11}" presName="compNode" presStyleCnt="0"/>
      <dgm:spPr/>
    </dgm:pt>
    <dgm:pt modelId="{8BCD948F-5712-4E0A-ADAE-38445E9A67CC}" type="pres">
      <dgm:prSet presAssocID="{58F9103D-29F5-4803-BFFC-F867816ACD11}" presName="bkgdShape" presStyleLbl="node1" presStyleIdx="1" presStyleCnt="9"/>
      <dgm:spPr/>
    </dgm:pt>
    <dgm:pt modelId="{65BE6850-E33E-4DA4-848F-99FC001C6A54}" type="pres">
      <dgm:prSet presAssocID="{58F9103D-29F5-4803-BFFC-F867816ACD11}" presName="nodeTx" presStyleLbl="node1" presStyleIdx="1" presStyleCnt="9">
        <dgm:presLayoutVars>
          <dgm:bulletEnabled val="1"/>
        </dgm:presLayoutVars>
      </dgm:prSet>
      <dgm:spPr/>
    </dgm:pt>
    <dgm:pt modelId="{DEFC595D-4159-41D5-9AF3-85D1DEFEDDA1}" type="pres">
      <dgm:prSet presAssocID="{58F9103D-29F5-4803-BFFC-F867816ACD11}" presName="invisiNode" presStyleLbl="node1" presStyleIdx="1" presStyleCnt="9"/>
      <dgm:spPr/>
    </dgm:pt>
    <dgm:pt modelId="{9387426D-7546-4F9E-A95E-69B05840E076}" type="pres">
      <dgm:prSet presAssocID="{58F9103D-29F5-4803-BFFC-F867816ACD11}" presName="imagNode" presStyleLbl="fgImgPlace1" presStyleIdx="1" presStyleCnt="9"/>
      <dgm:spPr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7BB6F3-267A-496A-B24F-6C9AE00A0F1F}" type="pres">
      <dgm:prSet presAssocID="{7A4DC56D-95D9-406A-902D-51F3ECC0896F}" presName="sibTrans" presStyleLbl="sibTrans2D1" presStyleIdx="0" presStyleCnt="0"/>
      <dgm:spPr/>
    </dgm:pt>
    <dgm:pt modelId="{691E0306-B394-4B67-ABF1-3F25C5A0B139}" type="pres">
      <dgm:prSet presAssocID="{F80D6D5A-BA22-4EE3-8447-C2744EAEE2B4}" presName="compNode" presStyleCnt="0"/>
      <dgm:spPr/>
    </dgm:pt>
    <dgm:pt modelId="{EAAE6326-9E27-468B-922F-3B5126B2294B}" type="pres">
      <dgm:prSet presAssocID="{F80D6D5A-BA22-4EE3-8447-C2744EAEE2B4}" presName="bkgdShape" presStyleLbl="node1" presStyleIdx="2" presStyleCnt="9"/>
      <dgm:spPr/>
    </dgm:pt>
    <dgm:pt modelId="{7D6F64F2-1882-4C1B-9A48-CA33BA6B037B}" type="pres">
      <dgm:prSet presAssocID="{F80D6D5A-BA22-4EE3-8447-C2744EAEE2B4}" presName="nodeTx" presStyleLbl="node1" presStyleIdx="2" presStyleCnt="9">
        <dgm:presLayoutVars>
          <dgm:bulletEnabled val="1"/>
        </dgm:presLayoutVars>
      </dgm:prSet>
      <dgm:spPr/>
    </dgm:pt>
    <dgm:pt modelId="{B2F2E2A1-57B7-4F02-8350-B9DEA28E2E93}" type="pres">
      <dgm:prSet presAssocID="{F80D6D5A-BA22-4EE3-8447-C2744EAEE2B4}" presName="invisiNode" presStyleLbl="node1" presStyleIdx="2" presStyleCnt="9"/>
      <dgm:spPr/>
    </dgm:pt>
    <dgm:pt modelId="{30EFADEA-9769-4293-9161-C9446CED6666}" type="pres">
      <dgm:prSet presAssocID="{F80D6D5A-BA22-4EE3-8447-C2744EAEE2B4}" presName="imagNode" presStyleLbl="fgImgPlace1" presStyleIdx="2" presStyleCnt="9"/>
      <dgm:spPr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086AE68-E082-4727-9EF8-FFCAE17AFB81}" type="pres">
      <dgm:prSet presAssocID="{6E519ABF-DE9D-4C72-9EA9-3D97BE09A567}" presName="sibTrans" presStyleLbl="sibTrans2D1" presStyleIdx="0" presStyleCnt="0"/>
      <dgm:spPr/>
    </dgm:pt>
    <dgm:pt modelId="{E6302DDB-0909-4D06-8100-612870465404}" type="pres">
      <dgm:prSet presAssocID="{DC9681E7-C41F-4C72-BE8C-795B0F08AEC1}" presName="compNode" presStyleCnt="0"/>
      <dgm:spPr/>
    </dgm:pt>
    <dgm:pt modelId="{B3B267DF-D1D4-4BBB-B7A2-C7111907C780}" type="pres">
      <dgm:prSet presAssocID="{DC9681E7-C41F-4C72-BE8C-795B0F08AEC1}" presName="bkgdShape" presStyleLbl="node1" presStyleIdx="3" presStyleCnt="9"/>
      <dgm:spPr/>
    </dgm:pt>
    <dgm:pt modelId="{1161FCF4-B2BF-4729-A632-9E33C43166A7}" type="pres">
      <dgm:prSet presAssocID="{DC9681E7-C41F-4C72-BE8C-795B0F08AEC1}" presName="nodeTx" presStyleLbl="node1" presStyleIdx="3" presStyleCnt="9">
        <dgm:presLayoutVars>
          <dgm:bulletEnabled val="1"/>
        </dgm:presLayoutVars>
      </dgm:prSet>
      <dgm:spPr/>
    </dgm:pt>
    <dgm:pt modelId="{002B868C-6D49-4C0D-A655-BAE8704BCF5E}" type="pres">
      <dgm:prSet presAssocID="{DC9681E7-C41F-4C72-BE8C-795B0F08AEC1}" presName="invisiNode" presStyleLbl="node1" presStyleIdx="3" presStyleCnt="9"/>
      <dgm:spPr/>
    </dgm:pt>
    <dgm:pt modelId="{EC39C95B-80E4-4747-832B-7A98A9174404}" type="pres">
      <dgm:prSet presAssocID="{DC9681E7-C41F-4C72-BE8C-795B0F08AEC1}" presName="imagNode" presStyleLbl="fgImgPlace1" presStyleIdx="3" presStyleCnt="9" custLinFactNeighborX="3039" custLinFactNeighborY="6393"/>
      <dgm:spPr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DA2206-19B8-4EA0-9853-6A8004C2E957}" type="pres">
      <dgm:prSet presAssocID="{416C917A-058F-4C7D-A916-18E1B2F08D26}" presName="sibTrans" presStyleLbl="sibTrans2D1" presStyleIdx="0" presStyleCnt="0"/>
      <dgm:spPr/>
    </dgm:pt>
    <dgm:pt modelId="{CE73B16E-7206-4448-A80E-2A2214710082}" type="pres">
      <dgm:prSet presAssocID="{531C789E-AA0F-46DB-92C8-EFC084214826}" presName="compNode" presStyleCnt="0"/>
      <dgm:spPr/>
    </dgm:pt>
    <dgm:pt modelId="{1E9DFD21-18A4-4C28-B13A-DAE631D76EA3}" type="pres">
      <dgm:prSet presAssocID="{531C789E-AA0F-46DB-92C8-EFC084214826}" presName="bkgdShape" presStyleLbl="node1" presStyleIdx="4" presStyleCnt="9" custLinFactNeighborX="3420"/>
      <dgm:spPr/>
    </dgm:pt>
    <dgm:pt modelId="{10148559-A0D1-4278-938B-126CD3EE3320}" type="pres">
      <dgm:prSet presAssocID="{531C789E-AA0F-46DB-92C8-EFC084214826}" presName="nodeTx" presStyleLbl="node1" presStyleIdx="4" presStyleCnt="9">
        <dgm:presLayoutVars>
          <dgm:bulletEnabled val="1"/>
        </dgm:presLayoutVars>
      </dgm:prSet>
      <dgm:spPr/>
    </dgm:pt>
    <dgm:pt modelId="{542DD693-59B3-4334-BE66-759BE8E3DC9B}" type="pres">
      <dgm:prSet presAssocID="{531C789E-AA0F-46DB-92C8-EFC084214826}" presName="invisiNode" presStyleLbl="node1" presStyleIdx="4" presStyleCnt="9"/>
      <dgm:spPr/>
    </dgm:pt>
    <dgm:pt modelId="{68E0B2E5-54B6-4309-A793-9EE17C9548D7}" type="pres">
      <dgm:prSet presAssocID="{531C789E-AA0F-46DB-92C8-EFC084214826}" presName="imagNode" presStyleLbl="fgImgPlace1" presStyleIdx="4" presStyleCnt="9"/>
      <dgm:spPr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4EBCF4-5F77-44F5-97B6-3C17DD443F51}" type="pres">
      <dgm:prSet presAssocID="{099CC44D-23D2-4915-A79D-E33C3DF002BC}" presName="sibTrans" presStyleLbl="sibTrans2D1" presStyleIdx="0" presStyleCnt="0"/>
      <dgm:spPr/>
    </dgm:pt>
    <dgm:pt modelId="{2E30EDA4-C8FE-4D6D-B83B-BEDAEE71285F}" type="pres">
      <dgm:prSet presAssocID="{1742FCAC-244D-460C-9ED0-F69C43A51AFA}" presName="compNode" presStyleCnt="0"/>
      <dgm:spPr/>
    </dgm:pt>
    <dgm:pt modelId="{4B2806C9-7BF2-415B-BE72-8FD07CF1A0D1}" type="pres">
      <dgm:prSet presAssocID="{1742FCAC-244D-460C-9ED0-F69C43A51AFA}" presName="bkgdShape" presStyleLbl="node1" presStyleIdx="5" presStyleCnt="9"/>
      <dgm:spPr/>
    </dgm:pt>
    <dgm:pt modelId="{B38CA023-16EB-42A5-BD29-9507DA25DF11}" type="pres">
      <dgm:prSet presAssocID="{1742FCAC-244D-460C-9ED0-F69C43A51AFA}" presName="nodeTx" presStyleLbl="node1" presStyleIdx="5" presStyleCnt="9">
        <dgm:presLayoutVars>
          <dgm:bulletEnabled val="1"/>
        </dgm:presLayoutVars>
      </dgm:prSet>
      <dgm:spPr/>
    </dgm:pt>
    <dgm:pt modelId="{BBFDC367-207E-4352-A67E-458BF46706BE}" type="pres">
      <dgm:prSet presAssocID="{1742FCAC-244D-460C-9ED0-F69C43A51AFA}" presName="invisiNode" presStyleLbl="node1" presStyleIdx="5" presStyleCnt="9"/>
      <dgm:spPr/>
    </dgm:pt>
    <dgm:pt modelId="{33B46B1A-3933-41D4-9289-6CD4A3F0F101}" type="pres">
      <dgm:prSet presAssocID="{1742FCAC-244D-460C-9ED0-F69C43A51AFA}" presName="imagNode" presStyleLbl="fgImgPlace1" presStyleIdx="5" presStyleCnt="9"/>
      <dgm:spPr>
        <a:prstGeom prst="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1B78A5-1D45-4FAC-B005-00B528217953}" type="pres">
      <dgm:prSet presAssocID="{4D6275C2-6DB5-4165-868E-B968A670FF6D}" presName="sibTrans" presStyleLbl="sibTrans2D1" presStyleIdx="0" presStyleCnt="0"/>
      <dgm:spPr/>
    </dgm:pt>
    <dgm:pt modelId="{64CD5EDC-3501-47DF-9176-22DC10922A5E}" type="pres">
      <dgm:prSet presAssocID="{43F762EA-2D3A-4787-96A8-BA76FB0EE9FA}" presName="compNode" presStyleCnt="0"/>
      <dgm:spPr/>
    </dgm:pt>
    <dgm:pt modelId="{23896E61-4F7D-472E-AD16-3AF0FA6C6702}" type="pres">
      <dgm:prSet presAssocID="{43F762EA-2D3A-4787-96A8-BA76FB0EE9FA}" presName="bkgdShape" presStyleLbl="node1" presStyleIdx="6" presStyleCnt="9"/>
      <dgm:spPr/>
    </dgm:pt>
    <dgm:pt modelId="{8F969BB2-FFFF-44BB-B93D-0D84B91A9259}" type="pres">
      <dgm:prSet presAssocID="{43F762EA-2D3A-4787-96A8-BA76FB0EE9FA}" presName="nodeTx" presStyleLbl="node1" presStyleIdx="6" presStyleCnt="9">
        <dgm:presLayoutVars>
          <dgm:bulletEnabled val="1"/>
        </dgm:presLayoutVars>
      </dgm:prSet>
      <dgm:spPr/>
    </dgm:pt>
    <dgm:pt modelId="{196C37EA-27B1-4DFD-919A-DEBD5DA6CE1B}" type="pres">
      <dgm:prSet presAssocID="{43F762EA-2D3A-4787-96A8-BA76FB0EE9FA}" presName="invisiNode" presStyleLbl="node1" presStyleIdx="6" presStyleCnt="9"/>
      <dgm:spPr/>
    </dgm:pt>
    <dgm:pt modelId="{D749969B-4C51-405F-BB71-2BE2BE0B79ED}" type="pres">
      <dgm:prSet presAssocID="{43F762EA-2D3A-4787-96A8-BA76FB0EE9FA}" presName="imagNode" presStyleLbl="fgImgPlace1" presStyleIdx="6" presStyleCnt="9"/>
      <dgm:spPr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A4FFD7-AA3F-4A08-98A1-A036D8B2C160}" type="pres">
      <dgm:prSet presAssocID="{64F50B92-16B2-42FC-BC40-D7304C29FA01}" presName="sibTrans" presStyleLbl="sibTrans2D1" presStyleIdx="0" presStyleCnt="0"/>
      <dgm:spPr/>
    </dgm:pt>
    <dgm:pt modelId="{6782318F-C9E8-4715-88D5-9B123DD0D734}" type="pres">
      <dgm:prSet presAssocID="{F95FE5C9-E88E-48F0-9AD9-C1E49763A4F1}" presName="compNode" presStyleCnt="0"/>
      <dgm:spPr/>
    </dgm:pt>
    <dgm:pt modelId="{E2DD3CED-06E8-4145-AB17-E5D28A67C266}" type="pres">
      <dgm:prSet presAssocID="{F95FE5C9-E88E-48F0-9AD9-C1E49763A4F1}" presName="bkgdShape" presStyleLbl="node1" presStyleIdx="7" presStyleCnt="9"/>
      <dgm:spPr/>
    </dgm:pt>
    <dgm:pt modelId="{69D22AFB-F0E4-4FAC-8A88-E4A363DF53A5}" type="pres">
      <dgm:prSet presAssocID="{F95FE5C9-E88E-48F0-9AD9-C1E49763A4F1}" presName="nodeTx" presStyleLbl="node1" presStyleIdx="7" presStyleCnt="9">
        <dgm:presLayoutVars>
          <dgm:bulletEnabled val="1"/>
        </dgm:presLayoutVars>
      </dgm:prSet>
      <dgm:spPr/>
    </dgm:pt>
    <dgm:pt modelId="{02A776BD-D62B-4A2A-BBA4-58F3C43292F8}" type="pres">
      <dgm:prSet presAssocID="{F95FE5C9-E88E-48F0-9AD9-C1E49763A4F1}" presName="invisiNode" presStyleLbl="node1" presStyleIdx="7" presStyleCnt="9"/>
      <dgm:spPr/>
    </dgm:pt>
    <dgm:pt modelId="{508D26B4-0BD1-49DC-8E5D-AB9FE88E49EF}" type="pres">
      <dgm:prSet presAssocID="{F95FE5C9-E88E-48F0-9AD9-C1E49763A4F1}" presName="imagNode" presStyleLbl="fgImgPlace1" presStyleIdx="7" presStyleCnt="9"/>
      <dgm:spPr>
        <a:prstGeom prst="rect">
          <a:avLst/>
        </a:prstGeom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CDD147-BE34-4D3C-BC86-48F4C3938C39}" type="pres">
      <dgm:prSet presAssocID="{14A73524-F08D-4B08-8577-CF96335EF610}" presName="sibTrans" presStyleLbl="sibTrans2D1" presStyleIdx="0" presStyleCnt="0"/>
      <dgm:spPr/>
    </dgm:pt>
    <dgm:pt modelId="{9CFA2BE6-16E8-4DCC-8270-92DE297A1B32}" type="pres">
      <dgm:prSet presAssocID="{BBCBE687-CFDC-4AD1-9839-BB81C2A9F8D2}" presName="compNode" presStyleCnt="0"/>
      <dgm:spPr/>
    </dgm:pt>
    <dgm:pt modelId="{731B9660-EE93-4F97-85CA-D975C4D4D3A1}" type="pres">
      <dgm:prSet presAssocID="{BBCBE687-CFDC-4AD1-9839-BB81C2A9F8D2}" presName="bkgdShape" presStyleLbl="node1" presStyleIdx="8" presStyleCnt="9"/>
      <dgm:spPr/>
    </dgm:pt>
    <dgm:pt modelId="{4F9DF41C-1E32-4BDB-95AC-CC0094B731DF}" type="pres">
      <dgm:prSet presAssocID="{BBCBE687-CFDC-4AD1-9839-BB81C2A9F8D2}" presName="nodeTx" presStyleLbl="node1" presStyleIdx="8" presStyleCnt="9">
        <dgm:presLayoutVars>
          <dgm:bulletEnabled val="1"/>
        </dgm:presLayoutVars>
      </dgm:prSet>
      <dgm:spPr/>
    </dgm:pt>
    <dgm:pt modelId="{2ADEF43C-3E58-42DE-8D51-96F407ED5F2B}" type="pres">
      <dgm:prSet presAssocID="{BBCBE687-CFDC-4AD1-9839-BB81C2A9F8D2}" presName="invisiNode" presStyleLbl="node1" presStyleIdx="8" presStyleCnt="9"/>
      <dgm:spPr/>
    </dgm:pt>
    <dgm:pt modelId="{5BA117C8-89C6-494B-9B4B-677E296E62D8}" type="pres">
      <dgm:prSet presAssocID="{BBCBE687-CFDC-4AD1-9839-BB81C2A9F8D2}" presName="imagNode" presStyleLbl="fgImgPlace1" presStyleIdx="8" presStyleCnt="9"/>
      <dgm:spPr>
        <a:prstGeom prst="rect">
          <a:avLst/>
        </a:prstGeom>
        <a:blipFill dpi="0" rotWithShape="1">
          <a:blip xmlns:r="http://schemas.openxmlformats.org/officeDocument/2006/relationships" r:embed="rId9"/>
          <a:srcRect/>
          <a:stretch>
            <a:fillRect/>
          </a:stretch>
        </a:blipFill>
      </dgm:spPr>
    </dgm:pt>
  </dgm:ptLst>
  <dgm:cxnLst>
    <dgm:cxn modelId="{7D321506-D5C4-450A-8781-6C0E7AEA8F8A}" srcId="{74B4D885-4C8F-45D2-B185-D49DAFFE9443}" destId="{531C789E-AA0F-46DB-92C8-EFC084214826}" srcOrd="4" destOrd="0" parTransId="{8D22C59F-7C46-4662-B815-E08D8A19B683}" sibTransId="{099CC44D-23D2-4915-A79D-E33C3DF002BC}"/>
    <dgm:cxn modelId="{66648116-DF17-4D5B-8B4B-BB3C32C831E2}" type="presOf" srcId="{58F9103D-29F5-4803-BFFC-F867816ACD11}" destId="{65BE6850-E33E-4DA4-848F-99FC001C6A54}" srcOrd="1" destOrd="0" presId="urn:microsoft.com/office/officeart/2005/8/layout/hList7"/>
    <dgm:cxn modelId="{7BEAEB16-1D59-4AB6-9B27-440C6027F289}" srcId="{74B4D885-4C8F-45D2-B185-D49DAFFE9443}" destId="{F80D6D5A-BA22-4EE3-8447-C2744EAEE2B4}" srcOrd="2" destOrd="0" parTransId="{E72D9E22-A8FB-4084-AE16-357C053D7BC5}" sibTransId="{6E519ABF-DE9D-4C72-9EA9-3D97BE09A567}"/>
    <dgm:cxn modelId="{5643F51C-AD41-4004-819D-31BDCC60CFEB}" type="presOf" srcId="{BBCBE687-CFDC-4AD1-9839-BB81C2A9F8D2}" destId="{4F9DF41C-1E32-4BDB-95AC-CC0094B731DF}" srcOrd="1" destOrd="0" presId="urn:microsoft.com/office/officeart/2005/8/layout/hList7"/>
    <dgm:cxn modelId="{C17B7F21-5D29-41CE-BBB9-D1ED30B2DEF8}" type="presOf" srcId="{43F762EA-2D3A-4787-96A8-BA76FB0EE9FA}" destId="{8F969BB2-FFFF-44BB-B93D-0D84B91A9259}" srcOrd="1" destOrd="0" presId="urn:microsoft.com/office/officeart/2005/8/layout/hList7"/>
    <dgm:cxn modelId="{A728FF21-470C-4619-8CC3-6289981F3B10}" type="presOf" srcId="{BBCBE687-CFDC-4AD1-9839-BB81C2A9F8D2}" destId="{731B9660-EE93-4F97-85CA-D975C4D4D3A1}" srcOrd="0" destOrd="0" presId="urn:microsoft.com/office/officeart/2005/8/layout/hList7"/>
    <dgm:cxn modelId="{0D282530-B53A-4AEA-A612-8082CF443EE2}" type="presOf" srcId="{7A4DC56D-95D9-406A-902D-51F3ECC0896F}" destId="{AB7BB6F3-267A-496A-B24F-6C9AE00A0F1F}" srcOrd="0" destOrd="0" presId="urn:microsoft.com/office/officeart/2005/8/layout/hList7"/>
    <dgm:cxn modelId="{54B5E832-E4EC-4E3A-87FD-A09B8D3A14DB}" type="presOf" srcId="{F95FE5C9-E88E-48F0-9AD9-C1E49763A4F1}" destId="{69D22AFB-F0E4-4FAC-8A88-E4A363DF53A5}" srcOrd="1" destOrd="0" presId="urn:microsoft.com/office/officeart/2005/8/layout/hList7"/>
    <dgm:cxn modelId="{B889383E-6A47-4015-AD5E-4C1CE1852DD1}" srcId="{74B4D885-4C8F-45D2-B185-D49DAFFE9443}" destId="{BBCBE687-CFDC-4AD1-9839-BB81C2A9F8D2}" srcOrd="8" destOrd="0" parTransId="{176166DA-AE67-497F-887A-19E112BFB7A8}" sibTransId="{24A6F013-64A0-4BBE-ABBF-FF657BCEBB41}"/>
    <dgm:cxn modelId="{28C0AB40-DE3F-48BF-B40C-B82B8DBCA958}" type="presOf" srcId="{43F762EA-2D3A-4787-96A8-BA76FB0EE9FA}" destId="{23896E61-4F7D-472E-AD16-3AF0FA6C6702}" srcOrd="0" destOrd="0" presId="urn:microsoft.com/office/officeart/2005/8/layout/hList7"/>
    <dgm:cxn modelId="{21FCE55B-C80A-4F7E-8B50-7C5809B03446}" type="presOf" srcId="{F80D6D5A-BA22-4EE3-8447-C2744EAEE2B4}" destId="{7D6F64F2-1882-4C1B-9A48-CA33BA6B037B}" srcOrd="1" destOrd="0" presId="urn:microsoft.com/office/officeart/2005/8/layout/hList7"/>
    <dgm:cxn modelId="{42F64471-DEA3-4D43-8AC5-95FEC2041B7A}" type="presOf" srcId="{1742FCAC-244D-460C-9ED0-F69C43A51AFA}" destId="{4B2806C9-7BF2-415B-BE72-8FD07CF1A0D1}" srcOrd="0" destOrd="0" presId="urn:microsoft.com/office/officeart/2005/8/layout/hList7"/>
    <dgm:cxn modelId="{885DD573-8F21-46A0-832C-98B2E23D5A84}" srcId="{74B4D885-4C8F-45D2-B185-D49DAFFE9443}" destId="{43F762EA-2D3A-4787-96A8-BA76FB0EE9FA}" srcOrd="6" destOrd="0" parTransId="{D9ACEED4-0DA7-4F8D-88EE-E7E6B7EF05D5}" sibTransId="{64F50B92-16B2-42FC-BC40-D7304C29FA01}"/>
    <dgm:cxn modelId="{381BDA75-BE65-471F-BD04-9729D39EE3A8}" type="presOf" srcId="{74B4D885-4C8F-45D2-B185-D49DAFFE9443}" destId="{6CEA9ADB-4C8E-4BC8-B78C-CD73F76C7FBF}" srcOrd="0" destOrd="0" presId="urn:microsoft.com/office/officeart/2005/8/layout/hList7"/>
    <dgm:cxn modelId="{0897CB58-8A3A-4F9E-ACB3-4E81D0806C42}" type="presOf" srcId="{64F50B92-16B2-42FC-BC40-D7304C29FA01}" destId="{6CA4FFD7-AA3F-4A08-98A1-A036D8B2C160}" srcOrd="0" destOrd="0" presId="urn:microsoft.com/office/officeart/2005/8/layout/hList7"/>
    <dgm:cxn modelId="{59B8BB7E-44CB-4768-A6A7-6CF8CB0B8096}" srcId="{74B4D885-4C8F-45D2-B185-D49DAFFE9443}" destId="{DC9681E7-C41F-4C72-BE8C-795B0F08AEC1}" srcOrd="3" destOrd="0" parTransId="{82AE7DFC-71BF-49A3-949C-65A71989110C}" sibTransId="{416C917A-058F-4C7D-A916-18E1B2F08D26}"/>
    <dgm:cxn modelId="{A9BE6484-8523-44DF-A104-EAE4B72903B1}" srcId="{74B4D885-4C8F-45D2-B185-D49DAFFE9443}" destId="{C7C16DB9-E3F1-48F6-BD48-A7FCCC6D4B25}" srcOrd="0" destOrd="0" parTransId="{D83206D4-9AC9-40CC-A1E6-C60C9CB9AEE7}" sibTransId="{58CF8173-6AF3-4D06-8075-10978304FFDB}"/>
    <dgm:cxn modelId="{2DD7B484-06EF-4243-A8FB-D40C8B3FFD96}" type="presOf" srcId="{531C789E-AA0F-46DB-92C8-EFC084214826}" destId="{10148559-A0D1-4278-938B-126CD3EE3320}" srcOrd="1" destOrd="0" presId="urn:microsoft.com/office/officeart/2005/8/layout/hList7"/>
    <dgm:cxn modelId="{73B06B87-234B-4C3A-A775-4AB7CE63B4A0}" srcId="{74B4D885-4C8F-45D2-B185-D49DAFFE9443}" destId="{1742FCAC-244D-460C-9ED0-F69C43A51AFA}" srcOrd="5" destOrd="0" parTransId="{A6C28F6A-8964-4D88-9EE9-1F6A79F8E5F4}" sibTransId="{4D6275C2-6DB5-4165-868E-B968A670FF6D}"/>
    <dgm:cxn modelId="{CA27658E-364A-45BC-9879-2BD87C645F3D}" type="presOf" srcId="{14A73524-F08D-4B08-8577-CF96335EF610}" destId="{65CDD147-BE34-4D3C-BC86-48F4C3938C39}" srcOrd="0" destOrd="0" presId="urn:microsoft.com/office/officeart/2005/8/layout/hList7"/>
    <dgm:cxn modelId="{199A1790-613A-4C74-B6A7-61CA0C88D052}" type="presOf" srcId="{58F9103D-29F5-4803-BFFC-F867816ACD11}" destId="{8BCD948F-5712-4E0A-ADAE-38445E9A67CC}" srcOrd="0" destOrd="0" presId="urn:microsoft.com/office/officeart/2005/8/layout/hList7"/>
    <dgm:cxn modelId="{1E0EF292-DADD-4A22-BE1E-06DF6976399E}" srcId="{74B4D885-4C8F-45D2-B185-D49DAFFE9443}" destId="{F95FE5C9-E88E-48F0-9AD9-C1E49763A4F1}" srcOrd="7" destOrd="0" parTransId="{54B967BC-3387-4277-A04C-FAFEC8B48147}" sibTransId="{14A73524-F08D-4B08-8577-CF96335EF610}"/>
    <dgm:cxn modelId="{F7644C93-8BEC-41D8-9286-A8974CFCD4CF}" type="presOf" srcId="{6E519ABF-DE9D-4C72-9EA9-3D97BE09A567}" destId="{1086AE68-E082-4727-9EF8-FFCAE17AFB81}" srcOrd="0" destOrd="0" presId="urn:microsoft.com/office/officeart/2005/8/layout/hList7"/>
    <dgm:cxn modelId="{36F1B89A-4F34-4E59-B46D-5B29A836FD02}" type="presOf" srcId="{416C917A-058F-4C7D-A916-18E1B2F08D26}" destId="{E9DA2206-19B8-4EA0-9853-6A8004C2E957}" srcOrd="0" destOrd="0" presId="urn:microsoft.com/office/officeart/2005/8/layout/hList7"/>
    <dgm:cxn modelId="{CB3ED39D-5879-422F-A559-08DE9B8D33C1}" type="presOf" srcId="{F95FE5C9-E88E-48F0-9AD9-C1E49763A4F1}" destId="{E2DD3CED-06E8-4145-AB17-E5D28A67C266}" srcOrd="0" destOrd="0" presId="urn:microsoft.com/office/officeart/2005/8/layout/hList7"/>
    <dgm:cxn modelId="{D1AE86A7-04A5-4917-A3E6-C40520F67921}" type="presOf" srcId="{1742FCAC-244D-460C-9ED0-F69C43A51AFA}" destId="{B38CA023-16EB-42A5-BD29-9507DA25DF11}" srcOrd="1" destOrd="0" presId="urn:microsoft.com/office/officeart/2005/8/layout/hList7"/>
    <dgm:cxn modelId="{6B777DA8-878E-4C9F-B7F9-5E0599001CE0}" srcId="{74B4D885-4C8F-45D2-B185-D49DAFFE9443}" destId="{58F9103D-29F5-4803-BFFC-F867816ACD11}" srcOrd="1" destOrd="0" parTransId="{4745533A-7299-41D1-BD00-7BD5FFA5C855}" sibTransId="{7A4DC56D-95D9-406A-902D-51F3ECC0896F}"/>
    <dgm:cxn modelId="{B8DA60B7-6F4A-40D5-B1F6-8C87866C9076}" type="presOf" srcId="{C7C16DB9-E3F1-48F6-BD48-A7FCCC6D4B25}" destId="{6A747307-57A6-46E6-B769-65B0ADCC38EE}" srcOrd="1" destOrd="0" presId="urn:microsoft.com/office/officeart/2005/8/layout/hList7"/>
    <dgm:cxn modelId="{4B3514BF-D049-4AEF-A730-B4615EF03DDC}" type="presOf" srcId="{DC9681E7-C41F-4C72-BE8C-795B0F08AEC1}" destId="{1161FCF4-B2BF-4729-A632-9E33C43166A7}" srcOrd="1" destOrd="0" presId="urn:microsoft.com/office/officeart/2005/8/layout/hList7"/>
    <dgm:cxn modelId="{D52A1BC5-EF15-43E9-BFD8-E73927D410F5}" type="presOf" srcId="{C7C16DB9-E3F1-48F6-BD48-A7FCCC6D4B25}" destId="{992A187C-6697-456E-AB6A-F4D9BA944520}" srcOrd="0" destOrd="0" presId="urn:microsoft.com/office/officeart/2005/8/layout/hList7"/>
    <dgm:cxn modelId="{DEB8F0C6-2207-40A5-AFBA-DF5A8D4E91AE}" type="presOf" srcId="{4D6275C2-6DB5-4165-868E-B968A670FF6D}" destId="{C31B78A5-1D45-4FAC-B005-00B528217953}" srcOrd="0" destOrd="0" presId="urn:microsoft.com/office/officeart/2005/8/layout/hList7"/>
    <dgm:cxn modelId="{B6B753D5-80A8-431A-BDCB-731EECA76D22}" type="presOf" srcId="{099CC44D-23D2-4915-A79D-E33C3DF002BC}" destId="{0D4EBCF4-5F77-44F5-97B6-3C17DD443F51}" srcOrd="0" destOrd="0" presId="urn:microsoft.com/office/officeart/2005/8/layout/hList7"/>
    <dgm:cxn modelId="{9699A0DB-071A-4495-824E-E5278810D4CB}" type="presOf" srcId="{58CF8173-6AF3-4D06-8075-10978304FFDB}" destId="{F147B630-8BA4-485D-AEB5-D5E09C4CEDEB}" srcOrd="0" destOrd="0" presId="urn:microsoft.com/office/officeart/2005/8/layout/hList7"/>
    <dgm:cxn modelId="{B19CD5E3-ED36-44B8-BE04-94194737DC42}" type="presOf" srcId="{531C789E-AA0F-46DB-92C8-EFC084214826}" destId="{1E9DFD21-18A4-4C28-B13A-DAE631D76EA3}" srcOrd="0" destOrd="0" presId="urn:microsoft.com/office/officeart/2005/8/layout/hList7"/>
    <dgm:cxn modelId="{ABAAA7E4-5501-4D20-A878-B284092A0B87}" type="presOf" srcId="{F80D6D5A-BA22-4EE3-8447-C2744EAEE2B4}" destId="{EAAE6326-9E27-468B-922F-3B5126B2294B}" srcOrd="0" destOrd="0" presId="urn:microsoft.com/office/officeart/2005/8/layout/hList7"/>
    <dgm:cxn modelId="{D5A150F8-A968-4EF2-BC0F-FDCB8B08B5A0}" type="presOf" srcId="{DC9681E7-C41F-4C72-BE8C-795B0F08AEC1}" destId="{B3B267DF-D1D4-4BBB-B7A2-C7111907C780}" srcOrd="0" destOrd="0" presId="urn:microsoft.com/office/officeart/2005/8/layout/hList7"/>
    <dgm:cxn modelId="{7A0DE28A-6963-406A-9AD3-E4F92FF36405}" type="presParOf" srcId="{6CEA9ADB-4C8E-4BC8-B78C-CD73F76C7FBF}" destId="{52A1AFA3-738F-473F-B756-44D5D9B9F3E0}" srcOrd="0" destOrd="0" presId="urn:microsoft.com/office/officeart/2005/8/layout/hList7"/>
    <dgm:cxn modelId="{FB023574-D956-470C-94EB-F30AE02E5257}" type="presParOf" srcId="{6CEA9ADB-4C8E-4BC8-B78C-CD73F76C7FBF}" destId="{6C452CDF-6EBA-440B-9D1E-0A0B7CD08D4D}" srcOrd="1" destOrd="0" presId="urn:microsoft.com/office/officeart/2005/8/layout/hList7"/>
    <dgm:cxn modelId="{C74F8A05-8DED-430D-A5B1-EC7A3C05393D}" type="presParOf" srcId="{6C452CDF-6EBA-440B-9D1E-0A0B7CD08D4D}" destId="{EEAA51C1-5F4D-4759-B3AE-2E8E8EABEF46}" srcOrd="0" destOrd="0" presId="urn:microsoft.com/office/officeart/2005/8/layout/hList7"/>
    <dgm:cxn modelId="{0BF5D18A-6D2C-48E4-956B-34098CFE2E09}" type="presParOf" srcId="{EEAA51C1-5F4D-4759-B3AE-2E8E8EABEF46}" destId="{992A187C-6697-456E-AB6A-F4D9BA944520}" srcOrd="0" destOrd="0" presId="urn:microsoft.com/office/officeart/2005/8/layout/hList7"/>
    <dgm:cxn modelId="{0B7FB396-2319-489B-805E-0BF5DE4DE081}" type="presParOf" srcId="{EEAA51C1-5F4D-4759-B3AE-2E8E8EABEF46}" destId="{6A747307-57A6-46E6-B769-65B0ADCC38EE}" srcOrd="1" destOrd="0" presId="urn:microsoft.com/office/officeart/2005/8/layout/hList7"/>
    <dgm:cxn modelId="{DED29B95-0784-4B0F-AEEC-8711AFA9067C}" type="presParOf" srcId="{EEAA51C1-5F4D-4759-B3AE-2E8E8EABEF46}" destId="{8E268333-3388-4CCD-B899-DF2ABAFCA7F3}" srcOrd="2" destOrd="0" presId="urn:microsoft.com/office/officeart/2005/8/layout/hList7"/>
    <dgm:cxn modelId="{BA111201-7182-4AA0-9F7E-A2300CC4C395}" type="presParOf" srcId="{EEAA51C1-5F4D-4759-B3AE-2E8E8EABEF46}" destId="{FF9BEA68-21D8-49E9-A6F1-A7D38496E385}" srcOrd="3" destOrd="0" presId="urn:microsoft.com/office/officeart/2005/8/layout/hList7"/>
    <dgm:cxn modelId="{265C7B1B-F3F4-4A53-BDC7-3C78009A4388}" type="presParOf" srcId="{6C452CDF-6EBA-440B-9D1E-0A0B7CD08D4D}" destId="{F147B630-8BA4-485D-AEB5-D5E09C4CEDEB}" srcOrd="1" destOrd="0" presId="urn:microsoft.com/office/officeart/2005/8/layout/hList7"/>
    <dgm:cxn modelId="{411E9FDF-C707-4440-81AD-8844179EF552}" type="presParOf" srcId="{6C452CDF-6EBA-440B-9D1E-0A0B7CD08D4D}" destId="{B269BCE2-6E67-4F56-B248-721111B2D568}" srcOrd="2" destOrd="0" presId="urn:microsoft.com/office/officeart/2005/8/layout/hList7"/>
    <dgm:cxn modelId="{85F68D86-CB81-457C-B3D6-21A31A42BAE3}" type="presParOf" srcId="{B269BCE2-6E67-4F56-B248-721111B2D568}" destId="{8BCD948F-5712-4E0A-ADAE-38445E9A67CC}" srcOrd="0" destOrd="0" presId="urn:microsoft.com/office/officeart/2005/8/layout/hList7"/>
    <dgm:cxn modelId="{F296B7E8-B50B-4C5E-BB98-1E5192260907}" type="presParOf" srcId="{B269BCE2-6E67-4F56-B248-721111B2D568}" destId="{65BE6850-E33E-4DA4-848F-99FC001C6A54}" srcOrd="1" destOrd="0" presId="urn:microsoft.com/office/officeart/2005/8/layout/hList7"/>
    <dgm:cxn modelId="{CCE96A4B-F45C-4E83-8485-90A65E7C73E1}" type="presParOf" srcId="{B269BCE2-6E67-4F56-B248-721111B2D568}" destId="{DEFC595D-4159-41D5-9AF3-85D1DEFEDDA1}" srcOrd="2" destOrd="0" presId="urn:microsoft.com/office/officeart/2005/8/layout/hList7"/>
    <dgm:cxn modelId="{C6576391-BD9F-452D-B060-8A637E52FA8F}" type="presParOf" srcId="{B269BCE2-6E67-4F56-B248-721111B2D568}" destId="{9387426D-7546-4F9E-A95E-69B05840E076}" srcOrd="3" destOrd="0" presId="urn:microsoft.com/office/officeart/2005/8/layout/hList7"/>
    <dgm:cxn modelId="{AF1E281C-9ABA-4CDC-9DE8-1D2D5F83FA7A}" type="presParOf" srcId="{6C452CDF-6EBA-440B-9D1E-0A0B7CD08D4D}" destId="{AB7BB6F3-267A-496A-B24F-6C9AE00A0F1F}" srcOrd="3" destOrd="0" presId="urn:microsoft.com/office/officeart/2005/8/layout/hList7"/>
    <dgm:cxn modelId="{CDE96AB9-6343-4DB6-ABB9-BD148517CA40}" type="presParOf" srcId="{6C452CDF-6EBA-440B-9D1E-0A0B7CD08D4D}" destId="{691E0306-B394-4B67-ABF1-3F25C5A0B139}" srcOrd="4" destOrd="0" presId="urn:microsoft.com/office/officeart/2005/8/layout/hList7"/>
    <dgm:cxn modelId="{F8D45F63-AE33-4DE9-82DE-DBFEE76E80B6}" type="presParOf" srcId="{691E0306-B394-4B67-ABF1-3F25C5A0B139}" destId="{EAAE6326-9E27-468B-922F-3B5126B2294B}" srcOrd="0" destOrd="0" presId="urn:microsoft.com/office/officeart/2005/8/layout/hList7"/>
    <dgm:cxn modelId="{B6830686-F393-4BBD-8BF6-500912CF08B5}" type="presParOf" srcId="{691E0306-B394-4B67-ABF1-3F25C5A0B139}" destId="{7D6F64F2-1882-4C1B-9A48-CA33BA6B037B}" srcOrd="1" destOrd="0" presId="urn:microsoft.com/office/officeart/2005/8/layout/hList7"/>
    <dgm:cxn modelId="{18C717B5-4E9B-42F4-91FA-A5CB8BDFF1F5}" type="presParOf" srcId="{691E0306-B394-4B67-ABF1-3F25C5A0B139}" destId="{B2F2E2A1-57B7-4F02-8350-B9DEA28E2E93}" srcOrd="2" destOrd="0" presId="urn:microsoft.com/office/officeart/2005/8/layout/hList7"/>
    <dgm:cxn modelId="{B5F755F0-77C0-49FB-8641-A14865A695B9}" type="presParOf" srcId="{691E0306-B394-4B67-ABF1-3F25C5A0B139}" destId="{30EFADEA-9769-4293-9161-C9446CED6666}" srcOrd="3" destOrd="0" presId="urn:microsoft.com/office/officeart/2005/8/layout/hList7"/>
    <dgm:cxn modelId="{B44256FF-82DE-4185-861D-DE88C77FFFA1}" type="presParOf" srcId="{6C452CDF-6EBA-440B-9D1E-0A0B7CD08D4D}" destId="{1086AE68-E082-4727-9EF8-FFCAE17AFB81}" srcOrd="5" destOrd="0" presId="urn:microsoft.com/office/officeart/2005/8/layout/hList7"/>
    <dgm:cxn modelId="{4AA93A52-9BA7-4D6C-8E53-888C49C33339}" type="presParOf" srcId="{6C452CDF-6EBA-440B-9D1E-0A0B7CD08D4D}" destId="{E6302DDB-0909-4D06-8100-612870465404}" srcOrd="6" destOrd="0" presId="urn:microsoft.com/office/officeart/2005/8/layout/hList7"/>
    <dgm:cxn modelId="{C0D07D7B-CE77-4E90-8F77-6274BCB772F4}" type="presParOf" srcId="{E6302DDB-0909-4D06-8100-612870465404}" destId="{B3B267DF-D1D4-4BBB-B7A2-C7111907C780}" srcOrd="0" destOrd="0" presId="urn:microsoft.com/office/officeart/2005/8/layout/hList7"/>
    <dgm:cxn modelId="{2A700233-E9A0-45C3-BA86-9102030288DB}" type="presParOf" srcId="{E6302DDB-0909-4D06-8100-612870465404}" destId="{1161FCF4-B2BF-4729-A632-9E33C43166A7}" srcOrd="1" destOrd="0" presId="urn:microsoft.com/office/officeart/2005/8/layout/hList7"/>
    <dgm:cxn modelId="{E4B053B8-5767-407C-B2A4-69860DEC1146}" type="presParOf" srcId="{E6302DDB-0909-4D06-8100-612870465404}" destId="{002B868C-6D49-4C0D-A655-BAE8704BCF5E}" srcOrd="2" destOrd="0" presId="urn:microsoft.com/office/officeart/2005/8/layout/hList7"/>
    <dgm:cxn modelId="{74648BCD-65B6-4868-A169-F67CC12CEBE2}" type="presParOf" srcId="{E6302DDB-0909-4D06-8100-612870465404}" destId="{EC39C95B-80E4-4747-832B-7A98A9174404}" srcOrd="3" destOrd="0" presId="urn:microsoft.com/office/officeart/2005/8/layout/hList7"/>
    <dgm:cxn modelId="{3B49065B-CEC4-4588-AAC2-8DF18378A3FC}" type="presParOf" srcId="{6C452CDF-6EBA-440B-9D1E-0A0B7CD08D4D}" destId="{E9DA2206-19B8-4EA0-9853-6A8004C2E957}" srcOrd="7" destOrd="0" presId="urn:microsoft.com/office/officeart/2005/8/layout/hList7"/>
    <dgm:cxn modelId="{D7371885-D67E-42D3-A01D-B555EC7ECB02}" type="presParOf" srcId="{6C452CDF-6EBA-440B-9D1E-0A0B7CD08D4D}" destId="{CE73B16E-7206-4448-A80E-2A2214710082}" srcOrd="8" destOrd="0" presId="urn:microsoft.com/office/officeart/2005/8/layout/hList7"/>
    <dgm:cxn modelId="{208BB628-2EFF-4AF5-8023-EEC231550C37}" type="presParOf" srcId="{CE73B16E-7206-4448-A80E-2A2214710082}" destId="{1E9DFD21-18A4-4C28-B13A-DAE631D76EA3}" srcOrd="0" destOrd="0" presId="urn:microsoft.com/office/officeart/2005/8/layout/hList7"/>
    <dgm:cxn modelId="{4780AEFB-9805-4957-A915-795C3A70C36A}" type="presParOf" srcId="{CE73B16E-7206-4448-A80E-2A2214710082}" destId="{10148559-A0D1-4278-938B-126CD3EE3320}" srcOrd="1" destOrd="0" presId="urn:microsoft.com/office/officeart/2005/8/layout/hList7"/>
    <dgm:cxn modelId="{725DA09C-71D1-43C5-B3C5-0888623ACFC7}" type="presParOf" srcId="{CE73B16E-7206-4448-A80E-2A2214710082}" destId="{542DD693-59B3-4334-BE66-759BE8E3DC9B}" srcOrd="2" destOrd="0" presId="urn:microsoft.com/office/officeart/2005/8/layout/hList7"/>
    <dgm:cxn modelId="{C4B5B4AE-B3AE-4ADA-8BB6-10F544DF6A50}" type="presParOf" srcId="{CE73B16E-7206-4448-A80E-2A2214710082}" destId="{68E0B2E5-54B6-4309-A793-9EE17C9548D7}" srcOrd="3" destOrd="0" presId="urn:microsoft.com/office/officeart/2005/8/layout/hList7"/>
    <dgm:cxn modelId="{F6E4DFFC-1CDA-4D4D-8F64-6A8430D9FC6A}" type="presParOf" srcId="{6C452CDF-6EBA-440B-9D1E-0A0B7CD08D4D}" destId="{0D4EBCF4-5F77-44F5-97B6-3C17DD443F51}" srcOrd="9" destOrd="0" presId="urn:microsoft.com/office/officeart/2005/8/layout/hList7"/>
    <dgm:cxn modelId="{CE025A1F-D150-45E5-9D8E-97DD40EBD0D6}" type="presParOf" srcId="{6C452CDF-6EBA-440B-9D1E-0A0B7CD08D4D}" destId="{2E30EDA4-C8FE-4D6D-B83B-BEDAEE71285F}" srcOrd="10" destOrd="0" presId="urn:microsoft.com/office/officeart/2005/8/layout/hList7"/>
    <dgm:cxn modelId="{74E41A9B-9A0F-43AA-A12D-FD54D019247B}" type="presParOf" srcId="{2E30EDA4-C8FE-4D6D-B83B-BEDAEE71285F}" destId="{4B2806C9-7BF2-415B-BE72-8FD07CF1A0D1}" srcOrd="0" destOrd="0" presId="urn:microsoft.com/office/officeart/2005/8/layout/hList7"/>
    <dgm:cxn modelId="{E534FB85-511D-4368-A66D-2A5FF4885E8B}" type="presParOf" srcId="{2E30EDA4-C8FE-4D6D-B83B-BEDAEE71285F}" destId="{B38CA023-16EB-42A5-BD29-9507DA25DF11}" srcOrd="1" destOrd="0" presId="urn:microsoft.com/office/officeart/2005/8/layout/hList7"/>
    <dgm:cxn modelId="{CFE8571A-7B08-47BC-92C9-2CB13BAF7B92}" type="presParOf" srcId="{2E30EDA4-C8FE-4D6D-B83B-BEDAEE71285F}" destId="{BBFDC367-207E-4352-A67E-458BF46706BE}" srcOrd="2" destOrd="0" presId="urn:microsoft.com/office/officeart/2005/8/layout/hList7"/>
    <dgm:cxn modelId="{64B44FFF-48CD-4A63-8234-F85439FACF1A}" type="presParOf" srcId="{2E30EDA4-C8FE-4D6D-B83B-BEDAEE71285F}" destId="{33B46B1A-3933-41D4-9289-6CD4A3F0F101}" srcOrd="3" destOrd="0" presId="urn:microsoft.com/office/officeart/2005/8/layout/hList7"/>
    <dgm:cxn modelId="{F5C08512-594A-472C-9C2A-9E14FD244FF2}" type="presParOf" srcId="{6C452CDF-6EBA-440B-9D1E-0A0B7CD08D4D}" destId="{C31B78A5-1D45-4FAC-B005-00B528217953}" srcOrd="11" destOrd="0" presId="urn:microsoft.com/office/officeart/2005/8/layout/hList7"/>
    <dgm:cxn modelId="{2A0709C9-E553-48B5-A450-C26DD18C9915}" type="presParOf" srcId="{6C452CDF-6EBA-440B-9D1E-0A0B7CD08D4D}" destId="{64CD5EDC-3501-47DF-9176-22DC10922A5E}" srcOrd="12" destOrd="0" presId="urn:microsoft.com/office/officeart/2005/8/layout/hList7"/>
    <dgm:cxn modelId="{5909048D-3D0C-428D-8C01-494482F50B86}" type="presParOf" srcId="{64CD5EDC-3501-47DF-9176-22DC10922A5E}" destId="{23896E61-4F7D-472E-AD16-3AF0FA6C6702}" srcOrd="0" destOrd="0" presId="urn:microsoft.com/office/officeart/2005/8/layout/hList7"/>
    <dgm:cxn modelId="{98995744-337B-4A18-899A-8FEE5B85C663}" type="presParOf" srcId="{64CD5EDC-3501-47DF-9176-22DC10922A5E}" destId="{8F969BB2-FFFF-44BB-B93D-0D84B91A9259}" srcOrd="1" destOrd="0" presId="urn:microsoft.com/office/officeart/2005/8/layout/hList7"/>
    <dgm:cxn modelId="{304B3D76-3916-465D-8EF5-AA566FD1FCB0}" type="presParOf" srcId="{64CD5EDC-3501-47DF-9176-22DC10922A5E}" destId="{196C37EA-27B1-4DFD-919A-DEBD5DA6CE1B}" srcOrd="2" destOrd="0" presId="urn:microsoft.com/office/officeart/2005/8/layout/hList7"/>
    <dgm:cxn modelId="{07356755-6084-421B-A7E0-BC6EAC4C3967}" type="presParOf" srcId="{64CD5EDC-3501-47DF-9176-22DC10922A5E}" destId="{D749969B-4C51-405F-BB71-2BE2BE0B79ED}" srcOrd="3" destOrd="0" presId="urn:microsoft.com/office/officeart/2005/8/layout/hList7"/>
    <dgm:cxn modelId="{C842F4AE-2DB0-47A4-9175-2CA84396A7C1}" type="presParOf" srcId="{6C452CDF-6EBA-440B-9D1E-0A0B7CD08D4D}" destId="{6CA4FFD7-AA3F-4A08-98A1-A036D8B2C160}" srcOrd="13" destOrd="0" presId="urn:microsoft.com/office/officeart/2005/8/layout/hList7"/>
    <dgm:cxn modelId="{C19EB3E6-1AD8-4EC4-8676-4C09C31E6E8F}" type="presParOf" srcId="{6C452CDF-6EBA-440B-9D1E-0A0B7CD08D4D}" destId="{6782318F-C9E8-4715-88D5-9B123DD0D734}" srcOrd="14" destOrd="0" presId="urn:microsoft.com/office/officeart/2005/8/layout/hList7"/>
    <dgm:cxn modelId="{DDE42A1E-821D-4FA9-860F-372501781283}" type="presParOf" srcId="{6782318F-C9E8-4715-88D5-9B123DD0D734}" destId="{E2DD3CED-06E8-4145-AB17-E5D28A67C266}" srcOrd="0" destOrd="0" presId="urn:microsoft.com/office/officeart/2005/8/layout/hList7"/>
    <dgm:cxn modelId="{C972E4DA-48E5-4FE5-A95E-2E067840CF29}" type="presParOf" srcId="{6782318F-C9E8-4715-88D5-9B123DD0D734}" destId="{69D22AFB-F0E4-4FAC-8A88-E4A363DF53A5}" srcOrd="1" destOrd="0" presId="urn:microsoft.com/office/officeart/2005/8/layout/hList7"/>
    <dgm:cxn modelId="{A057737B-7CB7-4C1B-8C18-FB98546955A9}" type="presParOf" srcId="{6782318F-C9E8-4715-88D5-9B123DD0D734}" destId="{02A776BD-D62B-4A2A-BBA4-58F3C43292F8}" srcOrd="2" destOrd="0" presId="urn:microsoft.com/office/officeart/2005/8/layout/hList7"/>
    <dgm:cxn modelId="{7DDA72DD-4309-41B6-8E11-CF6DEA91B404}" type="presParOf" srcId="{6782318F-C9E8-4715-88D5-9B123DD0D734}" destId="{508D26B4-0BD1-49DC-8E5D-AB9FE88E49EF}" srcOrd="3" destOrd="0" presId="urn:microsoft.com/office/officeart/2005/8/layout/hList7"/>
    <dgm:cxn modelId="{80FE6442-631A-4820-A55F-9B8618191CB7}" type="presParOf" srcId="{6C452CDF-6EBA-440B-9D1E-0A0B7CD08D4D}" destId="{65CDD147-BE34-4D3C-BC86-48F4C3938C39}" srcOrd="15" destOrd="0" presId="urn:microsoft.com/office/officeart/2005/8/layout/hList7"/>
    <dgm:cxn modelId="{94D5051C-2950-4308-B619-21ABBF70B5EC}" type="presParOf" srcId="{6C452CDF-6EBA-440B-9D1E-0A0B7CD08D4D}" destId="{9CFA2BE6-16E8-4DCC-8270-92DE297A1B32}" srcOrd="16" destOrd="0" presId="urn:microsoft.com/office/officeart/2005/8/layout/hList7"/>
    <dgm:cxn modelId="{21571A9F-8BF5-4507-B9A1-79BF4E8C4B93}" type="presParOf" srcId="{9CFA2BE6-16E8-4DCC-8270-92DE297A1B32}" destId="{731B9660-EE93-4F97-85CA-D975C4D4D3A1}" srcOrd="0" destOrd="0" presId="urn:microsoft.com/office/officeart/2005/8/layout/hList7"/>
    <dgm:cxn modelId="{752B2665-66D7-4966-A545-5099132BF269}" type="presParOf" srcId="{9CFA2BE6-16E8-4DCC-8270-92DE297A1B32}" destId="{4F9DF41C-1E32-4BDB-95AC-CC0094B731DF}" srcOrd="1" destOrd="0" presId="urn:microsoft.com/office/officeart/2005/8/layout/hList7"/>
    <dgm:cxn modelId="{54AA205B-6341-4C77-9B3F-D55DD5601EE2}" type="presParOf" srcId="{9CFA2BE6-16E8-4DCC-8270-92DE297A1B32}" destId="{2ADEF43C-3E58-42DE-8D51-96F407ED5F2B}" srcOrd="2" destOrd="0" presId="urn:microsoft.com/office/officeart/2005/8/layout/hList7"/>
    <dgm:cxn modelId="{21118F1E-5243-45E8-A9AD-93AB318B8577}" type="presParOf" srcId="{9CFA2BE6-16E8-4DCC-8270-92DE297A1B32}" destId="{5BA117C8-89C6-494B-9B4B-677E296E62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F8726-8380-4170-B05A-F186C029E6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2273B6D-AC81-487C-A5C0-61F8C7817A4D}">
      <dgm:prSet phldrT="[Text]"/>
      <dgm:spPr/>
      <dgm:t>
        <a:bodyPr/>
        <a:lstStyle/>
        <a:p>
          <a:r>
            <a:rPr lang="en-US" dirty="0"/>
            <a:t>End-user driven approaches</a:t>
          </a:r>
          <a:endParaRPr lang="en-IE" dirty="0"/>
        </a:p>
      </dgm:t>
    </dgm:pt>
    <dgm:pt modelId="{636F9643-D267-4955-ADF4-0F9AA705DF3E}" type="parTrans" cxnId="{B7AA57C7-B41D-4F8F-9872-C9A52D98FDC3}">
      <dgm:prSet/>
      <dgm:spPr/>
      <dgm:t>
        <a:bodyPr/>
        <a:lstStyle/>
        <a:p>
          <a:endParaRPr lang="en-IE"/>
        </a:p>
      </dgm:t>
    </dgm:pt>
    <dgm:pt modelId="{4CAF3FED-5906-4460-BB26-383747EFEC02}" type="sibTrans" cxnId="{B7AA57C7-B41D-4F8F-9872-C9A52D98FDC3}">
      <dgm:prSet/>
      <dgm:spPr/>
      <dgm:t>
        <a:bodyPr/>
        <a:lstStyle/>
        <a:p>
          <a:endParaRPr lang="en-IE"/>
        </a:p>
      </dgm:t>
    </dgm:pt>
    <dgm:pt modelId="{B30A2B4B-1D8F-4E1C-8F4D-0CB7F3E32674}">
      <dgm:prSet/>
      <dgm:spPr/>
      <dgm:t>
        <a:bodyPr/>
        <a:lstStyle/>
        <a:p>
          <a:r>
            <a:rPr lang="en-US" dirty="0"/>
            <a:t>Support for entrepreneurship/start-ups</a:t>
          </a:r>
        </a:p>
      </dgm:t>
    </dgm:pt>
    <dgm:pt modelId="{B7DB9389-A604-4431-9E2C-DD079B245B74}" type="parTrans" cxnId="{C58B9F81-E415-4B30-B054-25F797AFB12E}">
      <dgm:prSet/>
      <dgm:spPr/>
      <dgm:t>
        <a:bodyPr/>
        <a:lstStyle/>
        <a:p>
          <a:endParaRPr lang="en-IE"/>
        </a:p>
      </dgm:t>
    </dgm:pt>
    <dgm:pt modelId="{CA8CA576-143C-4A27-8B7A-6526961D0D8B}" type="sibTrans" cxnId="{C58B9F81-E415-4B30-B054-25F797AFB12E}">
      <dgm:prSet/>
      <dgm:spPr/>
      <dgm:t>
        <a:bodyPr/>
        <a:lstStyle/>
        <a:p>
          <a:endParaRPr lang="en-IE"/>
        </a:p>
      </dgm:t>
    </dgm:pt>
    <dgm:pt modelId="{527E2433-07C0-4BCA-9C9F-CFA35E9DFF9A}">
      <dgm:prSet phldrT="[Text]"/>
      <dgm:spPr/>
      <dgm:t>
        <a:bodyPr/>
        <a:lstStyle/>
        <a:p>
          <a:r>
            <a:rPr lang="en-US"/>
            <a:t>Acceleration </a:t>
          </a:r>
          <a:r>
            <a:rPr lang="en-US" dirty="0"/>
            <a:t>pipelines</a:t>
          </a:r>
          <a:endParaRPr lang="en-IE" dirty="0"/>
        </a:p>
      </dgm:t>
    </dgm:pt>
    <dgm:pt modelId="{00F3790D-EE6B-437F-A869-5D3A7503BF0D}" type="parTrans" cxnId="{F978BFFF-8A99-41EA-A656-D8E68AB24BF8}">
      <dgm:prSet/>
      <dgm:spPr/>
      <dgm:t>
        <a:bodyPr/>
        <a:lstStyle/>
        <a:p>
          <a:endParaRPr lang="en-IE"/>
        </a:p>
      </dgm:t>
    </dgm:pt>
    <dgm:pt modelId="{E81F8509-7B47-447C-B740-99C3E7D2ABC8}" type="sibTrans" cxnId="{F978BFFF-8A99-41EA-A656-D8E68AB24BF8}">
      <dgm:prSet/>
      <dgm:spPr/>
      <dgm:t>
        <a:bodyPr/>
        <a:lstStyle/>
        <a:p>
          <a:endParaRPr lang="en-IE"/>
        </a:p>
      </dgm:t>
    </dgm:pt>
    <dgm:pt modelId="{9A227FC6-517C-4548-8928-3B661E4380E3}">
      <dgm:prSet/>
      <dgm:spPr/>
      <dgm:t>
        <a:bodyPr/>
        <a:lstStyle/>
        <a:p>
          <a:r>
            <a:rPr lang="en-US" dirty="0"/>
            <a:t>Technology/AI models development</a:t>
          </a:r>
        </a:p>
      </dgm:t>
    </dgm:pt>
    <dgm:pt modelId="{7674A396-B1BF-426C-9390-688C67B3C0B4}" type="parTrans" cxnId="{E5BA5879-D0AE-4544-B419-4D38DAA69F59}">
      <dgm:prSet/>
      <dgm:spPr/>
      <dgm:t>
        <a:bodyPr/>
        <a:lstStyle/>
        <a:p>
          <a:endParaRPr lang="en-IE"/>
        </a:p>
      </dgm:t>
    </dgm:pt>
    <dgm:pt modelId="{3DC23637-715B-4F7C-BB7F-5AED2A9F8364}" type="sibTrans" cxnId="{E5BA5879-D0AE-4544-B419-4D38DAA69F59}">
      <dgm:prSet/>
      <dgm:spPr/>
      <dgm:t>
        <a:bodyPr/>
        <a:lstStyle/>
        <a:p>
          <a:endParaRPr lang="en-IE"/>
        </a:p>
      </dgm:t>
    </dgm:pt>
    <dgm:pt modelId="{7E0C0D81-C14E-4A7C-BDA0-4020988C3E66}">
      <dgm:prSet/>
      <dgm:spPr/>
      <dgm:t>
        <a:bodyPr/>
        <a:lstStyle/>
        <a:p>
          <a:r>
            <a:rPr lang="en-US" dirty="0"/>
            <a:t>End-user driven Testing</a:t>
          </a:r>
        </a:p>
      </dgm:t>
    </dgm:pt>
    <dgm:pt modelId="{50299E39-98F1-4C6F-8AA0-CCF54AB70504}" type="parTrans" cxnId="{C4EEF44C-7C68-4B30-85ED-687CBA53459C}">
      <dgm:prSet/>
      <dgm:spPr/>
      <dgm:t>
        <a:bodyPr/>
        <a:lstStyle/>
        <a:p>
          <a:endParaRPr lang="en-IE"/>
        </a:p>
      </dgm:t>
    </dgm:pt>
    <dgm:pt modelId="{43DDC641-2733-4687-A4FE-FF53FDE5D4F2}" type="sibTrans" cxnId="{C4EEF44C-7C68-4B30-85ED-687CBA53459C}">
      <dgm:prSet/>
      <dgm:spPr/>
      <dgm:t>
        <a:bodyPr/>
        <a:lstStyle/>
        <a:p>
          <a:endParaRPr lang="en-IE"/>
        </a:p>
      </dgm:t>
    </dgm:pt>
    <dgm:pt modelId="{3D8A4D93-3F24-45F5-A22C-F0E72DF42370}" type="pres">
      <dgm:prSet presAssocID="{8DBF8726-8380-4170-B05A-F186C029E678}" presName="linear" presStyleCnt="0">
        <dgm:presLayoutVars>
          <dgm:dir/>
          <dgm:animLvl val="lvl"/>
          <dgm:resizeHandles val="exact"/>
        </dgm:presLayoutVars>
      </dgm:prSet>
      <dgm:spPr/>
    </dgm:pt>
    <dgm:pt modelId="{F064983D-1719-4167-BBA3-8D0EF38E72CA}" type="pres">
      <dgm:prSet presAssocID="{92273B6D-AC81-487C-A5C0-61F8C7817A4D}" presName="parentLin" presStyleCnt="0"/>
      <dgm:spPr/>
    </dgm:pt>
    <dgm:pt modelId="{D28B054C-9DE5-400D-B404-82FFF5133715}" type="pres">
      <dgm:prSet presAssocID="{92273B6D-AC81-487C-A5C0-61F8C7817A4D}" presName="parentLeftMargin" presStyleLbl="node1" presStyleIdx="0" presStyleCnt="5"/>
      <dgm:spPr/>
    </dgm:pt>
    <dgm:pt modelId="{CBB47873-DFBA-4727-9D33-76078C60B568}" type="pres">
      <dgm:prSet presAssocID="{92273B6D-AC81-487C-A5C0-61F8C7817A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26A77E-A084-4753-9982-04B05D03372F}" type="pres">
      <dgm:prSet presAssocID="{92273B6D-AC81-487C-A5C0-61F8C7817A4D}" presName="negativeSpace" presStyleCnt="0"/>
      <dgm:spPr/>
    </dgm:pt>
    <dgm:pt modelId="{1212FF36-35C0-44C7-9E75-6F37ACCBBC37}" type="pres">
      <dgm:prSet presAssocID="{92273B6D-AC81-487C-A5C0-61F8C7817A4D}" presName="childText" presStyleLbl="conFgAcc1" presStyleIdx="0" presStyleCnt="5">
        <dgm:presLayoutVars>
          <dgm:bulletEnabled val="1"/>
        </dgm:presLayoutVars>
      </dgm:prSet>
      <dgm:spPr/>
    </dgm:pt>
    <dgm:pt modelId="{5B27DA06-EA68-4B8C-9BC6-90A409044342}" type="pres">
      <dgm:prSet presAssocID="{4CAF3FED-5906-4460-BB26-383747EFEC02}" presName="spaceBetweenRectangles" presStyleCnt="0"/>
      <dgm:spPr/>
    </dgm:pt>
    <dgm:pt modelId="{6042B760-6605-4C2E-8733-141E3057F34C}" type="pres">
      <dgm:prSet presAssocID="{527E2433-07C0-4BCA-9C9F-CFA35E9DFF9A}" presName="parentLin" presStyleCnt="0"/>
      <dgm:spPr/>
    </dgm:pt>
    <dgm:pt modelId="{49A5F6A5-EE0E-4801-AC99-B03C16643C2B}" type="pres">
      <dgm:prSet presAssocID="{527E2433-07C0-4BCA-9C9F-CFA35E9DFF9A}" presName="parentLeftMargin" presStyleLbl="node1" presStyleIdx="0" presStyleCnt="5"/>
      <dgm:spPr/>
    </dgm:pt>
    <dgm:pt modelId="{56D0F9CA-6A4D-4F81-AEDC-7063D037D988}" type="pres">
      <dgm:prSet presAssocID="{527E2433-07C0-4BCA-9C9F-CFA35E9DFF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A00DC3-0A3D-4F8F-BBF0-5C97DB62D847}" type="pres">
      <dgm:prSet presAssocID="{527E2433-07C0-4BCA-9C9F-CFA35E9DFF9A}" presName="negativeSpace" presStyleCnt="0"/>
      <dgm:spPr/>
    </dgm:pt>
    <dgm:pt modelId="{C11DA0EE-498A-44B0-9734-5DF05421365D}" type="pres">
      <dgm:prSet presAssocID="{527E2433-07C0-4BCA-9C9F-CFA35E9DFF9A}" presName="childText" presStyleLbl="conFgAcc1" presStyleIdx="1" presStyleCnt="5">
        <dgm:presLayoutVars>
          <dgm:bulletEnabled val="1"/>
        </dgm:presLayoutVars>
      </dgm:prSet>
      <dgm:spPr/>
    </dgm:pt>
    <dgm:pt modelId="{C90198CF-AB59-4E1A-99F0-3D4647A51043}" type="pres">
      <dgm:prSet presAssocID="{E81F8509-7B47-447C-B740-99C3E7D2ABC8}" presName="spaceBetweenRectangles" presStyleCnt="0"/>
      <dgm:spPr/>
    </dgm:pt>
    <dgm:pt modelId="{4F905F20-2D15-45B8-AAC6-A3622F1F2939}" type="pres">
      <dgm:prSet presAssocID="{B30A2B4B-1D8F-4E1C-8F4D-0CB7F3E32674}" presName="parentLin" presStyleCnt="0"/>
      <dgm:spPr/>
    </dgm:pt>
    <dgm:pt modelId="{18544A74-E743-4A20-B5AD-73C17B66C836}" type="pres">
      <dgm:prSet presAssocID="{B30A2B4B-1D8F-4E1C-8F4D-0CB7F3E32674}" presName="parentLeftMargin" presStyleLbl="node1" presStyleIdx="1" presStyleCnt="5"/>
      <dgm:spPr/>
    </dgm:pt>
    <dgm:pt modelId="{B6D4EA9F-6B8D-4550-B608-239F5B96C12F}" type="pres">
      <dgm:prSet presAssocID="{B30A2B4B-1D8F-4E1C-8F4D-0CB7F3E3267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F98331-9FF4-4A5F-9C4A-1C1AD35298FD}" type="pres">
      <dgm:prSet presAssocID="{B30A2B4B-1D8F-4E1C-8F4D-0CB7F3E32674}" presName="negativeSpace" presStyleCnt="0"/>
      <dgm:spPr/>
    </dgm:pt>
    <dgm:pt modelId="{AE6DB87C-B87F-47A5-8C35-7E361FBD2850}" type="pres">
      <dgm:prSet presAssocID="{B30A2B4B-1D8F-4E1C-8F4D-0CB7F3E32674}" presName="childText" presStyleLbl="conFgAcc1" presStyleIdx="2" presStyleCnt="5">
        <dgm:presLayoutVars>
          <dgm:bulletEnabled val="1"/>
        </dgm:presLayoutVars>
      </dgm:prSet>
      <dgm:spPr/>
    </dgm:pt>
    <dgm:pt modelId="{D526CC0A-EDC0-4534-854D-EB1C1DA88CA0}" type="pres">
      <dgm:prSet presAssocID="{CA8CA576-143C-4A27-8B7A-6526961D0D8B}" presName="spaceBetweenRectangles" presStyleCnt="0"/>
      <dgm:spPr/>
    </dgm:pt>
    <dgm:pt modelId="{B87BC9DC-4977-4EE6-B5A2-1BF26921E465}" type="pres">
      <dgm:prSet presAssocID="{9A227FC6-517C-4548-8928-3B661E4380E3}" presName="parentLin" presStyleCnt="0"/>
      <dgm:spPr/>
    </dgm:pt>
    <dgm:pt modelId="{164B2EA5-45CC-4D11-A0B6-3043CDCF56D0}" type="pres">
      <dgm:prSet presAssocID="{9A227FC6-517C-4548-8928-3B661E4380E3}" presName="parentLeftMargin" presStyleLbl="node1" presStyleIdx="2" presStyleCnt="5"/>
      <dgm:spPr/>
    </dgm:pt>
    <dgm:pt modelId="{5EA5563D-22A9-454F-A48F-F27768604772}" type="pres">
      <dgm:prSet presAssocID="{9A227FC6-517C-4548-8928-3B661E4380E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559BF6-10D9-46D8-A4BB-15602C078C3D}" type="pres">
      <dgm:prSet presAssocID="{9A227FC6-517C-4548-8928-3B661E4380E3}" presName="negativeSpace" presStyleCnt="0"/>
      <dgm:spPr/>
    </dgm:pt>
    <dgm:pt modelId="{874E74F4-C97E-4CFD-B40D-9E5A3DD0697C}" type="pres">
      <dgm:prSet presAssocID="{9A227FC6-517C-4548-8928-3B661E4380E3}" presName="childText" presStyleLbl="conFgAcc1" presStyleIdx="3" presStyleCnt="5">
        <dgm:presLayoutVars>
          <dgm:bulletEnabled val="1"/>
        </dgm:presLayoutVars>
      </dgm:prSet>
      <dgm:spPr/>
    </dgm:pt>
    <dgm:pt modelId="{B6DC655B-6898-4F30-9312-1004A9DC6533}" type="pres">
      <dgm:prSet presAssocID="{3DC23637-715B-4F7C-BB7F-5AED2A9F8364}" presName="spaceBetweenRectangles" presStyleCnt="0"/>
      <dgm:spPr/>
    </dgm:pt>
    <dgm:pt modelId="{14EC549C-0FD9-487D-BEED-DD385FB090F4}" type="pres">
      <dgm:prSet presAssocID="{7E0C0D81-C14E-4A7C-BDA0-4020988C3E66}" presName="parentLin" presStyleCnt="0"/>
      <dgm:spPr/>
    </dgm:pt>
    <dgm:pt modelId="{479127D8-06DA-42ED-A7D0-D1028945231A}" type="pres">
      <dgm:prSet presAssocID="{7E0C0D81-C14E-4A7C-BDA0-4020988C3E66}" presName="parentLeftMargin" presStyleLbl="node1" presStyleIdx="3" presStyleCnt="5"/>
      <dgm:spPr/>
    </dgm:pt>
    <dgm:pt modelId="{DBAB4D68-84D2-486E-9241-C7C0C15952A2}" type="pres">
      <dgm:prSet presAssocID="{7E0C0D81-C14E-4A7C-BDA0-4020988C3E6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D87AC22-1F98-4FDF-B453-A4E2AC2CB020}" type="pres">
      <dgm:prSet presAssocID="{7E0C0D81-C14E-4A7C-BDA0-4020988C3E66}" presName="negativeSpace" presStyleCnt="0"/>
      <dgm:spPr/>
    </dgm:pt>
    <dgm:pt modelId="{35FD6761-9574-4DB3-9C76-587EDD87B3FE}" type="pres">
      <dgm:prSet presAssocID="{7E0C0D81-C14E-4A7C-BDA0-4020988C3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F32B10-F1DE-4FE9-82C1-98B905110E8A}" type="presOf" srcId="{527E2433-07C0-4BCA-9C9F-CFA35E9DFF9A}" destId="{56D0F9CA-6A4D-4F81-AEDC-7063D037D988}" srcOrd="1" destOrd="0" presId="urn:microsoft.com/office/officeart/2005/8/layout/list1"/>
    <dgm:cxn modelId="{9ED0F927-6460-4EB4-B901-16EF73495EE0}" type="presOf" srcId="{7E0C0D81-C14E-4A7C-BDA0-4020988C3E66}" destId="{DBAB4D68-84D2-486E-9241-C7C0C15952A2}" srcOrd="1" destOrd="0" presId="urn:microsoft.com/office/officeart/2005/8/layout/list1"/>
    <dgm:cxn modelId="{1AF87648-0CB3-47C6-AABD-E2BD2C2FCF19}" type="presOf" srcId="{92273B6D-AC81-487C-A5C0-61F8C7817A4D}" destId="{CBB47873-DFBA-4727-9D33-76078C60B568}" srcOrd="1" destOrd="0" presId="urn:microsoft.com/office/officeart/2005/8/layout/list1"/>
    <dgm:cxn modelId="{64752569-2523-480E-9D42-9CDE0B3C3090}" type="presOf" srcId="{9A227FC6-517C-4548-8928-3B661E4380E3}" destId="{5EA5563D-22A9-454F-A48F-F27768604772}" srcOrd="1" destOrd="0" presId="urn:microsoft.com/office/officeart/2005/8/layout/list1"/>
    <dgm:cxn modelId="{C4EEF44C-7C68-4B30-85ED-687CBA53459C}" srcId="{8DBF8726-8380-4170-B05A-F186C029E678}" destId="{7E0C0D81-C14E-4A7C-BDA0-4020988C3E66}" srcOrd="4" destOrd="0" parTransId="{50299E39-98F1-4C6F-8AA0-CCF54AB70504}" sibTransId="{43DDC641-2733-4687-A4FE-FF53FDE5D4F2}"/>
    <dgm:cxn modelId="{E5BA5879-D0AE-4544-B419-4D38DAA69F59}" srcId="{8DBF8726-8380-4170-B05A-F186C029E678}" destId="{9A227FC6-517C-4548-8928-3B661E4380E3}" srcOrd="3" destOrd="0" parTransId="{7674A396-B1BF-426C-9390-688C67B3C0B4}" sibTransId="{3DC23637-715B-4F7C-BB7F-5AED2A9F8364}"/>
    <dgm:cxn modelId="{A3BB8D80-4CF3-4A58-AD79-1348140D77C4}" type="presOf" srcId="{92273B6D-AC81-487C-A5C0-61F8C7817A4D}" destId="{D28B054C-9DE5-400D-B404-82FFF5133715}" srcOrd="0" destOrd="0" presId="urn:microsoft.com/office/officeart/2005/8/layout/list1"/>
    <dgm:cxn modelId="{C58B9F81-E415-4B30-B054-25F797AFB12E}" srcId="{8DBF8726-8380-4170-B05A-F186C029E678}" destId="{B30A2B4B-1D8F-4E1C-8F4D-0CB7F3E32674}" srcOrd="2" destOrd="0" parTransId="{B7DB9389-A604-4431-9E2C-DD079B245B74}" sibTransId="{CA8CA576-143C-4A27-8B7A-6526961D0D8B}"/>
    <dgm:cxn modelId="{23A2D982-2ADF-4FE8-ACDF-1B1B5A26C98A}" type="presOf" srcId="{8DBF8726-8380-4170-B05A-F186C029E678}" destId="{3D8A4D93-3F24-45F5-A22C-F0E72DF42370}" srcOrd="0" destOrd="0" presId="urn:microsoft.com/office/officeart/2005/8/layout/list1"/>
    <dgm:cxn modelId="{1F2EF496-6F91-4940-8896-F3EADDAF7CAE}" type="presOf" srcId="{527E2433-07C0-4BCA-9C9F-CFA35E9DFF9A}" destId="{49A5F6A5-EE0E-4801-AC99-B03C16643C2B}" srcOrd="0" destOrd="0" presId="urn:microsoft.com/office/officeart/2005/8/layout/list1"/>
    <dgm:cxn modelId="{5DAB6C9A-F44D-4A7B-93ED-39B270A2BD1E}" type="presOf" srcId="{9A227FC6-517C-4548-8928-3B661E4380E3}" destId="{164B2EA5-45CC-4D11-A0B6-3043CDCF56D0}" srcOrd="0" destOrd="0" presId="urn:microsoft.com/office/officeart/2005/8/layout/list1"/>
    <dgm:cxn modelId="{FFA597AA-6457-4800-BFA0-B00B84375B6D}" type="presOf" srcId="{7E0C0D81-C14E-4A7C-BDA0-4020988C3E66}" destId="{479127D8-06DA-42ED-A7D0-D1028945231A}" srcOrd="0" destOrd="0" presId="urn:microsoft.com/office/officeart/2005/8/layout/list1"/>
    <dgm:cxn modelId="{AB1D23BF-E235-428F-A590-C3C974C62A56}" type="presOf" srcId="{B30A2B4B-1D8F-4E1C-8F4D-0CB7F3E32674}" destId="{18544A74-E743-4A20-B5AD-73C17B66C836}" srcOrd="0" destOrd="0" presId="urn:microsoft.com/office/officeart/2005/8/layout/list1"/>
    <dgm:cxn modelId="{22A4D7C0-C38A-44E7-A82E-EA9F4451AB08}" type="presOf" srcId="{B30A2B4B-1D8F-4E1C-8F4D-0CB7F3E32674}" destId="{B6D4EA9F-6B8D-4550-B608-239F5B96C12F}" srcOrd="1" destOrd="0" presId="urn:microsoft.com/office/officeart/2005/8/layout/list1"/>
    <dgm:cxn modelId="{B7AA57C7-B41D-4F8F-9872-C9A52D98FDC3}" srcId="{8DBF8726-8380-4170-B05A-F186C029E678}" destId="{92273B6D-AC81-487C-A5C0-61F8C7817A4D}" srcOrd="0" destOrd="0" parTransId="{636F9643-D267-4955-ADF4-0F9AA705DF3E}" sibTransId="{4CAF3FED-5906-4460-BB26-383747EFEC02}"/>
    <dgm:cxn modelId="{F978BFFF-8A99-41EA-A656-D8E68AB24BF8}" srcId="{8DBF8726-8380-4170-B05A-F186C029E678}" destId="{527E2433-07C0-4BCA-9C9F-CFA35E9DFF9A}" srcOrd="1" destOrd="0" parTransId="{00F3790D-EE6B-437F-A869-5D3A7503BF0D}" sibTransId="{E81F8509-7B47-447C-B740-99C3E7D2ABC8}"/>
    <dgm:cxn modelId="{63DC7D30-4EF5-404E-B774-8488A62BA17A}" type="presParOf" srcId="{3D8A4D93-3F24-45F5-A22C-F0E72DF42370}" destId="{F064983D-1719-4167-BBA3-8D0EF38E72CA}" srcOrd="0" destOrd="0" presId="urn:microsoft.com/office/officeart/2005/8/layout/list1"/>
    <dgm:cxn modelId="{5302C556-0B3D-42A1-9419-D26E6A7A03B5}" type="presParOf" srcId="{F064983D-1719-4167-BBA3-8D0EF38E72CA}" destId="{D28B054C-9DE5-400D-B404-82FFF5133715}" srcOrd="0" destOrd="0" presId="urn:microsoft.com/office/officeart/2005/8/layout/list1"/>
    <dgm:cxn modelId="{3CEA7F24-92B4-4DDA-8CCE-F84FCA6DBD50}" type="presParOf" srcId="{F064983D-1719-4167-BBA3-8D0EF38E72CA}" destId="{CBB47873-DFBA-4727-9D33-76078C60B568}" srcOrd="1" destOrd="0" presId="urn:microsoft.com/office/officeart/2005/8/layout/list1"/>
    <dgm:cxn modelId="{DB882FA2-B0EE-42F7-AFFF-119E2D854065}" type="presParOf" srcId="{3D8A4D93-3F24-45F5-A22C-F0E72DF42370}" destId="{8826A77E-A084-4753-9982-04B05D03372F}" srcOrd="1" destOrd="0" presId="urn:microsoft.com/office/officeart/2005/8/layout/list1"/>
    <dgm:cxn modelId="{813CA9A0-00B1-44F6-BEB6-D41B5C14C752}" type="presParOf" srcId="{3D8A4D93-3F24-45F5-A22C-F0E72DF42370}" destId="{1212FF36-35C0-44C7-9E75-6F37ACCBBC37}" srcOrd="2" destOrd="0" presId="urn:microsoft.com/office/officeart/2005/8/layout/list1"/>
    <dgm:cxn modelId="{8E0BD047-79AF-469F-8099-4F59D155D544}" type="presParOf" srcId="{3D8A4D93-3F24-45F5-A22C-F0E72DF42370}" destId="{5B27DA06-EA68-4B8C-9BC6-90A409044342}" srcOrd="3" destOrd="0" presId="urn:microsoft.com/office/officeart/2005/8/layout/list1"/>
    <dgm:cxn modelId="{0FA41229-5A74-4064-8A04-A2722551E1BA}" type="presParOf" srcId="{3D8A4D93-3F24-45F5-A22C-F0E72DF42370}" destId="{6042B760-6605-4C2E-8733-141E3057F34C}" srcOrd="4" destOrd="0" presId="urn:microsoft.com/office/officeart/2005/8/layout/list1"/>
    <dgm:cxn modelId="{2D735F49-E749-40D1-B935-E158AD103CD0}" type="presParOf" srcId="{6042B760-6605-4C2E-8733-141E3057F34C}" destId="{49A5F6A5-EE0E-4801-AC99-B03C16643C2B}" srcOrd="0" destOrd="0" presId="urn:microsoft.com/office/officeart/2005/8/layout/list1"/>
    <dgm:cxn modelId="{B2367FFD-81FB-467E-A5B9-042A66CF5520}" type="presParOf" srcId="{6042B760-6605-4C2E-8733-141E3057F34C}" destId="{56D0F9CA-6A4D-4F81-AEDC-7063D037D988}" srcOrd="1" destOrd="0" presId="urn:microsoft.com/office/officeart/2005/8/layout/list1"/>
    <dgm:cxn modelId="{A0188FD9-B2C0-46DF-A9A1-031461D4FE9F}" type="presParOf" srcId="{3D8A4D93-3F24-45F5-A22C-F0E72DF42370}" destId="{32A00DC3-0A3D-4F8F-BBF0-5C97DB62D847}" srcOrd="5" destOrd="0" presId="urn:microsoft.com/office/officeart/2005/8/layout/list1"/>
    <dgm:cxn modelId="{B77CB398-FEF5-471F-BEBB-FC7493AE3668}" type="presParOf" srcId="{3D8A4D93-3F24-45F5-A22C-F0E72DF42370}" destId="{C11DA0EE-498A-44B0-9734-5DF05421365D}" srcOrd="6" destOrd="0" presId="urn:microsoft.com/office/officeart/2005/8/layout/list1"/>
    <dgm:cxn modelId="{4C3AF439-71AB-46B6-8562-684B5FE7BB58}" type="presParOf" srcId="{3D8A4D93-3F24-45F5-A22C-F0E72DF42370}" destId="{C90198CF-AB59-4E1A-99F0-3D4647A51043}" srcOrd="7" destOrd="0" presId="urn:microsoft.com/office/officeart/2005/8/layout/list1"/>
    <dgm:cxn modelId="{BF39A45E-5FC6-482D-906C-B10096592724}" type="presParOf" srcId="{3D8A4D93-3F24-45F5-A22C-F0E72DF42370}" destId="{4F905F20-2D15-45B8-AAC6-A3622F1F2939}" srcOrd="8" destOrd="0" presId="urn:microsoft.com/office/officeart/2005/8/layout/list1"/>
    <dgm:cxn modelId="{5BB176CA-4B0C-4635-B197-7624A94FA763}" type="presParOf" srcId="{4F905F20-2D15-45B8-AAC6-A3622F1F2939}" destId="{18544A74-E743-4A20-B5AD-73C17B66C836}" srcOrd="0" destOrd="0" presId="urn:microsoft.com/office/officeart/2005/8/layout/list1"/>
    <dgm:cxn modelId="{E0A10170-8FE4-46D7-AB9A-857421F33B17}" type="presParOf" srcId="{4F905F20-2D15-45B8-AAC6-A3622F1F2939}" destId="{B6D4EA9F-6B8D-4550-B608-239F5B96C12F}" srcOrd="1" destOrd="0" presId="urn:microsoft.com/office/officeart/2005/8/layout/list1"/>
    <dgm:cxn modelId="{93B05261-D098-4E03-B802-8D9573F22C2A}" type="presParOf" srcId="{3D8A4D93-3F24-45F5-A22C-F0E72DF42370}" destId="{17F98331-9FF4-4A5F-9C4A-1C1AD35298FD}" srcOrd="9" destOrd="0" presId="urn:microsoft.com/office/officeart/2005/8/layout/list1"/>
    <dgm:cxn modelId="{ECAA9829-8F3C-49D3-84BD-FA28A56341C2}" type="presParOf" srcId="{3D8A4D93-3F24-45F5-A22C-F0E72DF42370}" destId="{AE6DB87C-B87F-47A5-8C35-7E361FBD2850}" srcOrd="10" destOrd="0" presId="urn:microsoft.com/office/officeart/2005/8/layout/list1"/>
    <dgm:cxn modelId="{6F65C9DA-DE9F-4995-AD5C-6FC12D3D8B5A}" type="presParOf" srcId="{3D8A4D93-3F24-45F5-A22C-F0E72DF42370}" destId="{D526CC0A-EDC0-4534-854D-EB1C1DA88CA0}" srcOrd="11" destOrd="0" presId="urn:microsoft.com/office/officeart/2005/8/layout/list1"/>
    <dgm:cxn modelId="{4E2E8601-2253-42BF-9095-72D23B43315E}" type="presParOf" srcId="{3D8A4D93-3F24-45F5-A22C-F0E72DF42370}" destId="{B87BC9DC-4977-4EE6-B5A2-1BF26921E465}" srcOrd="12" destOrd="0" presId="urn:microsoft.com/office/officeart/2005/8/layout/list1"/>
    <dgm:cxn modelId="{F77753D1-5317-4200-87AB-805D3D7B02C7}" type="presParOf" srcId="{B87BC9DC-4977-4EE6-B5A2-1BF26921E465}" destId="{164B2EA5-45CC-4D11-A0B6-3043CDCF56D0}" srcOrd="0" destOrd="0" presId="urn:microsoft.com/office/officeart/2005/8/layout/list1"/>
    <dgm:cxn modelId="{1E888D03-891E-4E44-8BB7-24CA788D7CFF}" type="presParOf" srcId="{B87BC9DC-4977-4EE6-B5A2-1BF26921E465}" destId="{5EA5563D-22A9-454F-A48F-F27768604772}" srcOrd="1" destOrd="0" presId="urn:microsoft.com/office/officeart/2005/8/layout/list1"/>
    <dgm:cxn modelId="{7B6B92D9-8AFE-484A-8A3E-6E09057FCBBE}" type="presParOf" srcId="{3D8A4D93-3F24-45F5-A22C-F0E72DF42370}" destId="{8E559BF6-10D9-46D8-A4BB-15602C078C3D}" srcOrd="13" destOrd="0" presId="urn:microsoft.com/office/officeart/2005/8/layout/list1"/>
    <dgm:cxn modelId="{C6FA2508-A75E-45AE-9A0F-1BCCA5D2522D}" type="presParOf" srcId="{3D8A4D93-3F24-45F5-A22C-F0E72DF42370}" destId="{874E74F4-C97E-4CFD-B40D-9E5A3DD0697C}" srcOrd="14" destOrd="0" presId="urn:microsoft.com/office/officeart/2005/8/layout/list1"/>
    <dgm:cxn modelId="{0F19194F-1FF9-441C-831F-FCB9B7E9C042}" type="presParOf" srcId="{3D8A4D93-3F24-45F5-A22C-F0E72DF42370}" destId="{B6DC655B-6898-4F30-9312-1004A9DC6533}" srcOrd="15" destOrd="0" presId="urn:microsoft.com/office/officeart/2005/8/layout/list1"/>
    <dgm:cxn modelId="{CDBAAD53-73BA-4D85-8367-833F978BF104}" type="presParOf" srcId="{3D8A4D93-3F24-45F5-A22C-F0E72DF42370}" destId="{14EC549C-0FD9-487D-BEED-DD385FB090F4}" srcOrd="16" destOrd="0" presId="urn:microsoft.com/office/officeart/2005/8/layout/list1"/>
    <dgm:cxn modelId="{F1542923-7315-4045-8EEB-07C3DDB25F74}" type="presParOf" srcId="{14EC549C-0FD9-487D-BEED-DD385FB090F4}" destId="{479127D8-06DA-42ED-A7D0-D1028945231A}" srcOrd="0" destOrd="0" presId="urn:microsoft.com/office/officeart/2005/8/layout/list1"/>
    <dgm:cxn modelId="{A9F75E3F-2CA9-4CF9-9871-C441364A27C9}" type="presParOf" srcId="{14EC549C-0FD9-487D-BEED-DD385FB090F4}" destId="{DBAB4D68-84D2-486E-9241-C7C0C15952A2}" srcOrd="1" destOrd="0" presId="urn:microsoft.com/office/officeart/2005/8/layout/list1"/>
    <dgm:cxn modelId="{91478777-5042-4B47-9087-30C23597E15F}" type="presParOf" srcId="{3D8A4D93-3F24-45F5-A22C-F0E72DF42370}" destId="{FD87AC22-1F98-4FDF-B453-A4E2AC2CB020}" srcOrd="17" destOrd="0" presId="urn:microsoft.com/office/officeart/2005/8/layout/list1"/>
    <dgm:cxn modelId="{9EA642E1-36FA-4253-A86F-B35244ABEC52}" type="presParOf" srcId="{3D8A4D93-3F24-45F5-A22C-F0E72DF42370}" destId="{35FD6761-9574-4DB3-9C76-587EDD87B3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F8726-8380-4170-B05A-F186C029E6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2273B6D-AC81-487C-A5C0-61F8C7817A4D}">
      <dgm:prSet phldrT="[Text]"/>
      <dgm:spPr/>
      <dgm:t>
        <a:bodyPr/>
        <a:lstStyle/>
        <a:p>
          <a:r>
            <a:rPr lang="en-US" dirty="0"/>
            <a:t>Showcase projects success stories</a:t>
          </a:r>
          <a:endParaRPr lang="en-IE" dirty="0"/>
        </a:p>
      </dgm:t>
    </dgm:pt>
    <dgm:pt modelId="{636F9643-D267-4955-ADF4-0F9AA705DF3E}" type="parTrans" cxnId="{B7AA57C7-B41D-4F8F-9872-C9A52D98FDC3}">
      <dgm:prSet/>
      <dgm:spPr/>
      <dgm:t>
        <a:bodyPr/>
        <a:lstStyle/>
        <a:p>
          <a:endParaRPr lang="en-IE"/>
        </a:p>
      </dgm:t>
    </dgm:pt>
    <dgm:pt modelId="{4CAF3FED-5906-4460-BB26-383747EFEC02}" type="sibTrans" cxnId="{B7AA57C7-B41D-4F8F-9872-C9A52D98FDC3}">
      <dgm:prSet/>
      <dgm:spPr/>
      <dgm:t>
        <a:bodyPr/>
        <a:lstStyle/>
        <a:p>
          <a:endParaRPr lang="en-IE"/>
        </a:p>
      </dgm:t>
    </dgm:pt>
    <dgm:pt modelId="{B30A2B4B-1D8F-4E1C-8F4D-0CB7F3E32674}">
      <dgm:prSet/>
      <dgm:spPr/>
      <dgm:t>
        <a:bodyPr/>
        <a:lstStyle/>
        <a:p>
          <a:r>
            <a:rPr lang="en-US" dirty="0"/>
            <a:t>Link to the </a:t>
          </a:r>
          <a:r>
            <a:rPr lang="en-US" u="none" dirty="0"/>
            <a:t>topics</a:t>
          </a:r>
          <a:r>
            <a:rPr lang="en-US" dirty="0"/>
            <a:t> groups – influence future strategies</a:t>
          </a:r>
        </a:p>
      </dgm:t>
    </dgm:pt>
    <dgm:pt modelId="{B7DB9389-A604-4431-9E2C-DD079B245B74}" type="parTrans" cxnId="{C58B9F81-E415-4B30-B054-25F797AFB12E}">
      <dgm:prSet/>
      <dgm:spPr/>
      <dgm:t>
        <a:bodyPr/>
        <a:lstStyle/>
        <a:p>
          <a:endParaRPr lang="en-IE"/>
        </a:p>
      </dgm:t>
    </dgm:pt>
    <dgm:pt modelId="{CA8CA576-143C-4A27-8B7A-6526961D0D8B}" type="sibTrans" cxnId="{C58B9F81-E415-4B30-B054-25F797AFB12E}">
      <dgm:prSet/>
      <dgm:spPr/>
      <dgm:t>
        <a:bodyPr/>
        <a:lstStyle/>
        <a:p>
          <a:endParaRPr lang="en-IE"/>
        </a:p>
      </dgm:t>
    </dgm:pt>
    <dgm:pt modelId="{594992F5-00A0-40BF-9024-2617EAF52D88}">
      <dgm:prSet/>
      <dgm:spPr/>
      <dgm:t>
        <a:bodyPr/>
        <a:lstStyle/>
        <a:p>
          <a:r>
            <a:rPr lang="fr-BE" dirty="0" err="1"/>
            <a:t>Opportunities</a:t>
          </a:r>
          <a:r>
            <a:rPr lang="fr-BE" dirty="0"/>
            <a:t> – </a:t>
          </a:r>
          <a:r>
            <a:rPr lang="fr-BE" dirty="0" err="1"/>
            <a:t>uptake</a:t>
          </a:r>
          <a:r>
            <a:rPr lang="fr-BE" dirty="0"/>
            <a:t> of </a:t>
          </a:r>
          <a:r>
            <a:rPr lang="fr-BE" dirty="0" err="1"/>
            <a:t>projects</a:t>
          </a:r>
          <a:r>
            <a:rPr lang="fr-BE" dirty="0"/>
            <a:t> </a:t>
          </a:r>
          <a:r>
            <a:rPr lang="fr-BE" dirty="0" err="1"/>
            <a:t>results</a:t>
          </a:r>
          <a:endParaRPr lang="en-IE" dirty="0"/>
        </a:p>
      </dgm:t>
    </dgm:pt>
    <dgm:pt modelId="{B030BC40-9E13-4104-BBB7-B06A25B51CF9}" type="parTrans" cxnId="{6C891F64-69AD-48E8-A6FC-5C2D514DDFF8}">
      <dgm:prSet/>
      <dgm:spPr/>
      <dgm:t>
        <a:bodyPr/>
        <a:lstStyle/>
        <a:p>
          <a:endParaRPr lang="en-IE"/>
        </a:p>
      </dgm:t>
    </dgm:pt>
    <dgm:pt modelId="{6EDCB79E-6F9B-4800-BF46-248F2515F4AA}" type="sibTrans" cxnId="{6C891F64-69AD-48E8-A6FC-5C2D514DDFF8}">
      <dgm:prSet/>
      <dgm:spPr/>
      <dgm:t>
        <a:bodyPr/>
        <a:lstStyle/>
        <a:p>
          <a:endParaRPr lang="en-IE"/>
        </a:p>
      </dgm:t>
    </dgm:pt>
    <dgm:pt modelId="{DF263120-6342-4E7B-B8A9-D5C68940C15A}">
      <dgm:prSet/>
      <dgm:spPr/>
      <dgm:t>
        <a:bodyPr/>
        <a:lstStyle/>
        <a:p>
          <a:r>
            <a:rPr lang="en-US" dirty="0"/>
            <a:t>Promote synergies and collaboration  </a:t>
          </a:r>
        </a:p>
      </dgm:t>
    </dgm:pt>
    <dgm:pt modelId="{7FB7B3A8-0C64-46BA-8AD3-CB73808B534D}" type="sibTrans" cxnId="{71BC8ABD-8D8B-431A-A97A-83A69268F1FF}">
      <dgm:prSet/>
      <dgm:spPr/>
      <dgm:t>
        <a:bodyPr/>
        <a:lstStyle/>
        <a:p>
          <a:endParaRPr lang="en-IE"/>
        </a:p>
      </dgm:t>
    </dgm:pt>
    <dgm:pt modelId="{428A2933-F1A2-402C-A416-1DBE31CFC576}" type="parTrans" cxnId="{71BC8ABD-8D8B-431A-A97A-83A69268F1FF}">
      <dgm:prSet/>
      <dgm:spPr/>
      <dgm:t>
        <a:bodyPr/>
        <a:lstStyle/>
        <a:p>
          <a:endParaRPr lang="en-IE"/>
        </a:p>
      </dgm:t>
    </dgm:pt>
    <dgm:pt modelId="{70EC34D0-E579-48B0-9314-D98B411FDDC6}">
      <dgm:prSet/>
      <dgm:spPr/>
      <dgm:t>
        <a:bodyPr/>
        <a:lstStyle/>
        <a:p>
          <a:r>
            <a:rPr lang="en-US" dirty="0" err="1"/>
            <a:t>AIoDemand</a:t>
          </a:r>
          <a:r>
            <a:rPr lang="en-US" dirty="0"/>
            <a:t> Platform – show/share your results </a:t>
          </a:r>
        </a:p>
      </dgm:t>
    </dgm:pt>
    <dgm:pt modelId="{189EAFC3-0DC3-485F-A1C4-163D26683956}" type="parTrans" cxnId="{B900F892-EBE4-4407-A1DA-7F499BCCC8D9}">
      <dgm:prSet/>
      <dgm:spPr/>
      <dgm:t>
        <a:bodyPr/>
        <a:lstStyle/>
        <a:p>
          <a:endParaRPr lang="en-IE"/>
        </a:p>
      </dgm:t>
    </dgm:pt>
    <dgm:pt modelId="{E24D762F-D9E2-4B19-8C96-A1B2F563FB35}" type="sibTrans" cxnId="{B900F892-EBE4-4407-A1DA-7F499BCCC8D9}">
      <dgm:prSet/>
      <dgm:spPr/>
      <dgm:t>
        <a:bodyPr/>
        <a:lstStyle/>
        <a:p>
          <a:endParaRPr lang="en-IE"/>
        </a:p>
      </dgm:t>
    </dgm:pt>
    <dgm:pt modelId="{3D8A4D93-3F24-45F5-A22C-F0E72DF42370}" type="pres">
      <dgm:prSet presAssocID="{8DBF8726-8380-4170-B05A-F186C029E678}" presName="linear" presStyleCnt="0">
        <dgm:presLayoutVars>
          <dgm:dir/>
          <dgm:animLvl val="lvl"/>
          <dgm:resizeHandles val="exact"/>
        </dgm:presLayoutVars>
      </dgm:prSet>
      <dgm:spPr/>
    </dgm:pt>
    <dgm:pt modelId="{F064983D-1719-4167-BBA3-8D0EF38E72CA}" type="pres">
      <dgm:prSet presAssocID="{92273B6D-AC81-487C-A5C0-61F8C7817A4D}" presName="parentLin" presStyleCnt="0"/>
      <dgm:spPr/>
    </dgm:pt>
    <dgm:pt modelId="{D28B054C-9DE5-400D-B404-82FFF5133715}" type="pres">
      <dgm:prSet presAssocID="{92273B6D-AC81-487C-A5C0-61F8C7817A4D}" presName="parentLeftMargin" presStyleLbl="node1" presStyleIdx="0" presStyleCnt="5"/>
      <dgm:spPr/>
    </dgm:pt>
    <dgm:pt modelId="{CBB47873-DFBA-4727-9D33-76078C60B568}" type="pres">
      <dgm:prSet presAssocID="{92273B6D-AC81-487C-A5C0-61F8C7817A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26A77E-A084-4753-9982-04B05D03372F}" type="pres">
      <dgm:prSet presAssocID="{92273B6D-AC81-487C-A5C0-61F8C7817A4D}" presName="negativeSpace" presStyleCnt="0"/>
      <dgm:spPr/>
    </dgm:pt>
    <dgm:pt modelId="{1212FF36-35C0-44C7-9E75-6F37ACCBBC37}" type="pres">
      <dgm:prSet presAssocID="{92273B6D-AC81-487C-A5C0-61F8C7817A4D}" presName="childText" presStyleLbl="conFgAcc1" presStyleIdx="0" presStyleCnt="5">
        <dgm:presLayoutVars>
          <dgm:bulletEnabled val="1"/>
        </dgm:presLayoutVars>
      </dgm:prSet>
      <dgm:spPr/>
    </dgm:pt>
    <dgm:pt modelId="{5B27DA06-EA68-4B8C-9BC6-90A409044342}" type="pres">
      <dgm:prSet presAssocID="{4CAF3FED-5906-4460-BB26-383747EFEC02}" presName="spaceBetweenRectangles" presStyleCnt="0"/>
      <dgm:spPr/>
    </dgm:pt>
    <dgm:pt modelId="{021269CE-7764-4DE1-AC83-A6404641A6F5}" type="pres">
      <dgm:prSet presAssocID="{DF263120-6342-4E7B-B8A9-D5C68940C15A}" presName="parentLin" presStyleCnt="0"/>
      <dgm:spPr/>
    </dgm:pt>
    <dgm:pt modelId="{0D56845C-FBFB-44B6-B0EF-112CA8BA56D6}" type="pres">
      <dgm:prSet presAssocID="{DF263120-6342-4E7B-B8A9-D5C68940C15A}" presName="parentLeftMargin" presStyleLbl="node1" presStyleIdx="0" presStyleCnt="5"/>
      <dgm:spPr/>
    </dgm:pt>
    <dgm:pt modelId="{3055A860-942F-4469-95FA-0AD140F84CB8}" type="pres">
      <dgm:prSet presAssocID="{DF263120-6342-4E7B-B8A9-D5C68940C1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E1709A-E2D3-4452-B2A2-ADC65D653B87}" type="pres">
      <dgm:prSet presAssocID="{DF263120-6342-4E7B-B8A9-D5C68940C15A}" presName="negativeSpace" presStyleCnt="0"/>
      <dgm:spPr/>
    </dgm:pt>
    <dgm:pt modelId="{2A4491C3-F647-428C-9F91-E49CF0A5DDAA}" type="pres">
      <dgm:prSet presAssocID="{DF263120-6342-4E7B-B8A9-D5C68940C15A}" presName="childText" presStyleLbl="conFgAcc1" presStyleIdx="1" presStyleCnt="5">
        <dgm:presLayoutVars>
          <dgm:bulletEnabled val="1"/>
        </dgm:presLayoutVars>
      </dgm:prSet>
      <dgm:spPr/>
    </dgm:pt>
    <dgm:pt modelId="{5DD849F5-3A49-49EA-BB28-30212FA3CF64}" type="pres">
      <dgm:prSet presAssocID="{7FB7B3A8-0C64-46BA-8AD3-CB73808B534D}" presName="spaceBetweenRectangles" presStyleCnt="0"/>
      <dgm:spPr/>
    </dgm:pt>
    <dgm:pt modelId="{61504CFB-1BF2-4CF2-9DDF-2CBAD0F54B59}" type="pres">
      <dgm:prSet presAssocID="{70EC34D0-E579-48B0-9314-D98B411FDDC6}" presName="parentLin" presStyleCnt="0"/>
      <dgm:spPr/>
    </dgm:pt>
    <dgm:pt modelId="{14212549-81B6-4FED-86E0-90E6A2360427}" type="pres">
      <dgm:prSet presAssocID="{70EC34D0-E579-48B0-9314-D98B411FDDC6}" presName="parentLeftMargin" presStyleLbl="node1" presStyleIdx="1" presStyleCnt="5"/>
      <dgm:spPr/>
    </dgm:pt>
    <dgm:pt modelId="{39957291-1ADE-4C98-AB38-E69C54CAC01B}" type="pres">
      <dgm:prSet presAssocID="{70EC34D0-E579-48B0-9314-D98B411FDD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B69AD7-72FB-4F44-9770-0DF20E061965}" type="pres">
      <dgm:prSet presAssocID="{70EC34D0-E579-48B0-9314-D98B411FDDC6}" presName="negativeSpace" presStyleCnt="0"/>
      <dgm:spPr/>
    </dgm:pt>
    <dgm:pt modelId="{CE449C59-87A1-4260-8A46-274E572ABB23}" type="pres">
      <dgm:prSet presAssocID="{70EC34D0-E579-48B0-9314-D98B411FDDC6}" presName="childText" presStyleLbl="conFgAcc1" presStyleIdx="2" presStyleCnt="5">
        <dgm:presLayoutVars>
          <dgm:bulletEnabled val="1"/>
        </dgm:presLayoutVars>
      </dgm:prSet>
      <dgm:spPr/>
    </dgm:pt>
    <dgm:pt modelId="{EE8230B6-46ED-4410-A3D3-8AD13F1D2BE7}" type="pres">
      <dgm:prSet presAssocID="{E24D762F-D9E2-4B19-8C96-A1B2F563FB35}" presName="spaceBetweenRectangles" presStyleCnt="0"/>
      <dgm:spPr/>
    </dgm:pt>
    <dgm:pt modelId="{4F905F20-2D15-45B8-AAC6-A3622F1F2939}" type="pres">
      <dgm:prSet presAssocID="{B30A2B4B-1D8F-4E1C-8F4D-0CB7F3E32674}" presName="parentLin" presStyleCnt="0"/>
      <dgm:spPr/>
    </dgm:pt>
    <dgm:pt modelId="{18544A74-E743-4A20-B5AD-73C17B66C836}" type="pres">
      <dgm:prSet presAssocID="{B30A2B4B-1D8F-4E1C-8F4D-0CB7F3E32674}" presName="parentLeftMargin" presStyleLbl="node1" presStyleIdx="2" presStyleCnt="5"/>
      <dgm:spPr/>
    </dgm:pt>
    <dgm:pt modelId="{B6D4EA9F-6B8D-4550-B608-239F5B96C12F}" type="pres">
      <dgm:prSet presAssocID="{B30A2B4B-1D8F-4E1C-8F4D-0CB7F3E3267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F98331-9FF4-4A5F-9C4A-1C1AD35298FD}" type="pres">
      <dgm:prSet presAssocID="{B30A2B4B-1D8F-4E1C-8F4D-0CB7F3E32674}" presName="negativeSpace" presStyleCnt="0"/>
      <dgm:spPr/>
    </dgm:pt>
    <dgm:pt modelId="{AE6DB87C-B87F-47A5-8C35-7E361FBD2850}" type="pres">
      <dgm:prSet presAssocID="{B30A2B4B-1D8F-4E1C-8F4D-0CB7F3E32674}" presName="childText" presStyleLbl="conFgAcc1" presStyleIdx="3" presStyleCnt="5">
        <dgm:presLayoutVars>
          <dgm:bulletEnabled val="1"/>
        </dgm:presLayoutVars>
      </dgm:prSet>
      <dgm:spPr/>
    </dgm:pt>
    <dgm:pt modelId="{F0631D56-567D-47CD-85D1-331A8D2D145D}" type="pres">
      <dgm:prSet presAssocID="{CA8CA576-143C-4A27-8B7A-6526961D0D8B}" presName="spaceBetweenRectangles" presStyleCnt="0"/>
      <dgm:spPr/>
    </dgm:pt>
    <dgm:pt modelId="{836E5D25-497E-4B9E-93A6-41C60CAFD141}" type="pres">
      <dgm:prSet presAssocID="{594992F5-00A0-40BF-9024-2617EAF52D88}" presName="parentLin" presStyleCnt="0"/>
      <dgm:spPr/>
    </dgm:pt>
    <dgm:pt modelId="{A4969064-7695-425A-B153-46FBD5F49465}" type="pres">
      <dgm:prSet presAssocID="{594992F5-00A0-40BF-9024-2617EAF52D88}" presName="parentLeftMargin" presStyleLbl="node1" presStyleIdx="3" presStyleCnt="5"/>
      <dgm:spPr/>
    </dgm:pt>
    <dgm:pt modelId="{65D7E578-90A9-4C2C-AEB0-0FB6A289A0A1}" type="pres">
      <dgm:prSet presAssocID="{594992F5-00A0-40BF-9024-2617EAF52D8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CF7EB03-3900-4702-8FFA-9DD70F0D4E3C}" type="pres">
      <dgm:prSet presAssocID="{594992F5-00A0-40BF-9024-2617EAF52D88}" presName="negativeSpace" presStyleCnt="0"/>
      <dgm:spPr/>
    </dgm:pt>
    <dgm:pt modelId="{2809E76D-3813-4679-BAB2-9F8FB0FA8EC2}" type="pres">
      <dgm:prSet presAssocID="{594992F5-00A0-40BF-9024-2617EAF52D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9C7000-C801-4E0C-BAC9-8D1F256CA7C1}" type="presOf" srcId="{594992F5-00A0-40BF-9024-2617EAF52D88}" destId="{A4969064-7695-425A-B153-46FBD5F49465}" srcOrd="0" destOrd="0" presId="urn:microsoft.com/office/officeart/2005/8/layout/list1"/>
    <dgm:cxn modelId="{411E8742-CB94-4816-8D61-262B7B36A58F}" type="presOf" srcId="{70EC34D0-E579-48B0-9314-D98B411FDDC6}" destId="{39957291-1ADE-4C98-AB38-E69C54CAC01B}" srcOrd="1" destOrd="0" presId="urn:microsoft.com/office/officeart/2005/8/layout/list1"/>
    <dgm:cxn modelId="{6C891F64-69AD-48E8-A6FC-5C2D514DDFF8}" srcId="{8DBF8726-8380-4170-B05A-F186C029E678}" destId="{594992F5-00A0-40BF-9024-2617EAF52D88}" srcOrd="4" destOrd="0" parTransId="{B030BC40-9E13-4104-BBB7-B06A25B51CF9}" sibTransId="{6EDCB79E-6F9B-4800-BF46-248F2515F4AA}"/>
    <dgm:cxn modelId="{1AF87648-0CB3-47C6-AABD-E2BD2C2FCF19}" type="presOf" srcId="{92273B6D-AC81-487C-A5C0-61F8C7817A4D}" destId="{CBB47873-DFBA-4727-9D33-76078C60B568}" srcOrd="1" destOrd="0" presId="urn:microsoft.com/office/officeart/2005/8/layout/list1"/>
    <dgm:cxn modelId="{A3BB8D80-4CF3-4A58-AD79-1348140D77C4}" type="presOf" srcId="{92273B6D-AC81-487C-A5C0-61F8C7817A4D}" destId="{D28B054C-9DE5-400D-B404-82FFF5133715}" srcOrd="0" destOrd="0" presId="urn:microsoft.com/office/officeart/2005/8/layout/list1"/>
    <dgm:cxn modelId="{C58B9F81-E415-4B30-B054-25F797AFB12E}" srcId="{8DBF8726-8380-4170-B05A-F186C029E678}" destId="{B30A2B4B-1D8F-4E1C-8F4D-0CB7F3E32674}" srcOrd="3" destOrd="0" parTransId="{B7DB9389-A604-4431-9E2C-DD079B245B74}" sibTransId="{CA8CA576-143C-4A27-8B7A-6526961D0D8B}"/>
    <dgm:cxn modelId="{23A2D982-2ADF-4FE8-ACDF-1B1B5A26C98A}" type="presOf" srcId="{8DBF8726-8380-4170-B05A-F186C029E678}" destId="{3D8A4D93-3F24-45F5-A22C-F0E72DF42370}" srcOrd="0" destOrd="0" presId="urn:microsoft.com/office/officeart/2005/8/layout/list1"/>
    <dgm:cxn modelId="{B900F892-EBE4-4407-A1DA-7F499BCCC8D9}" srcId="{8DBF8726-8380-4170-B05A-F186C029E678}" destId="{70EC34D0-E579-48B0-9314-D98B411FDDC6}" srcOrd="2" destOrd="0" parTransId="{189EAFC3-0DC3-485F-A1C4-163D26683956}" sibTransId="{E24D762F-D9E2-4B19-8C96-A1B2F563FB35}"/>
    <dgm:cxn modelId="{974801BC-5C92-4492-8C40-E88C1EB511AE}" type="presOf" srcId="{70EC34D0-E579-48B0-9314-D98B411FDDC6}" destId="{14212549-81B6-4FED-86E0-90E6A2360427}" srcOrd="0" destOrd="0" presId="urn:microsoft.com/office/officeart/2005/8/layout/list1"/>
    <dgm:cxn modelId="{71BC8ABD-8D8B-431A-A97A-83A69268F1FF}" srcId="{8DBF8726-8380-4170-B05A-F186C029E678}" destId="{DF263120-6342-4E7B-B8A9-D5C68940C15A}" srcOrd="1" destOrd="0" parTransId="{428A2933-F1A2-402C-A416-1DBE31CFC576}" sibTransId="{7FB7B3A8-0C64-46BA-8AD3-CB73808B534D}"/>
    <dgm:cxn modelId="{AB1D23BF-E235-428F-A590-C3C974C62A56}" type="presOf" srcId="{B30A2B4B-1D8F-4E1C-8F4D-0CB7F3E32674}" destId="{18544A74-E743-4A20-B5AD-73C17B66C836}" srcOrd="0" destOrd="0" presId="urn:microsoft.com/office/officeart/2005/8/layout/list1"/>
    <dgm:cxn modelId="{22A4D7C0-C38A-44E7-A82E-EA9F4451AB08}" type="presOf" srcId="{B30A2B4B-1D8F-4E1C-8F4D-0CB7F3E32674}" destId="{B6D4EA9F-6B8D-4550-B608-239F5B96C12F}" srcOrd="1" destOrd="0" presId="urn:microsoft.com/office/officeart/2005/8/layout/list1"/>
    <dgm:cxn modelId="{B7AA57C7-B41D-4F8F-9872-C9A52D98FDC3}" srcId="{8DBF8726-8380-4170-B05A-F186C029E678}" destId="{92273B6D-AC81-487C-A5C0-61F8C7817A4D}" srcOrd="0" destOrd="0" parTransId="{636F9643-D267-4955-ADF4-0F9AA705DF3E}" sibTransId="{4CAF3FED-5906-4460-BB26-383747EFEC02}"/>
    <dgm:cxn modelId="{F33680CC-A476-4B58-816E-AEA7F77923C3}" type="presOf" srcId="{DF263120-6342-4E7B-B8A9-D5C68940C15A}" destId="{3055A860-942F-4469-95FA-0AD140F84CB8}" srcOrd="1" destOrd="0" presId="urn:microsoft.com/office/officeart/2005/8/layout/list1"/>
    <dgm:cxn modelId="{D7B345E5-0D8D-4715-97DC-2CCD01DDE3F1}" type="presOf" srcId="{594992F5-00A0-40BF-9024-2617EAF52D88}" destId="{65D7E578-90A9-4C2C-AEB0-0FB6A289A0A1}" srcOrd="1" destOrd="0" presId="urn:microsoft.com/office/officeart/2005/8/layout/list1"/>
    <dgm:cxn modelId="{A1406FE6-6C73-43F7-B389-67E86DA75F39}" type="presOf" srcId="{DF263120-6342-4E7B-B8A9-D5C68940C15A}" destId="{0D56845C-FBFB-44B6-B0EF-112CA8BA56D6}" srcOrd="0" destOrd="0" presId="urn:microsoft.com/office/officeart/2005/8/layout/list1"/>
    <dgm:cxn modelId="{63DC7D30-4EF5-404E-B774-8488A62BA17A}" type="presParOf" srcId="{3D8A4D93-3F24-45F5-A22C-F0E72DF42370}" destId="{F064983D-1719-4167-BBA3-8D0EF38E72CA}" srcOrd="0" destOrd="0" presId="urn:microsoft.com/office/officeart/2005/8/layout/list1"/>
    <dgm:cxn modelId="{5302C556-0B3D-42A1-9419-D26E6A7A03B5}" type="presParOf" srcId="{F064983D-1719-4167-BBA3-8D0EF38E72CA}" destId="{D28B054C-9DE5-400D-B404-82FFF5133715}" srcOrd="0" destOrd="0" presId="urn:microsoft.com/office/officeart/2005/8/layout/list1"/>
    <dgm:cxn modelId="{3CEA7F24-92B4-4DDA-8CCE-F84FCA6DBD50}" type="presParOf" srcId="{F064983D-1719-4167-BBA3-8D0EF38E72CA}" destId="{CBB47873-DFBA-4727-9D33-76078C60B568}" srcOrd="1" destOrd="0" presId="urn:microsoft.com/office/officeart/2005/8/layout/list1"/>
    <dgm:cxn modelId="{DB882FA2-B0EE-42F7-AFFF-119E2D854065}" type="presParOf" srcId="{3D8A4D93-3F24-45F5-A22C-F0E72DF42370}" destId="{8826A77E-A084-4753-9982-04B05D03372F}" srcOrd="1" destOrd="0" presId="urn:microsoft.com/office/officeart/2005/8/layout/list1"/>
    <dgm:cxn modelId="{813CA9A0-00B1-44F6-BEB6-D41B5C14C752}" type="presParOf" srcId="{3D8A4D93-3F24-45F5-A22C-F0E72DF42370}" destId="{1212FF36-35C0-44C7-9E75-6F37ACCBBC37}" srcOrd="2" destOrd="0" presId="urn:microsoft.com/office/officeart/2005/8/layout/list1"/>
    <dgm:cxn modelId="{8E0BD047-79AF-469F-8099-4F59D155D544}" type="presParOf" srcId="{3D8A4D93-3F24-45F5-A22C-F0E72DF42370}" destId="{5B27DA06-EA68-4B8C-9BC6-90A409044342}" srcOrd="3" destOrd="0" presId="urn:microsoft.com/office/officeart/2005/8/layout/list1"/>
    <dgm:cxn modelId="{8C277611-F22D-4EC3-B80E-5891D2266879}" type="presParOf" srcId="{3D8A4D93-3F24-45F5-A22C-F0E72DF42370}" destId="{021269CE-7764-4DE1-AC83-A6404641A6F5}" srcOrd="4" destOrd="0" presId="urn:microsoft.com/office/officeart/2005/8/layout/list1"/>
    <dgm:cxn modelId="{136DC25C-52DF-4BE5-A4E1-4F4EEB648F8C}" type="presParOf" srcId="{021269CE-7764-4DE1-AC83-A6404641A6F5}" destId="{0D56845C-FBFB-44B6-B0EF-112CA8BA56D6}" srcOrd="0" destOrd="0" presId="urn:microsoft.com/office/officeart/2005/8/layout/list1"/>
    <dgm:cxn modelId="{7D4214E4-14F9-4733-A886-5E7BD5DBF5D0}" type="presParOf" srcId="{021269CE-7764-4DE1-AC83-A6404641A6F5}" destId="{3055A860-942F-4469-95FA-0AD140F84CB8}" srcOrd="1" destOrd="0" presId="urn:microsoft.com/office/officeart/2005/8/layout/list1"/>
    <dgm:cxn modelId="{A1EF5A8C-A295-440F-AB10-AF5C4135F00B}" type="presParOf" srcId="{3D8A4D93-3F24-45F5-A22C-F0E72DF42370}" destId="{F7E1709A-E2D3-4452-B2A2-ADC65D653B87}" srcOrd="5" destOrd="0" presId="urn:microsoft.com/office/officeart/2005/8/layout/list1"/>
    <dgm:cxn modelId="{19A5FD29-5D99-43D3-A474-73DA827C6554}" type="presParOf" srcId="{3D8A4D93-3F24-45F5-A22C-F0E72DF42370}" destId="{2A4491C3-F647-428C-9F91-E49CF0A5DDAA}" srcOrd="6" destOrd="0" presId="urn:microsoft.com/office/officeart/2005/8/layout/list1"/>
    <dgm:cxn modelId="{18070E3D-00C3-4A09-834F-DD87BF962B3B}" type="presParOf" srcId="{3D8A4D93-3F24-45F5-A22C-F0E72DF42370}" destId="{5DD849F5-3A49-49EA-BB28-30212FA3CF64}" srcOrd="7" destOrd="0" presId="urn:microsoft.com/office/officeart/2005/8/layout/list1"/>
    <dgm:cxn modelId="{FCD52FE2-F1A4-4446-A688-4EA2AE99B758}" type="presParOf" srcId="{3D8A4D93-3F24-45F5-A22C-F0E72DF42370}" destId="{61504CFB-1BF2-4CF2-9DDF-2CBAD0F54B59}" srcOrd="8" destOrd="0" presId="urn:microsoft.com/office/officeart/2005/8/layout/list1"/>
    <dgm:cxn modelId="{43692BF4-3DED-40FA-AA7C-78B64D47A927}" type="presParOf" srcId="{61504CFB-1BF2-4CF2-9DDF-2CBAD0F54B59}" destId="{14212549-81B6-4FED-86E0-90E6A2360427}" srcOrd="0" destOrd="0" presId="urn:microsoft.com/office/officeart/2005/8/layout/list1"/>
    <dgm:cxn modelId="{0A61FDFF-B1BB-407D-B803-6198F04B65E8}" type="presParOf" srcId="{61504CFB-1BF2-4CF2-9DDF-2CBAD0F54B59}" destId="{39957291-1ADE-4C98-AB38-E69C54CAC01B}" srcOrd="1" destOrd="0" presId="urn:microsoft.com/office/officeart/2005/8/layout/list1"/>
    <dgm:cxn modelId="{C85F32D1-5AEF-4C1C-A585-FB78CE64850E}" type="presParOf" srcId="{3D8A4D93-3F24-45F5-A22C-F0E72DF42370}" destId="{CBB69AD7-72FB-4F44-9770-0DF20E061965}" srcOrd="9" destOrd="0" presId="urn:microsoft.com/office/officeart/2005/8/layout/list1"/>
    <dgm:cxn modelId="{36B75A99-5BF0-430B-AB79-B13F1BC8CC34}" type="presParOf" srcId="{3D8A4D93-3F24-45F5-A22C-F0E72DF42370}" destId="{CE449C59-87A1-4260-8A46-274E572ABB23}" srcOrd="10" destOrd="0" presId="urn:microsoft.com/office/officeart/2005/8/layout/list1"/>
    <dgm:cxn modelId="{333EF88F-33A4-4ACC-A6D0-EA8432AF912D}" type="presParOf" srcId="{3D8A4D93-3F24-45F5-A22C-F0E72DF42370}" destId="{EE8230B6-46ED-4410-A3D3-8AD13F1D2BE7}" srcOrd="11" destOrd="0" presId="urn:microsoft.com/office/officeart/2005/8/layout/list1"/>
    <dgm:cxn modelId="{BF39A45E-5FC6-482D-906C-B10096592724}" type="presParOf" srcId="{3D8A4D93-3F24-45F5-A22C-F0E72DF42370}" destId="{4F905F20-2D15-45B8-AAC6-A3622F1F2939}" srcOrd="12" destOrd="0" presId="urn:microsoft.com/office/officeart/2005/8/layout/list1"/>
    <dgm:cxn modelId="{5BB176CA-4B0C-4635-B197-7624A94FA763}" type="presParOf" srcId="{4F905F20-2D15-45B8-AAC6-A3622F1F2939}" destId="{18544A74-E743-4A20-B5AD-73C17B66C836}" srcOrd="0" destOrd="0" presId="urn:microsoft.com/office/officeart/2005/8/layout/list1"/>
    <dgm:cxn modelId="{E0A10170-8FE4-46D7-AB9A-857421F33B17}" type="presParOf" srcId="{4F905F20-2D15-45B8-AAC6-A3622F1F2939}" destId="{B6D4EA9F-6B8D-4550-B608-239F5B96C12F}" srcOrd="1" destOrd="0" presId="urn:microsoft.com/office/officeart/2005/8/layout/list1"/>
    <dgm:cxn modelId="{93B05261-D098-4E03-B802-8D9573F22C2A}" type="presParOf" srcId="{3D8A4D93-3F24-45F5-A22C-F0E72DF42370}" destId="{17F98331-9FF4-4A5F-9C4A-1C1AD35298FD}" srcOrd="13" destOrd="0" presId="urn:microsoft.com/office/officeart/2005/8/layout/list1"/>
    <dgm:cxn modelId="{ECAA9829-8F3C-49D3-84BD-FA28A56341C2}" type="presParOf" srcId="{3D8A4D93-3F24-45F5-A22C-F0E72DF42370}" destId="{AE6DB87C-B87F-47A5-8C35-7E361FBD2850}" srcOrd="14" destOrd="0" presId="urn:microsoft.com/office/officeart/2005/8/layout/list1"/>
    <dgm:cxn modelId="{9ECE6DE0-04EF-4BB3-BD3C-6D3A06314841}" type="presParOf" srcId="{3D8A4D93-3F24-45F5-A22C-F0E72DF42370}" destId="{F0631D56-567D-47CD-85D1-331A8D2D145D}" srcOrd="15" destOrd="0" presId="urn:microsoft.com/office/officeart/2005/8/layout/list1"/>
    <dgm:cxn modelId="{14A68668-A261-40B4-BB5A-AC618ACA484C}" type="presParOf" srcId="{3D8A4D93-3F24-45F5-A22C-F0E72DF42370}" destId="{836E5D25-497E-4B9E-93A6-41C60CAFD141}" srcOrd="16" destOrd="0" presId="urn:microsoft.com/office/officeart/2005/8/layout/list1"/>
    <dgm:cxn modelId="{81C97533-1CB8-48BB-AFFE-B22120297DF6}" type="presParOf" srcId="{836E5D25-497E-4B9E-93A6-41C60CAFD141}" destId="{A4969064-7695-425A-B153-46FBD5F49465}" srcOrd="0" destOrd="0" presId="urn:microsoft.com/office/officeart/2005/8/layout/list1"/>
    <dgm:cxn modelId="{88135BA3-D7B1-4FF3-B9D3-A6198F75F180}" type="presParOf" srcId="{836E5D25-497E-4B9E-93A6-41C60CAFD141}" destId="{65D7E578-90A9-4C2C-AEB0-0FB6A289A0A1}" srcOrd="1" destOrd="0" presId="urn:microsoft.com/office/officeart/2005/8/layout/list1"/>
    <dgm:cxn modelId="{52195B5E-C805-43C1-B02F-BFBD08BB5F7E}" type="presParOf" srcId="{3D8A4D93-3F24-45F5-A22C-F0E72DF42370}" destId="{FCF7EB03-3900-4702-8FFA-9DD70F0D4E3C}" srcOrd="17" destOrd="0" presId="urn:microsoft.com/office/officeart/2005/8/layout/list1"/>
    <dgm:cxn modelId="{653290C6-18D2-420E-9A1E-49F91FDDFA4A}" type="presParOf" srcId="{3D8A4D93-3F24-45F5-A22C-F0E72DF42370}" destId="{2809E76D-3813-4679-BAB2-9F8FB0FA8E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A7FD8-0AE7-435A-89F5-577FCB74D3B6}">
      <dsp:nvSpPr>
        <dsp:cNvPr id="0" name=""/>
        <dsp:cNvSpPr/>
      </dsp:nvSpPr>
      <dsp:spPr>
        <a:xfrm>
          <a:off x="2286632" y="1617298"/>
          <a:ext cx="2055656" cy="1778226"/>
        </a:xfrm>
        <a:prstGeom prst="hexagon">
          <a:avLst>
            <a:gd name="adj" fmla="val 28570"/>
            <a:gd name="vf" fmla="val 11547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small" baseline="0" dirty="0"/>
            <a:t>Ecosystem of Excellence</a:t>
          </a:r>
        </a:p>
      </dsp:txBody>
      <dsp:txXfrm>
        <a:off x="2627283" y="1911975"/>
        <a:ext cx="1374354" cy="1188872"/>
      </dsp:txXfrm>
    </dsp:sp>
    <dsp:sp modelId="{FC0EAD3C-4F41-4CC7-8F59-1081CC4534B5}">
      <dsp:nvSpPr>
        <dsp:cNvPr id="0" name=""/>
        <dsp:cNvSpPr/>
      </dsp:nvSpPr>
      <dsp:spPr>
        <a:xfrm>
          <a:off x="3573868" y="766537"/>
          <a:ext cx="775593" cy="6682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84F0A-2E39-4C94-8DEF-1AB95671DC0F}">
      <dsp:nvSpPr>
        <dsp:cNvPr id="0" name=""/>
        <dsp:cNvSpPr/>
      </dsp:nvSpPr>
      <dsp:spPr>
        <a:xfrm>
          <a:off x="2475988" y="0"/>
          <a:ext cx="1684596" cy="145737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PPP</a:t>
          </a:r>
          <a:br>
            <a:rPr lang="en-US" sz="1600" b="1" kern="1200" cap="small" baseline="0" dirty="0"/>
          </a:br>
          <a:br>
            <a:rPr lang="en-US" sz="1600" b="1" kern="1200" cap="small" baseline="0" dirty="0"/>
          </a:br>
          <a:br>
            <a:rPr lang="en-US" sz="1600" b="1" kern="1200" cap="small" baseline="0" dirty="0"/>
          </a:br>
          <a:br>
            <a:rPr lang="en-US" sz="1600" b="1" kern="1200" cap="small" baseline="0" dirty="0"/>
          </a:br>
          <a:br>
            <a:rPr lang="en-US" sz="1600" b="1" kern="1200" cap="small" baseline="0" dirty="0"/>
          </a:br>
          <a:endParaRPr lang="en-US" sz="1600" b="1" kern="1200" cap="small" baseline="0" dirty="0"/>
        </a:p>
      </dsp:txBody>
      <dsp:txXfrm>
        <a:off x="2755161" y="241518"/>
        <a:ext cx="1126250" cy="974337"/>
      </dsp:txXfrm>
    </dsp:sp>
    <dsp:sp modelId="{0EC6A9F6-93FE-4C1C-97D0-F5891EB5C8D4}">
      <dsp:nvSpPr>
        <dsp:cNvPr id="0" name=""/>
        <dsp:cNvSpPr/>
      </dsp:nvSpPr>
      <dsp:spPr>
        <a:xfrm>
          <a:off x="4479046" y="2015857"/>
          <a:ext cx="775593" cy="6682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D6EB3-5815-4C71-B578-FDA652C2EAD0}">
      <dsp:nvSpPr>
        <dsp:cNvPr id="0" name=""/>
        <dsp:cNvSpPr/>
      </dsp:nvSpPr>
      <dsp:spPr>
        <a:xfrm>
          <a:off x="4020958" y="896382"/>
          <a:ext cx="1684596" cy="14573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R&amp;I</a:t>
          </a:r>
        </a:p>
      </dsp:txBody>
      <dsp:txXfrm>
        <a:off x="4300131" y="1137900"/>
        <a:ext cx="1126250" cy="974337"/>
      </dsp:txXfrm>
    </dsp:sp>
    <dsp:sp modelId="{230B3C8A-C411-4FDE-B1BC-F309D066FC12}">
      <dsp:nvSpPr>
        <dsp:cNvPr id="0" name=""/>
        <dsp:cNvSpPr/>
      </dsp:nvSpPr>
      <dsp:spPr>
        <a:xfrm>
          <a:off x="3850251" y="3426106"/>
          <a:ext cx="775593" cy="6682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4D056-5DFD-4CC6-A3A6-E7C120108B2A}">
      <dsp:nvSpPr>
        <dsp:cNvPr id="0" name=""/>
        <dsp:cNvSpPr/>
      </dsp:nvSpPr>
      <dsp:spPr>
        <a:xfrm>
          <a:off x="4020958" y="2658566"/>
          <a:ext cx="1684596" cy="145737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Networks of Excellence</a:t>
          </a:r>
        </a:p>
      </dsp:txBody>
      <dsp:txXfrm>
        <a:off x="4300131" y="2900084"/>
        <a:ext cx="1126250" cy="974337"/>
      </dsp:txXfrm>
    </dsp:sp>
    <dsp:sp modelId="{F968FEA7-E740-40C4-A17E-A114798AE1E6}">
      <dsp:nvSpPr>
        <dsp:cNvPr id="0" name=""/>
        <dsp:cNvSpPr/>
      </dsp:nvSpPr>
      <dsp:spPr>
        <a:xfrm>
          <a:off x="2290457" y="3572495"/>
          <a:ext cx="775593" cy="6682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9F285-D6EB-4627-A49E-9AADB45DB095}">
      <dsp:nvSpPr>
        <dsp:cNvPr id="0" name=""/>
        <dsp:cNvSpPr/>
      </dsp:nvSpPr>
      <dsp:spPr>
        <a:xfrm>
          <a:off x="2475988" y="3555951"/>
          <a:ext cx="1684596" cy="1457373"/>
        </a:xfrm>
        <a:prstGeom prst="hexagon">
          <a:avLst>
            <a:gd name="adj" fmla="val 28570"/>
            <a:gd name="vf" fmla="val 115470"/>
          </a:avLst>
        </a:prstGeom>
        <a:solidFill>
          <a:srgbClr val="B35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AI on Demand Platform</a:t>
          </a:r>
        </a:p>
      </dsp:txBody>
      <dsp:txXfrm>
        <a:off x="2755161" y="3797469"/>
        <a:ext cx="1126250" cy="974337"/>
      </dsp:txXfrm>
    </dsp:sp>
    <dsp:sp modelId="{4A9B911A-7280-43C2-BDB1-BFFF92F0BE6F}">
      <dsp:nvSpPr>
        <dsp:cNvPr id="0" name=""/>
        <dsp:cNvSpPr/>
      </dsp:nvSpPr>
      <dsp:spPr>
        <a:xfrm>
          <a:off x="1370456" y="2323676"/>
          <a:ext cx="775593" cy="6682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97773-845E-45DE-850B-641497F485AA}">
      <dsp:nvSpPr>
        <dsp:cNvPr id="0" name=""/>
        <dsp:cNvSpPr/>
      </dsp:nvSpPr>
      <dsp:spPr>
        <a:xfrm>
          <a:off x="923845" y="2659568"/>
          <a:ext cx="1684596" cy="1457373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TEFs (Testing and Experimentation Facilities)</a:t>
          </a:r>
        </a:p>
      </dsp:txBody>
      <dsp:txXfrm>
        <a:off x="1203018" y="2901086"/>
        <a:ext cx="1126250" cy="974337"/>
      </dsp:txXfrm>
    </dsp:sp>
    <dsp:sp modelId="{2F13E640-7D80-4B23-A7A0-D308C0EC29EA}">
      <dsp:nvSpPr>
        <dsp:cNvPr id="0" name=""/>
        <dsp:cNvSpPr/>
      </dsp:nvSpPr>
      <dsp:spPr>
        <a:xfrm>
          <a:off x="923845" y="894377"/>
          <a:ext cx="1684596" cy="1457373"/>
        </a:xfrm>
        <a:prstGeom prst="hexagon">
          <a:avLst>
            <a:gd name="adj" fmla="val 28570"/>
            <a:gd name="vf" fmla="val 115470"/>
          </a:avLst>
        </a:prstGeom>
        <a:solidFill>
          <a:srgbClr val="99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cap="small" baseline="0" dirty="0"/>
            <a:t>EDIHs (European Digital Innovation Hubs)</a:t>
          </a:r>
        </a:p>
      </dsp:txBody>
      <dsp:txXfrm>
        <a:off x="1203018" y="1135895"/>
        <a:ext cx="1126250" cy="974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948F-5712-4E0A-ADAE-38445E9A67CC}">
      <dsp:nvSpPr>
        <dsp:cNvPr id="0" name=""/>
        <dsp:cNvSpPr/>
      </dsp:nvSpPr>
      <dsp:spPr>
        <a:xfrm>
          <a:off x="0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BE" sz="1400" b="1" kern="1200" cap="none" baseline="0"/>
          </a:br>
          <a:r>
            <a:rPr lang="fr-BE" sz="1400" b="1" kern="1200" cap="none" baseline="0" err="1"/>
            <a:t>Safety</a:t>
          </a:r>
          <a:r>
            <a:rPr lang="fr-BE" sz="1400" b="1" kern="1200" cap="none" baseline="0"/>
            <a:t> by design</a:t>
          </a:r>
          <a:br>
            <a:rPr lang="fr-BE" sz="1400" b="1" kern="1200" cap="none" baseline="0"/>
          </a:br>
          <a:r>
            <a:rPr lang="fr-BE" sz="1400" b="1" kern="1200" cap="none" baseline="0"/>
            <a:t>Certification</a:t>
          </a:r>
          <a:br>
            <a:rPr lang="fr-BE" sz="1400" b="1" kern="1200" cap="none" baseline="0"/>
          </a:br>
          <a:endParaRPr lang="en-IE" sz="1400" b="1" kern="1200" cap="none" baseline="0"/>
        </a:p>
      </dsp:txBody>
      <dsp:txXfrm>
        <a:off x="0" y="1402749"/>
        <a:ext cx="1259449" cy="1402749"/>
      </dsp:txXfrm>
    </dsp:sp>
    <dsp:sp modelId="{9387426D-7546-4F9E-A95E-69B05840E076}">
      <dsp:nvSpPr>
        <dsp:cNvPr id="0" name=""/>
        <dsp:cNvSpPr/>
      </dsp:nvSpPr>
      <dsp:spPr>
        <a:xfrm>
          <a:off x="42245" y="112528"/>
          <a:ext cx="1442780" cy="746917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5F154D-EB5D-4064-A474-71A656218129}">
      <dsp:nvSpPr>
        <dsp:cNvPr id="0" name=""/>
        <dsp:cNvSpPr/>
      </dsp:nvSpPr>
      <dsp:spPr>
        <a:xfrm>
          <a:off x="1522808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cap="none" baseline="0"/>
            <a:t>AI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cap="none" baseline="0"/>
            <a:t>Energy optimisation</a:t>
          </a:r>
        </a:p>
      </dsp:txBody>
      <dsp:txXfrm>
        <a:off x="1522808" y="1402749"/>
        <a:ext cx="1259449" cy="1402749"/>
      </dsp:txXfrm>
    </dsp:sp>
    <dsp:sp modelId="{714FA610-C766-417B-B37F-1B8074AB68EF}">
      <dsp:nvSpPr>
        <dsp:cNvPr id="0" name=""/>
        <dsp:cNvSpPr/>
      </dsp:nvSpPr>
      <dsp:spPr>
        <a:xfrm>
          <a:off x="1568638" y="87082"/>
          <a:ext cx="1167789" cy="1167789"/>
        </a:xfrm>
        <a:prstGeom prst="flowChartAlternateProcess">
          <a:avLst/>
        </a:prstGeom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B267DF-D1D4-4BBB-B7A2-C7111907C780}">
      <dsp:nvSpPr>
        <dsp:cNvPr id="0" name=""/>
        <dsp:cNvSpPr/>
      </dsp:nvSpPr>
      <dsp:spPr>
        <a:xfrm>
          <a:off x="2908209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Edge to cloud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Energy efficient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Low </a:t>
          </a:r>
          <a:r>
            <a:rPr lang="fr-BE" sz="1400" b="1" kern="1200" cap="none" baseline="0" err="1"/>
            <a:t>latency</a:t>
          </a:r>
          <a:endParaRPr lang="fr-BE" sz="1400" b="1" kern="1200" cap="none" baseline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privacy</a:t>
          </a:r>
          <a:endParaRPr lang="en-IE" sz="1400" b="1" kern="1200" cap="none" baseline="0"/>
        </a:p>
      </dsp:txBody>
      <dsp:txXfrm>
        <a:off x="2908209" y="1402749"/>
        <a:ext cx="1259449" cy="1402749"/>
      </dsp:txXfrm>
    </dsp:sp>
    <dsp:sp modelId="{EC39C95B-80E4-4747-832B-7A98A9174404}">
      <dsp:nvSpPr>
        <dsp:cNvPr id="0" name=""/>
        <dsp:cNvSpPr/>
      </dsp:nvSpPr>
      <dsp:spPr>
        <a:xfrm>
          <a:off x="2844716" y="79637"/>
          <a:ext cx="1435784" cy="98527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45000" b="-45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DFD21-18A4-4C28-B13A-DAE631D76EA3}">
      <dsp:nvSpPr>
        <dsp:cNvPr id="0" name=""/>
        <dsp:cNvSpPr/>
      </dsp:nvSpPr>
      <dsp:spPr>
        <a:xfrm>
          <a:off x="4293609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Hybrid</a:t>
          </a:r>
          <a:endParaRPr lang="fr-BE" sz="1400" b="1" kern="1200" cap="none" baseline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Planning and </a:t>
          </a:r>
          <a:r>
            <a:rPr lang="fr-BE" sz="1400" b="1" kern="1200" cap="none" baseline="0" err="1"/>
            <a:t>schedulling</a:t>
          </a:r>
          <a:endParaRPr lang="fr-BE" sz="1400" b="1" kern="1200" cap="none" baseline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Vefication</a:t>
          </a:r>
          <a:r>
            <a:rPr lang="fr-BE" sz="1400" b="1" kern="1200" cap="none" baseline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Safety</a:t>
          </a:r>
          <a:endParaRPr lang="en-IE" sz="1400" b="1" kern="1200" cap="none" baseline="0"/>
        </a:p>
      </dsp:txBody>
      <dsp:txXfrm>
        <a:off x="4293609" y="1402749"/>
        <a:ext cx="1259449" cy="1402749"/>
      </dsp:txXfrm>
    </dsp:sp>
    <dsp:sp modelId="{68E0B2E5-54B6-4309-A793-9EE17C9548D7}">
      <dsp:nvSpPr>
        <dsp:cNvPr id="0" name=""/>
        <dsp:cNvSpPr/>
      </dsp:nvSpPr>
      <dsp:spPr>
        <a:xfrm>
          <a:off x="4289411" y="100208"/>
          <a:ext cx="1218494" cy="875818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2000" r="-32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2806C9-7BF2-415B-BE72-8FD07CF1A0D1}">
      <dsp:nvSpPr>
        <dsp:cNvPr id="0" name=""/>
        <dsp:cNvSpPr/>
      </dsp:nvSpPr>
      <dsp:spPr>
        <a:xfrm>
          <a:off x="5590842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Human in the </a:t>
          </a:r>
          <a:r>
            <a:rPr lang="fr-BE" sz="1400" b="1" kern="1200" cap="none" baseline="0" err="1"/>
            <a:t>loop</a:t>
          </a:r>
          <a:r>
            <a:rPr lang="fr-BE" sz="1400" b="1" kern="1200" cap="none" baseline="0"/>
            <a:t> </a:t>
          </a:r>
          <a:br>
            <a:rPr lang="fr-BE" sz="1400" b="1" kern="1200" cap="none" baseline="0"/>
          </a:br>
          <a:r>
            <a:rPr lang="fr-BE" sz="1400" b="1" kern="1200" cap="none" baseline="0"/>
            <a:t>Certification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Faireness</a:t>
          </a:r>
          <a:r>
            <a:rPr lang="fr-BE" sz="1400" b="1" kern="1200" cap="none" baseline="0"/>
            <a:t>  </a:t>
          </a:r>
          <a:endParaRPr lang="en-IE" sz="1400" b="1" kern="1200" cap="none" baseline="0"/>
        </a:p>
      </dsp:txBody>
      <dsp:txXfrm>
        <a:off x="5590842" y="1402749"/>
        <a:ext cx="1259449" cy="1402749"/>
      </dsp:txXfrm>
    </dsp:sp>
    <dsp:sp modelId="{33B46B1A-3933-41D4-9289-6CD4A3F0F101}">
      <dsp:nvSpPr>
        <dsp:cNvPr id="0" name=""/>
        <dsp:cNvSpPr/>
      </dsp:nvSpPr>
      <dsp:spPr>
        <a:xfrm>
          <a:off x="5636672" y="40592"/>
          <a:ext cx="1167789" cy="1167789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96E61-4F7D-472E-AD16-3AF0FA6C6702}">
      <dsp:nvSpPr>
        <dsp:cNvPr id="0" name=""/>
        <dsp:cNvSpPr/>
      </dsp:nvSpPr>
      <dsp:spPr>
        <a:xfrm>
          <a:off x="6888075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Hybrid</a:t>
          </a:r>
          <a:r>
            <a:rPr lang="fr-BE" sz="1400" b="1" kern="1200" cap="none" baseline="0"/>
            <a:t> AI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Knowledge</a:t>
          </a:r>
          <a:r>
            <a:rPr lang="fr-BE" sz="1400" b="1" kern="1200" cap="none" baseline="0"/>
            <a:t> graphs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cap="none" baseline="0" err="1"/>
            <a:t>Explainability</a:t>
          </a:r>
          <a:endParaRPr lang="en-IE" sz="1200" b="1" kern="1200" cap="none" baseline="0"/>
        </a:p>
      </dsp:txBody>
      <dsp:txXfrm>
        <a:off x="6888075" y="1402749"/>
        <a:ext cx="1259449" cy="1402749"/>
      </dsp:txXfrm>
    </dsp:sp>
    <dsp:sp modelId="{D749969B-4C51-405F-BB71-2BE2BE0B79ED}">
      <dsp:nvSpPr>
        <dsp:cNvPr id="0" name=""/>
        <dsp:cNvSpPr/>
      </dsp:nvSpPr>
      <dsp:spPr>
        <a:xfrm>
          <a:off x="6916236" y="114583"/>
          <a:ext cx="1167789" cy="1167789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4000" r="-24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DD3CED-06E8-4145-AB17-E5D28A67C266}">
      <dsp:nvSpPr>
        <dsp:cNvPr id="0" name=""/>
        <dsp:cNvSpPr/>
      </dsp:nvSpPr>
      <dsp:spPr>
        <a:xfrm>
          <a:off x="8185308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Learning &amp; </a:t>
          </a:r>
          <a:r>
            <a:rPr lang="fr-BE" sz="1400" b="1" kern="1200" cap="none" baseline="0" err="1"/>
            <a:t>reasoning</a:t>
          </a:r>
          <a:r>
            <a:rPr lang="fr-BE" sz="1400" b="1" kern="1200" cap="none" baseline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Forecasting</a:t>
          </a:r>
          <a:endParaRPr lang="fr-BE" sz="1400" b="1" kern="1200" cap="none" baseline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 err="1"/>
            <a:t>Verification</a:t>
          </a:r>
          <a:endParaRPr lang="en-IE" sz="1400" b="1" kern="1200" cap="none" baseline="0"/>
        </a:p>
      </dsp:txBody>
      <dsp:txXfrm>
        <a:off x="8185308" y="1402749"/>
        <a:ext cx="1259449" cy="1402749"/>
      </dsp:txXfrm>
    </dsp:sp>
    <dsp:sp modelId="{508D26B4-0BD1-49DC-8E5D-AB9FE88E49EF}">
      <dsp:nvSpPr>
        <dsp:cNvPr id="0" name=""/>
        <dsp:cNvSpPr/>
      </dsp:nvSpPr>
      <dsp:spPr>
        <a:xfrm>
          <a:off x="8237736" y="99379"/>
          <a:ext cx="1167789" cy="1167789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10000" r="-10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FBADB3-8F54-4BBC-8961-730BD3209D24}">
      <dsp:nvSpPr>
        <dsp:cNvPr id="0" name=""/>
        <dsp:cNvSpPr/>
      </dsp:nvSpPr>
      <dsp:spPr>
        <a:xfrm>
          <a:off x="9482540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Imitation </a:t>
          </a:r>
          <a:r>
            <a:rPr lang="fr-BE" sz="1400" b="1" kern="1200" cap="none" baseline="0" err="1"/>
            <a:t>learning</a:t>
          </a:r>
          <a:br>
            <a:rPr lang="fr-BE" sz="1400" b="1" kern="1200" cap="none" baseline="0"/>
          </a:br>
          <a:r>
            <a:rPr lang="fr-BE" sz="1400" b="1" kern="1200" cap="none" baseline="0" err="1"/>
            <a:t>robust</a:t>
          </a:r>
          <a:r>
            <a:rPr lang="fr-BE" sz="1400" b="1" kern="1200" cap="none" baseline="0"/>
            <a:t> </a:t>
          </a:r>
          <a:r>
            <a:rPr lang="fr-BE" sz="1400" b="1" kern="1200" cap="none" baseline="0" err="1"/>
            <a:t>resilient</a:t>
          </a:r>
          <a:r>
            <a:rPr lang="fr-BE" sz="1400" b="1" kern="1200" cap="none" baseline="0"/>
            <a:t> </a:t>
          </a:r>
          <a:endParaRPr lang="en-IE" sz="1400" b="1" kern="1200" cap="none" baseline="0"/>
        </a:p>
      </dsp:txBody>
      <dsp:txXfrm>
        <a:off x="9482540" y="1402749"/>
        <a:ext cx="1259449" cy="1402749"/>
      </dsp:txXfrm>
    </dsp:sp>
    <dsp:sp modelId="{016416AA-67BF-4CE5-BC92-11BC60F08B62}">
      <dsp:nvSpPr>
        <dsp:cNvPr id="0" name=""/>
        <dsp:cNvSpPr/>
      </dsp:nvSpPr>
      <dsp:spPr>
        <a:xfrm>
          <a:off x="9528370" y="87082"/>
          <a:ext cx="1167789" cy="1167789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62000" r="-62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E88D89-09AB-43E1-9012-A82DD24038D4}">
      <dsp:nvSpPr>
        <dsp:cNvPr id="0" name=""/>
        <dsp:cNvSpPr/>
      </dsp:nvSpPr>
      <dsp:spPr>
        <a:xfrm>
          <a:off x="10779773" y="0"/>
          <a:ext cx="1259449" cy="35068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cap="none" baseline="0"/>
            <a:t>Confidence estimation</a:t>
          </a:r>
          <a:endParaRPr lang="en-IE" sz="1400" b="1" kern="1200" cap="none" baseline="0"/>
        </a:p>
      </dsp:txBody>
      <dsp:txXfrm>
        <a:off x="10779773" y="1402749"/>
        <a:ext cx="1259449" cy="1402749"/>
      </dsp:txXfrm>
    </dsp:sp>
    <dsp:sp modelId="{15FFA4F3-08C4-4B76-BE4D-7CB021006259}">
      <dsp:nvSpPr>
        <dsp:cNvPr id="0" name=""/>
        <dsp:cNvSpPr/>
      </dsp:nvSpPr>
      <dsp:spPr>
        <a:xfrm>
          <a:off x="10825603" y="111745"/>
          <a:ext cx="1167789" cy="1167789"/>
        </a:xfrm>
        <a:prstGeom prst="ellipse">
          <a:avLst/>
        </a:prstGeom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A1AFA3-738F-473F-B756-44D5D9B9F3E0}">
      <dsp:nvSpPr>
        <dsp:cNvPr id="0" name=""/>
        <dsp:cNvSpPr/>
      </dsp:nvSpPr>
      <dsp:spPr>
        <a:xfrm>
          <a:off x="568982" y="2805499"/>
          <a:ext cx="10943502" cy="52603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C3F61-AE3B-4341-B27C-D5B182004D12}">
      <dsp:nvSpPr>
        <dsp:cNvPr id="0" name=""/>
        <dsp:cNvSpPr/>
      </dsp:nvSpPr>
      <dsp:spPr>
        <a:xfrm>
          <a:off x="-5831527" y="-892493"/>
          <a:ext cx="6942510" cy="6942510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15D33-92D2-4AE2-9DB2-90F6529AE0FA}">
      <dsp:nvSpPr>
        <dsp:cNvPr id="0" name=""/>
        <dsp:cNvSpPr/>
      </dsp:nvSpPr>
      <dsp:spPr>
        <a:xfrm>
          <a:off x="413896" y="271595"/>
          <a:ext cx="5857563" cy="5429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4" tIns="45720" rIns="45720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 dirty="0"/>
            <a:t> </a:t>
          </a:r>
          <a:r>
            <a:rPr lang="fr-BE" sz="1800" b="0" kern="1200" dirty="0" err="1"/>
            <a:t>Manufacturing</a:t>
          </a:r>
          <a:endParaRPr lang="en-IE" sz="1800" b="0" kern="1200" dirty="0"/>
        </a:p>
      </dsp:txBody>
      <dsp:txXfrm>
        <a:off x="413896" y="271595"/>
        <a:ext cx="5857563" cy="542984"/>
      </dsp:txXfrm>
    </dsp:sp>
    <dsp:sp modelId="{11A7FD6C-431B-4B0D-96C7-E5349750EC2E}">
      <dsp:nvSpPr>
        <dsp:cNvPr id="0" name=""/>
        <dsp:cNvSpPr/>
      </dsp:nvSpPr>
      <dsp:spPr>
        <a:xfrm>
          <a:off x="74531" y="203722"/>
          <a:ext cx="678730" cy="6787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4B7AA-00EF-49DA-B076-CA5974503404}">
      <dsp:nvSpPr>
        <dsp:cNvPr id="0" name=""/>
        <dsp:cNvSpPr/>
      </dsp:nvSpPr>
      <dsp:spPr>
        <a:xfrm>
          <a:off x="860538" y="1085968"/>
          <a:ext cx="5410922" cy="5429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4" tIns="45720" rIns="45720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/>
            <a:t>Social Robots Museum guide / </a:t>
          </a:r>
          <a:r>
            <a:rPr lang="fr-BE" sz="1800" b="0" kern="1200" err="1"/>
            <a:t>Edutainment</a:t>
          </a:r>
          <a:endParaRPr lang="en-IE" sz="1800" b="0" kern="1200"/>
        </a:p>
      </dsp:txBody>
      <dsp:txXfrm>
        <a:off x="860538" y="1085968"/>
        <a:ext cx="5410922" cy="542984"/>
      </dsp:txXfrm>
    </dsp:sp>
    <dsp:sp modelId="{4DEEBFB4-AC97-4837-99BA-544217D6B311}">
      <dsp:nvSpPr>
        <dsp:cNvPr id="0" name=""/>
        <dsp:cNvSpPr/>
      </dsp:nvSpPr>
      <dsp:spPr>
        <a:xfrm>
          <a:off x="521173" y="1018095"/>
          <a:ext cx="678730" cy="6787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44D77-4517-48C7-99A0-A1A5B6275337}">
      <dsp:nvSpPr>
        <dsp:cNvPr id="0" name=""/>
        <dsp:cNvSpPr/>
      </dsp:nvSpPr>
      <dsp:spPr>
        <a:xfrm>
          <a:off x="1064776" y="1900340"/>
          <a:ext cx="5206684" cy="5429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4" tIns="45720" rIns="45720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/>
            <a:t>Water </a:t>
          </a:r>
          <a:r>
            <a:rPr lang="fr-BE" sz="1800" b="0" kern="1200" err="1"/>
            <a:t>cleaning</a:t>
          </a:r>
          <a:r>
            <a:rPr lang="fr-BE" sz="1800" b="0" kern="1200"/>
            <a:t> (microrobots)</a:t>
          </a:r>
          <a:endParaRPr lang="en-IE" sz="1800" b="0" kern="1200"/>
        </a:p>
      </dsp:txBody>
      <dsp:txXfrm>
        <a:off x="1064776" y="1900340"/>
        <a:ext cx="5206684" cy="542984"/>
      </dsp:txXfrm>
    </dsp:sp>
    <dsp:sp modelId="{C7B51784-57B5-48AE-A094-EA01AF602AF5}">
      <dsp:nvSpPr>
        <dsp:cNvPr id="0" name=""/>
        <dsp:cNvSpPr/>
      </dsp:nvSpPr>
      <dsp:spPr>
        <a:xfrm>
          <a:off x="725411" y="1832467"/>
          <a:ext cx="678730" cy="6787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8829B-13BA-4FC2-941E-6C795F0CABA7}">
      <dsp:nvSpPr>
        <dsp:cNvPr id="0" name=""/>
        <dsp:cNvSpPr/>
      </dsp:nvSpPr>
      <dsp:spPr>
        <a:xfrm>
          <a:off x="1064776" y="2714198"/>
          <a:ext cx="5206684" cy="5429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4" tIns="45720" rIns="45720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 err="1"/>
            <a:t>Logistics</a:t>
          </a:r>
          <a:r>
            <a:rPr lang="fr-BE" sz="1800" b="0" kern="1200"/>
            <a:t>/</a:t>
          </a:r>
          <a:r>
            <a:rPr lang="fr-BE" sz="1800" b="0" kern="1200" err="1"/>
            <a:t>Retail</a:t>
          </a:r>
          <a:endParaRPr lang="en-IE" sz="1800" b="0" kern="1200"/>
        </a:p>
      </dsp:txBody>
      <dsp:txXfrm>
        <a:off x="1064776" y="2714198"/>
        <a:ext cx="5206684" cy="542984"/>
      </dsp:txXfrm>
    </dsp:sp>
    <dsp:sp modelId="{F7C71736-4F0C-4CA0-B7FF-AA0A0A5E1827}">
      <dsp:nvSpPr>
        <dsp:cNvPr id="0" name=""/>
        <dsp:cNvSpPr/>
      </dsp:nvSpPr>
      <dsp:spPr>
        <a:xfrm>
          <a:off x="725411" y="2646325"/>
          <a:ext cx="678730" cy="6787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E1A9A-76BC-43F2-9ADC-36750D72813A}">
      <dsp:nvSpPr>
        <dsp:cNvPr id="0" name=""/>
        <dsp:cNvSpPr/>
      </dsp:nvSpPr>
      <dsp:spPr>
        <a:xfrm>
          <a:off x="860538" y="3528570"/>
          <a:ext cx="5410922" cy="5429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4" tIns="45720" rIns="45720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 err="1"/>
            <a:t>Agrifood</a:t>
          </a:r>
          <a:endParaRPr lang="en-IE" sz="1800" b="0" kern="1200"/>
        </a:p>
      </dsp:txBody>
      <dsp:txXfrm>
        <a:off x="860538" y="3528570"/>
        <a:ext cx="5410922" cy="542984"/>
      </dsp:txXfrm>
    </dsp:sp>
    <dsp:sp modelId="{44602A65-096F-42A1-A0FA-D72A4998EB2C}">
      <dsp:nvSpPr>
        <dsp:cNvPr id="0" name=""/>
        <dsp:cNvSpPr/>
      </dsp:nvSpPr>
      <dsp:spPr>
        <a:xfrm>
          <a:off x="521173" y="3460697"/>
          <a:ext cx="678730" cy="6787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DA658-3F9E-4974-B165-350E2306AFBF}">
      <dsp:nvSpPr>
        <dsp:cNvPr id="0" name=""/>
        <dsp:cNvSpPr/>
      </dsp:nvSpPr>
      <dsp:spPr>
        <a:xfrm>
          <a:off x="413896" y="4342943"/>
          <a:ext cx="5857563" cy="5429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4" tIns="45720" rIns="45720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0" kern="1200"/>
            <a:t>Health: </a:t>
          </a:r>
          <a:r>
            <a:rPr lang="fr-BE" sz="1800" b="0" kern="1200" err="1"/>
            <a:t>Prosthetics</a:t>
          </a:r>
          <a:r>
            <a:rPr lang="fr-BE" sz="1800" b="0" kern="1200"/>
            <a:t> / </a:t>
          </a:r>
          <a:r>
            <a:rPr lang="fr-BE" sz="1800" b="0" kern="1200" err="1"/>
            <a:t>targetted</a:t>
          </a:r>
          <a:r>
            <a:rPr lang="fr-BE" sz="1800" b="0" kern="1200"/>
            <a:t> </a:t>
          </a:r>
          <a:r>
            <a:rPr lang="fr-BE" sz="1800" b="0" kern="1200" err="1"/>
            <a:t>drug</a:t>
          </a:r>
          <a:r>
            <a:rPr lang="fr-BE" sz="1800" b="0" kern="1200"/>
            <a:t> </a:t>
          </a:r>
          <a:r>
            <a:rPr lang="fr-BE" sz="1800" b="0" kern="1200" err="1"/>
            <a:t>delivery</a:t>
          </a:r>
          <a:endParaRPr lang="en-IE" sz="1800" b="0" kern="1200"/>
        </a:p>
      </dsp:txBody>
      <dsp:txXfrm>
        <a:off x="413896" y="4342943"/>
        <a:ext cx="5857563" cy="542984"/>
      </dsp:txXfrm>
    </dsp:sp>
    <dsp:sp modelId="{3D23B544-E5F6-4FAD-B698-2A1347977BA8}">
      <dsp:nvSpPr>
        <dsp:cNvPr id="0" name=""/>
        <dsp:cNvSpPr/>
      </dsp:nvSpPr>
      <dsp:spPr>
        <a:xfrm>
          <a:off x="74531" y="4275070"/>
          <a:ext cx="678730" cy="67873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948F-5712-4E0A-ADAE-38445E9A67CC}">
      <dsp:nvSpPr>
        <dsp:cNvPr id="0" name=""/>
        <dsp:cNvSpPr/>
      </dsp:nvSpPr>
      <dsp:spPr>
        <a:xfrm>
          <a:off x="4776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Cobot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 </a:t>
          </a:r>
          <a:r>
            <a:rPr lang="fr-BE" sz="1600" b="1" kern="1200" err="1"/>
            <a:t>Industry</a:t>
          </a:r>
          <a:r>
            <a:rPr lang="fr-BE" sz="1600" b="1" kern="1200"/>
            <a:t> 5.0</a:t>
          </a:r>
          <a:endParaRPr lang="en-IE" sz="1600" b="1" kern="1200"/>
        </a:p>
      </dsp:txBody>
      <dsp:txXfrm>
        <a:off x="4776" y="969314"/>
        <a:ext cx="1601419" cy="969314"/>
      </dsp:txXfrm>
    </dsp:sp>
    <dsp:sp modelId="{9387426D-7546-4F9E-A95E-69B05840E076}">
      <dsp:nvSpPr>
        <dsp:cNvPr id="0" name=""/>
        <dsp:cNvSpPr/>
      </dsp:nvSpPr>
      <dsp:spPr>
        <a:xfrm>
          <a:off x="268150" y="230478"/>
          <a:ext cx="1074669" cy="63679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AE6326-9E27-468B-922F-3B5126B2294B}">
      <dsp:nvSpPr>
        <dsp:cNvPr id="0" name=""/>
        <dsp:cNvSpPr/>
      </dsp:nvSpPr>
      <dsp:spPr>
        <a:xfrm>
          <a:off x="1654237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Drones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Inspection &amp; Maintenance (</a:t>
          </a:r>
          <a:r>
            <a:rPr lang="fr-BE" sz="1600" b="1" kern="1200" err="1"/>
            <a:t>Oil</a:t>
          </a:r>
          <a:r>
            <a:rPr lang="fr-BE" sz="1600" b="1" kern="1200"/>
            <a:t> &amp; Gas)</a:t>
          </a:r>
          <a:endParaRPr lang="en-IE" sz="1600" b="1" kern="1200"/>
        </a:p>
      </dsp:txBody>
      <dsp:txXfrm>
        <a:off x="1654237" y="969314"/>
        <a:ext cx="1601419" cy="969314"/>
      </dsp:txXfrm>
    </dsp:sp>
    <dsp:sp modelId="{30EFADEA-9769-4293-9161-C9446CED6666}">
      <dsp:nvSpPr>
        <dsp:cNvPr id="0" name=""/>
        <dsp:cNvSpPr/>
      </dsp:nvSpPr>
      <dsp:spPr>
        <a:xfrm>
          <a:off x="1975592" y="281187"/>
          <a:ext cx="958710" cy="535373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B267DF-D1D4-4BBB-B7A2-C7111907C780}">
      <dsp:nvSpPr>
        <dsp:cNvPr id="0" name=""/>
        <dsp:cNvSpPr/>
      </dsp:nvSpPr>
      <dsp:spPr>
        <a:xfrm>
          <a:off x="3303699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err="1"/>
            <a:t>Hybrid</a:t>
          </a:r>
          <a:r>
            <a:rPr lang="fr-BE" sz="1600" b="1" kern="1200"/>
            <a:t> AI &amp; Collective </a:t>
          </a:r>
          <a:r>
            <a:rPr lang="fr-BE" sz="1600" b="1" kern="1200" err="1"/>
            <a:t>Intell</a:t>
          </a:r>
          <a:r>
            <a:rPr lang="fr-BE" sz="1600" b="1" kern="1200"/>
            <a:t>. 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Diagnostic &amp; </a:t>
          </a:r>
          <a:r>
            <a:rPr lang="fr-BE" sz="1600" b="1" kern="1200" err="1"/>
            <a:t>Climate</a:t>
          </a:r>
          <a:endParaRPr lang="en-IE" sz="1600" b="1" kern="1200"/>
        </a:p>
      </dsp:txBody>
      <dsp:txXfrm>
        <a:off x="3303699" y="969314"/>
        <a:ext cx="1601419" cy="969314"/>
      </dsp:txXfrm>
    </dsp:sp>
    <dsp:sp modelId="{EC39C95B-80E4-4747-832B-7A98A9174404}">
      <dsp:nvSpPr>
        <dsp:cNvPr id="0" name=""/>
        <dsp:cNvSpPr/>
      </dsp:nvSpPr>
      <dsp:spPr>
        <a:xfrm>
          <a:off x="3608337" y="208456"/>
          <a:ext cx="992142" cy="680835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DFD21-18A4-4C28-B13A-DAE631D76EA3}">
      <dsp:nvSpPr>
        <dsp:cNvPr id="0" name=""/>
        <dsp:cNvSpPr/>
      </dsp:nvSpPr>
      <dsp:spPr>
        <a:xfrm>
          <a:off x="4953160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Drones 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Assist &amp; </a:t>
          </a:r>
          <a:r>
            <a:rPr lang="fr-BE" sz="1600" b="1" kern="1200" err="1"/>
            <a:t>Safety</a:t>
          </a:r>
          <a:r>
            <a:rPr lang="fr-BE" sz="1600" b="1" kern="1200"/>
            <a:t>  Berry </a:t>
          </a:r>
          <a:r>
            <a:rPr lang="fr-BE" sz="1600" b="1" kern="1200" err="1"/>
            <a:t>Harvesting</a:t>
          </a:r>
          <a:endParaRPr lang="en-IE" sz="1600" b="1" kern="1200"/>
        </a:p>
      </dsp:txBody>
      <dsp:txXfrm>
        <a:off x="4953160" y="969314"/>
        <a:ext cx="1601419" cy="969314"/>
      </dsp:txXfrm>
    </dsp:sp>
    <dsp:sp modelId="{68E0B2E5-54B6-4309-A793-9EE17C9548D7}">
      <dsp:nvSpPr>
        <dsp:cNvPr id="0" name=""/>
        <dsp:cNvSpPr/>
      </dsp:nvSpPr>
      <dsp:spPr>
        <a:xfrm>
          <a:off x="5301588" y="145397"/>
          <a:ext cx="904563" cy="806954"/>
        </a:xfrm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2806C9-7BF2-415B-BE72-8FD07CF1A0D1}">
      <dsp:nvSpPr>
        <dsp:cNvPr id="0" name=""/>
        <dsp:cNvSpPr/>
      </dsp:nvSpPr>
      <dsp:spPr>
        <a:xfrm>
          <a:off x="6602622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Robot Assist.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 Eye </a:t>
          </a:r>
          <a:r>
            <a:rPr lang="fr-BE" sz="1600" b="1" kern="1200" err="1"/>
            <a:t>Surgery</a:t>
          </a:r>
          <a:endParaRPr lang="en-IE" sz="1600" b="1" kern="1200"/>
        </a:p>
      </dsp:txBody>
      <dsp:txXfrm>
        <a:off x="6602622" y="969314"/>
        <a:ext cx="1601419" cy="969314"/>
      </dsp:txXfrm>
    </dsp:sp>
    <dsp:sp modelId="{33B46B1A-3933-41D4-9289-6CD4A3F0F101}">
      <dsp:nvSpPr>
        <dsp:cNvPr id="0" name=""/>
        <dsp:cNvSpPr/>
      </dsp:nvSpPr>
      <dsp:spPr>
        <a:xfrm>
          <a:off x="6999854" y="145397"/>
          <a:ext cx="806954" cy="806954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96E61-4F7D-472E-AD16-3AF0FA6C6702}">
      <dsp:nvSpPr>
        <dsp:cNvPr id="0" name=""/>
        <dsp:cNvSpPr/>
      </dsp:nvSpPr>
      <dsp:spPr>
        <a:xfrm>
          <a:off x="8252084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Soft Manip 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 err="1"/>
            <a:t>Health</a:t>
          </a:r>
          <a:r>
            <a:rPr lang="fr-BE" sz="1600" b="1" kern="1200"/>
            <a:t> &amp; Food</a:t>
          </a:r>
          <a:endParaRPr lang="en-IE" sz="1600" b="1" kern="1200"/>
        </a:p>
      </dsp:txBody>
      <dsp:txXfrm>
        <a:off x="8252084" y="969314"/>
        <a:ext cx="1601419" cy="969314"/>
      </dsp:txXfrm>
    </dsp:sp>
    <dsp:sp modelId="{D749969B-4C51-405F-BB71-2BE2BE0B79ED}">
      <dsp:nvSpPr>
        <dsp:cNvPr id="0" name=""/>
        <dsp:cNvSpPr/>
      </dsp:nvSpPr>
      <dsp:spPr>
        <a:xfrm>
          <a:off x="8649316" y="145397"/>
          <a:ext cx="806954" cy="806954"/>
        </a:xfrm>
        <a:prstGeom prst="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DD3CED-06E8-4145-AB17-E5D28A67C266}">
      <dsp:nvSpPr>
        <dsp:cNvPr id="0" name=""/>
        <dsp:cNvSpPr/>
      </dsp:nvSpPr>
      <dsp:spPr>
        <a:xfrm>
          <a:off x="9901545" y="0"/>
          <a:ext cx="1601419" cy="242328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Distributed </a:t>
          </a:r>
          <a:r>
            <a:rPr lang="fr-BE" sz="1600" b="1" kern="1200" err="1"/>
            <a:t>Decision</a:t>
          </a:r>
          <a:r>
            <a:rPr lang="fr-BE" sz="1600" b="1" kern="1200"/>
            <a:t> support &amp; Cobots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Production </a:t>
          </a:r>
          <a:r>
            <a:rPr lang="fr-BE" sz="1600" b="1" kern="1200" err="1"/>
            <a:t>lines</a:t>
          </a:r>
          <a:endParaRPr lang="en-IE" sz="1600" b="1" kern="1200"/>
        </a:p>
      </dsp:txBody>
      <dsp:txXfrm>
        <a:off x="9901545" y="969314"/>
        <a:ext cx="1601419" cy="969314"/>
      </dsp:txXfrm>
    </dsp:sp>
    <dsp:sp modelId="{508D26B4-0BD1-49DC-8E5D-AB9FE88E49EF}">
      <dsp:nvSpPr>
        <dsp:cNvPr id="0" name=""/>
        <dsp:cNvSpPr/>
      </dsp:nvSpPr>
      <dsp:spPr>
        <a:xfrm>
          <a:off x="10283470" y="0"/>
          <a:ext cx="806954" cy="806954"/>
        </a:xfrm>
        <a:prstGeom prst="rect">
          <a:avLst/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A1AFA3-738F-473F-B756-44D5D9B9F3E0}">
      <dsp:nvSpPr>
        <dsp:cNvPr id="0" name=""/>
        <dsp:cNvSpPr/>
      </dsp:nvSpPr>
      <dsp:spPr>
        <a:xfrm>
          <a:off x="460309" y="1905954"/>
          <a:ext cx="10587121" cy="363492"/>
        </a:xfrm>
        <a:prstGeom prst="leftRightArrow">
          <a:avLst/>
        </a:prstGeom>
        <a:noFill/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A187C-6697-456E-AB6A-F4D9BA944520}">
      <dsp:nvSpPr>
        <dsp:cNvPr id="0" name=""/>
        <dsp:cNvSpPr/>
      </dsp:nvSpPr>
      <dsp:spPr>
        <a:xfrm>
          <a:off x="376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err="1"/>
            <a:t>Federated</a:t>
          </a:r>
          <a:r>
            <a:rPr lang="fr-BE" sz="1600" b="1" kern="1200"/>
            <a:t> &amp; </a:t>
          </a:r>
          <a:r>
            <a:rPr lang="fr-BE" sz="1600" b="1" kern="1200" err="1"/>
            <a:t>Continuous</a:t>
          </a:r>
          <a:r>
            <a:rPr lang="fr-BE" sz="1600" b="1" kern="1200"/>
            <a:t> </a:t>
          </a:r>
          <a:r>
            <a:rPr lang="fr-BE" sz="1600" b="1" kern="1200" err="1"/>
            <a:t>learning</a:t>
          </a:r>
          <a:r>
            <a:rPr lang="fr-BE" sz="1600" b="1" kern="1200"/>
            <a:t> 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 err="1"/>
            <a:t>Metallurgy</a:t>
          </a:r>
          <a:endParaRPr lang="en-IE" sz="1600" b="1" kern="1200"/>
        </a:p>
      </dsp:txBody>
      <dsp:txXfrm>
        <a:off x="3764" y="844604"/>
        <a:ext cx="1244611" cy="844604"/>
      </dsp:txXfrm>
    </dsp:sp>
    <dsp:sp modelId="{FF9BEA68-21D8-49E9-A6F1-A7D38496E385}">
      <dsp:nvSpPr>
        <dsp:cNvPr id="0" name=""/>
        <dsp:cNvSpPr/>
      </dsp:nvSpPr>
      <dsp:spPr>
        <a:xfrm>
          <a:off x="27450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D948F-5712-4E0A-ADAE-38445E9A67CC}">
      <dsp:nvSpPr>
        <dsp:cNvPr id="0" name=""/>
        <dsp:cNvSpPr/>
      </dsp:nvSpPr>
      <dsp:spPr>
        <a:xfrm>
          <a:off x="128571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Portable </a:t>
          </a:r>
          <a:r>
            <a:rPr lang="fr-BE" sz="1600" b="1" kern="1200" err="1"/>
            <a:t>Robotics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 </a:t>
          </a:r>
          <a:r>
            <a:rPr lang="fr-BE" sz="1600" b="1" kern="1200" err="1"/>
            <a:t>Recycling</a:t>
          </a:r>
          <a:endParaRPr lang="en-IE" sz="1600" b="1" kern="1200"/>
        </a:p>
      </dsp:txBody>
      <dsp:txXfrm>
        <a:off x="1285714" y="844604"/>
        <a:ext cx="1244611" cy="844604"/>
      </dsp:txXfrm>
    </dsp:sp>
    <dsp:sp modelId="{9387426D-7546-4F9E-A95E-69B05840E076}">
      <dsp:nvSpPr>
        <dsp:cNvPr id="0" name=""/>
        <dsp:cNvSpPr/>
      </dsp:nvSpPr>
      <dsp:spPr>
        <a:xfrm>
          <a:off x="155645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AE6326-9E27-468B-922F-3B5126B2294B}">
      <dsp:nvSpPr>
        <dsp:cNvPr id="0" name=""/>
        <dsp:cNvSpPr/>
      </dsp:nvSpPr>
      <dsp:spPr>
        <a:xfrm>
          <a:off x="256766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Food production </a:t>
          </a:r>
          <a:br>
            <a:rPr lang="fr-BE" sz="1600" b="1" kern="1200"/>
          </a:br>
          <a:r>
            <a:rPr lang="fr-BE" sz="1600" b="1" kern="1200"/>
            <a:t>&amp; Green deal index</a:t>
          </a:r>
          <a:endParaRPr lang="en-IE" sz="1600" b="1" kern="1200"/>
        </a:p>
      </dsp:txBody>
      <dsp:txXfrm>
        <a:off x="2567664" y="844604"/>
        <a:ext cx="1244611" cy="844604"/>
      </dsp:txXfrm>
    </dsp:sp>
    <dsp:sp modelId="{30EFADEA-9769-4293-9161-C9446CED6666}">
      <dsp:nvSpPr>
        <dsp:cNvPr id="0" name=""/>
        <dsp:cNvSpPr/>
      </dsp:nvSpPr>
      <dsp:spPr>
        <a:xfrm>
          <a:off x="283840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B267DF-D1D4-4BBB-B7A2-C7111907C780}">
      <dsp:nvSpPr>
        <dsp:cNvPr id="0" name=""/>
        <dsp:cNvSpPr/>
      </dsp:nvSpPr>
      <dsp:spPr>
        <a:xfrm>
          <a:off x="384961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err="1"/>
            <a:t>Precision</a:t>
          </a:r>
          <a:r>
            <a:rPr lang="fr-BE" sz="1600" b="1" kern="1200"/>
            <a:t> </a:t>
          </a:r>
          <a:r>
            <a:rPr lang="fr-BE" sz="1600" b="1" kern="1200" err="1"/>
            <a:t>Forestry</a:t>
          </a:r>
          <a:endParaRPr lang="en-IE" sz="1600" b="1" kern="1200"/>
        </a:p>
      </dsp:txBody>
      <dsp:txXfrm>
        <a:off x="3849614" y="844604"/>
        <a:ext cx="1244611" cy="844604"/>
      </dsp:txXfrm>
    </dsp:sp>
    <dsp:sp modelId="{EC39C95B-80E4-4747-832B-7A98A9174404}">
      <dsp:nvSpPr>
        <dsp:cNvPr id="0" name=""/>
        <dsp:cNvSpPr/>
      </dsp:nvSpPr>
      <dsp:spPr>
        <a:xfrm>
          <a:off x="4141722" y="171641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DFD21-18A4-4C28-B13A-DAE631D76EA3}">
      <dsp:nvSpPr>
        <dsp:cNvPr id="0" name=""/>
        <dsp:cNvSpPr/>
      </dsp:nvSpPr>
      <dsp:spPr>
        <a:xfrm>
          <a:off x="5174130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err="1"/>
            <a:t>Maintain</a:t>
          </a:r>
          <a:endParaRPr lang="fr-BE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Wind Turbine</a:t>
          </a:r>
          <a:endParaRPr lang="en-IE" sz="1600" b="1" kern="1200"/>
        </a:p>
      </dsp:txBody>
      <dsp:txXfrm>
        <a:off x="5174130" y="844604"/>
        <a:ext cx="1244611" cy="844604"/>
      </dsp:txXfrm>
    </dsp:sp>
    <dsp:sp modelId="{68E0B2E5-54B6-4309-A793-9EE17C9548D7}">
      <dsp:nvSpPr>
        <dsp:cNvPr id="0" name=""/>
        <dsp:cNvSpPr/>
      </dsp:nvSpPr>
      <dsp:spPr>
        <a:xfrm>
          <a:off x="540230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2806C9-7BF2-415B-BE72-8FD07CF1A0D1}">
      <dsp:nvSpPr>
        <dsp:cNvPr id="0" name=""/>
        <dsp:cNvSpPr/>
      </dsp:nvSpPr>
      <dsp:spPr>
        <a:xfrm>
          <a:off x="641351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Optimise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Waste Water </a:t>
          </a:r>
          <a:r>
            <a:rPr lang="fr-BE" sz="1600" b="1" kern="1200" err="1"/>
            <a:t>Mgt</a:t>
          </a:r>
          <a:endParaRPr lang="en-IE" sz="1600" b="1" kern="1200"/>
        </a:p>
      </dsp:txBody>
      <dsp:txXfrm>
        <a:off x="6413514" y="844604"/>
        <a:ext cx="1244611" cy="844604"/>
      </dsp:txXfrm>
    </dsp:sp>
    <dsp:sp modelId="{33B46B1A-3933-41D4-9289-6CD4A3F0F101}">
      <dsp:nvSpPr>
        <dsp:cNvPr id="0" name=""/>
        <dsp:cNvSpPr/>
      </dsp:nvSpPr>
      <dsp:spPr>
        <a:xfrm>
          <a:off x="668425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96E61-4F7D-472E-AD16-3AF0FA6C6702}">
      <dsp:nvSpPr>
        <dsp:cNvPr id="0" name=""/>
        <dsp:cNvSpPr/>
      </dsp:nvSpPr>
      <dsp:spPr>
        <a:xfrm>
          <a:off x="769546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BE" sz="1600" b="1" kern="1200"/>
          </a:br>
          <a:r>
            <a:rPr lang="fr-BE" sz="1600" b="1" kern="1200"/>
            <a:t>Pesticide &amp; </a:t>
          </a:r>
          <a:r>
            <a:rPr lang="fr-BE" sz="1600" b="1" kern="1200" err="1"/>
            <a:t>Fertilizer</a:t>
          </a:r>
          <a:r>
            <a:rPr lang="fr-BE" sz="1600" b="1" kern="1200"/>
            <a:t> </a:t>
          </a:r>
          <a:r>
            <a:rPr lang="fr-BE" sz="1600" b="1" kern="1200" err="1"/>
            <a:t>reduction</a:t>
          </a:r>
          <a:endParaRPr lang="en-IE" sz="1600" b="1" kern="1200"/>
        </a:p>
      </dsp:txBody>
      <dsp:txXfrm>
        <a:off x="7695464" y="844604"/>
        <a:ext cx="1244611" cy="844604"/>
      </dsp:txXfrm>
    </dsp:sp>
    <dsp:sp modelId="{D749969B-4C51-405F-BB71-2BE2BE0B79ED}">
      <dsp:nvSpPr>
        <dsp:cNvPr id="0" name=""/>
        <dsp:cNvSpPr/>
      </dsp:nvSpPr>
      <dsp:spPr>
        <a:xfrm>
          <a:off x="796620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DD3CED-06E8-4145-AB17-E5D28A67C266}">
      <dsp:nvSpPr>
        <dsp:cNvPr id="0" name=""/>
        <dsp:cNvSpPr/>
      </dsp:nvSpPr>
      <dsp:spPr>
        <a:xfrm>
          <a:off x="897741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Snake </a:t>
          </a:r>
          <a:r>
            <a:rPr lang="fr-BE" sz="1600" b="1" kern="1200" err="1"/>
            <a:t>Robotics</a:t>
          </a:r>
          <a:br>
            <a:rPr lang="fr-BE" sz="1600" b="1" kern="1200"/>
          </a:br>
          <a:br>
            <a:rPr lang="fr-BE" sz="1600" b="1" kern="1200"/>
          </a:br>
          <a:r>
            <a:rPr lang="fr-BE" sz="1600" b="1" kern="1200"/>
            <a:t>Pipeline Inspection &amp; </a:t>
          </a:r>
          <a:r>
            <a:rPr lang="fr-BE" sz="1600" b="1" kern="1200" err="1"/>
            <a:t>Repair</a:t>
          </a:r>
          <a:endParaRPr lang="en-IE" sz="1600" b="1" kern="1200"/>
        </a:p>
      </dsp:txBody>
      <dsp:txXfrm>
        <a:off x="8977414" y="844604"/>
        <a:ext cx="1244611" cy="844604"/>
      </dsp:txXfrm>
    </dsp:sp>
    <dsp:sp modelId="{508D26B4-0BD1-49DC-8E5D-AB9FE88E49EF}">
      <dsp:nvSpPr>
        <dsp:cNvPr id="0" name=""/>
        <dsp:cNvSpPr/>
      </dsp:nvSpPr>
      <dsp:spPr>
        <a:xfrm>
          <a:off x="924815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1B9660-EE93-4F97-85CA-D975C4D4D3A1}">
      <dsp:nvSpPr>
        <dsp:cNvPr id="0" name=""/>
        <dsp:cNvSpPr/>
      </dsp:nvSpPr>
      <dsp:spPr>
        <a:xfrm>
          <a:off x="10259364" y="0"/>
          <a:ext cx="1244611" cy="211151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/>
            <a:t>Waste </a:t>
          </a:r>
          <a:r>
            <a:rPr lang="fr-BE" sz="1600" b="1" kern="1200" err="1"/>
            <a:t>sorting</a:t>
          </a:r>
          <a:r>
            <a:rPr lang="fr-BE" sz="1600" b="1" kern="1200"/>
            <a:t> / Battery </a:t>
          </a:r>
          <a:endParaRPr lang="en-IE" sz="1600" b="1" kern="1200"/>
        </a:p>
      </dsp:txBody>
      <dsp:txXfrm>
        <a:off x="10259364" y="844604"/>
        <a:ext cx="1244611" cy="844604"/>
      </dsp:txXfrm>
    </dsp:sp>
    <dsp:sp modelId="{5BA117C8-89C6-494B-9B4B-677E296E62D8}">
      <dsp:nvSpPr>
        <dsp:cNvPr id="0" name=""/>
        <dsp:cNvSpPr/>
      </dsp:nvSpPr>
      <dsp:spPr>
        <a:xfrm>
          <a:off x="10530103" y="126690"/>
          <a:ext cx="703133" cy="703133"/>
        </a:xfrm>
        <a:prstGeom prst="rect">
          <a:avLst/>
        </a:prstGeom>
        <a:blipFill dpi="0" rotWithShape="1">
          <a:blip xmlns:r="http://schemas.openxmlformats.org/officeDocument/2006/relationships" r:embed="rId9"/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A1AFA3-738F-473F-B756-44D5D9B9F3E0}">
      <dsp:nvSpPr>
        <dsp:cNvPr id="0" name=""/>
        <dsp:cNvSpPr/>
      </dsp:nvSpPr>
      <dsp:spPr>
        <a:xfrm>
          <a:off x="460309" y="1689208"/>
          <a:ext cx="10587121" cy="316726"/>
        </a:xfrm>
        <a:prstGeom prst="leftRightArrow">
          <a:avLst/>
        </a:prstGeom>
        <a:noFill/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FF36-35C0-44C7-9E75-6F37ACCBBC37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47873-DFBA-4727-9D33-76078C60B568}">
      <dsp:nvSpPr>
        <dsp:cNvPr id="0" name=""/>
        <dsp:cNvSpPr/>
      </dsp:nvSpPr>
      <dsp:spPr>
        <a:xfrm>
          <a:off x="406400" y="5253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End-user driven approaches</a:t>
          </a:r>
          <a:endParaRPr lang="en-IE" sz="2400" kern="1200" dirty="0"/>
        </a:p>
      </dsp:txBody>
      <dsp:txXfrm>
        <a:off x="440985" y="87118"/>
        <a:ext cx="5620430" cy="639310"/>
      </dsp:txXfrm>
    </dsp:sp>
    <dsp:sp modelId="{C11DA0EE-498A-44B0-9734-5DF05421365D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0F9CA-6A4D-4F81-AEDC-7063D037D988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Acceleration </a:t>
          </a:r>
          <a:r>
            <a:rPr lang="en-US" sz="2400" kern="1200" dirty="0"/>
            <a:t>pipelines</a:t>
          </a:r>
          <a:endParaRPr lang="en-IE" sz="2400" kern="1200" dirty="0"/>
        </a:p>
      </dsp:txBody>
      <dsp:txXfrm>
        <a:off x="440985" y="1175758"/>
        <a:ext cx="5620430" cy="639310"/>
      </dsp:txXfrm>
    </dsp:sp>
    <dsp:sp modelId="{AE6DB87C-B87F-47A5-8C35-7E361FBD2850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4EA9F-6B8D-4550-B608-239F5B96C12F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 for entrepreneurship/start-ups</a:t>
          </a:r>
        </a:p>
      </dsp:txBody>
      <dsp:txXfrm>
        <a:off x="440985" y="2264398"/>
        <a:ext cx="5620430" cy="639310"/>
      </dsp:txXfrm>
    </dsp:sp>
    <dsp:sp modelId="{874E74F4-C97E-4CFD-B40D-9E5A3DD0697C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5563D-22A9-454F-A48F-F27768604772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Technology/AI models development</a:t>
          </a:r>
        </a:p>
      </dsp:txBody>
      <dsp:txXfrm>
        <a:off x="440985" y="3353038"/>
        <a:ext cx="5620430" cy="639310"/>
      </dsp:txXfrm>
    </dsp:sp>
    <dsp:sp modelId="{35FD6761-9574-4DB3-9C76-587EDD87B3FE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B4D68-84D2-486E-9241-C7C0C15952A2}">
      <dsp:nvSpPr>
        <dsp:cNvPr id="0" name=""/>
        <dsp:cNvSpPr/>
      </dsp:nvSpPr>
      <dsp:spPr>
        <a:xfrm>
          <a:off x="406400" y="4407093"/>
          <a:ext cx="5689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End-user driven Testing</a:t>
          </a:r>
        </a:p>
      </dsp:txBody>
      <dsp:txXfrm>
        <a:off x="440985" y="4441678"/>
        <a:ext cx="562043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2FF36-35C0-44C7-9E75-6F37ACCBBC37}">
      <dsp:nvSpPr>
        <dsp:cNvPr id="0" name=""/>
        <dsp:cNvSpPr/>
      </dsp:nvSpPr>
      <dsp:spPr>
        <a:xfrm>
          <a:off x="0" y="88647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47873-DFBA-4727-9D33-76078C60B568}">
      <dsp:nvSpPr>
        <dsp:cNvPr id="0" name=""/>
        <dsp:cNvSpPr/>
      </dsp:nvSpPr>
      <dsp:spPr>
        <a:xfrm>
          <a:off x="406400" y="60603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Showcase projects success stories</a:t>
          </a:r>
          <a:endParaRPr lang="en-IE" sz="1900" kern="1200" dirty="0"/>
        </a:p>
      </dsp:txBody>
      <dsp:txXfrm>
        <a:off x="433780" y="633413"/>
        <a:ext cx="5634840" cy="506120"/>
      </dsp:txXfrm>
    </dsp:sp>
    <dsp:sp modelId="{2A4491C3-F647-428C-9F91-E49CF0A5DDAA}">
      <dsp:nvSpPr>
        <dsp:cNvPr id="0" name=""/>
        <dsp:cNvSpPr/>
      </dsp:nvSpPr>
      <dsp:spPr>
        <a:xfrm>
          <a:off x="0" y="174831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A860-942F-4469-95FA-0AD140F84CB8}">
      <dsp:nvSpPr>
        <dsp:cNvPr id="0" name=""/>
        <dsp:cNvSpPr/>
      </dsp:nvSpPr>
      <dsp:spPr>
        <a:xfrm>
          <a:off x="406400" y="146787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Promote synergies and collaboration  </a:t>
          </a:r>
        </a:p>
      </dsp:txBody>
      <dsp:txXfrm>
        <a:off x="433780" y="1495253"/>
        <a:ext cx="5634840" cy="506120"/>
      </dsp:txXfrm>
    </dsp:sp>
    <dsp:sp modelId="{CE449C59-87A1-4260-8A46-274E572ABB23}">
      <dsp:nvSpPr>
        <dsp:cNvPr id="0" name=""/>
        <dsp:cNvSpPr/>
      </dsp:nvSpPr>
      <dsp:spPr>
        <a:xfrm>
          <a:off x="0" y="261015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7291-1ADE-4C98-AB38-E69C54CAC01B}">
      <dsp:nvSpPr>
        <dsp:cNvPr id="0" name=""/>
        <dsp:cNvSpPr/>
      </dsp:nvSpPr>
      <dsp:spPr>
        <a:xfrm>
          <a:off x="406400" y="232971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AIoDemand</a:t>
          </a:r>
          <a:r>
            <a:rPr lang="en-US" sz="1900" kern="1200" dirty="0"/>
            <a:t> Platform – show/share your results </a:t>
          </a:r>
        </a:p>
      </dsp:txBody>
      <dsp:txXfrm>
        <a:off x="433780" y="2357093"/>
        <a:ext cx="5634840" cy="506120"/>
      </dsp:txXfrm>
    </dsp:sp>
    <dsp:sp modelId="{AE6DB87C-B87F-47A5-8C35-7E361FBD2850}">
      <dsp:nvSpPr>
        <dsp:cNvPr id="0" name=""/>
        <dsp:cNvSpPr/>
      </dsp:nvSpPr>
      <dsp:spPr>
        <a:xfrm>
          <a:off x="0" y="347199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4EA9F-6B8D-4550-B608-239F5B96C12F}">
      <dsp:nvSpPr>
        <dsp:cNvPr id="0" name=""/>
        <dsp:cNvSpPr/>
      </dsp:nvSpPr>
      <dsp:spPr>
        <a:xfrm>
          <a:off x="406400" y="319155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Link to the </a:t>
          </a:r>
          <a:r>
            <a:rPr lang="en-US" sz="1900" u="none" kern="1200" dirty="0"/>
            <a:t>topics</a:t>
          </a:r>
          <a:r>
            <a:rPr lang="en-US" sz="1900" kern="1200" dirty="0"/>
            <a:t> groups – influence future strategies</a:t>
          </a:r>
        </a:p>
      </dsp:txBody>
      <dsp:txXfrm>
        <a:off x="433780" y="3218933"/>
        <a:ext cx="5634840" cy="506120"/>
      </dsp:txXfrm>
    </dsp:sp>
    <dsp:sp modelId="{2809E76D-3813-4679-BAB2-9F8FB0FA8EC2}">
      <dsp:nvSpPr>
        <dsp:cNvPr id="0" name=""/>
        <dsp:cNvSpPr/>
      </dsp:nvSpPr>
      <dsp:spPr>
        <a:xfrm>
          <a:off x="0" y="433383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7E578-90A9-4C2C-AEB0-0FB6A289A0A1}">
      <dsp:nvSpPr>
        <dsp:cNvPr id="0" name=""/>
        <dsp:cNvSpPr/>
      </dsp:nvSpPr>
      <dsp:spPr>
        <a:xfrm>
          <a:off x="406400" y="405339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 err="1"/>
            <a:t>Opportunities</a:t>
          </a:r>
          <a:r>
            <a:rPr lang="fr-BE" sz="1900" kern="1200" dirty="0"/>
            <a:t> – </a:t>
          </a:r>
          <a:r>
            <a:rPr lang="fr-BE" sz="1900" kern="1200" dirty="0" err="1"/>
            <a:t>uptake</a:t>
          </a:r>
          <a:r>
            <a:rPr lang="fr-BE" sz="1900" kern="1200" dirty="0"/>
            <a:t> of </a:t>
          </a:r>
          <a:r>
            <a:rPr lang="fr-BE" sz="1900" kern="1200" dirty="0" err="1"/>
            <a:t>projects</a:t>
          </a:r>
          <a:r>
            <a:rPr lang="fr-BE" sz="1900" kern="1200" dirty="0"/>
            <a:t> </a:t>
          </a:r>
          <a:r>
            <a:rPr lang="fr-BE" sz="1900" kern="1200" dirty="0" err="1"/>
            <a:t>results</a:t>
          </a:r>
          <a:endParaRPr lang="en-IE" sz="1900" kern="1200" dirty="0"/>
        </a:p>
      </dsp:txBody>
      <dsp:txXfrm>
        <a:off x="433780" y="4080773"/>
        <a:ext cx="56348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24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9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63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8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13E4C-F923-BFA0-09BC-F81C89397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66EDA-5C16-44F3-E873-66A6A3CDF5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DD2DC-E30A-851C-1242-8EF2D20BAD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09D58-037B-4BCF-90DF-1D9DCF2DF84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2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620C0-E077-D40A-E650-9F4B87A3F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E3972C-E85F-F20F-9FEF-3D6DF0FD6C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72C7A-DB2A-06A8-F8E2-943711E4226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819AB9-E022-D6C0-A2DD-6395B17EED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3CF0E-B442-4702-9139-23A237A34944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B646B3-3C17-17C9-3B06-9339C767AD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1857F7-0916-4247-D603-F6CD362A9B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D1389-770E-4214-9109-8750037472E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CF47C-96B1-5087-2BA9-ECB815451F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B846C1-8C7F-9E12-B2C3-DFFC05C2E84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FD046-CE21-1108-54DF-FC4C870736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F8C56-0D0E-4F3C-BDE2-0B135DBBAE29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6D2514-FFB9-FF34-24C7-BCD3D502D1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9D6805-08FA-B75F-B483-2815B09201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6EAFC2-4B1B-45E7-9917-BD2E80504ED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35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C1C87E-BD35-E033-5E76-F89634C708B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FA657F-94C2-E6F6-888E-A319915F105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766C80-464A-A81D-9593-FD1FA7CC05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EECA09-E433-4663-B4BA-41A464936128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421489-922E-D17E-4945-188DFC36DB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64595-19D3-B5EC-1030-172735C5B7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F26CA-59BD-48F1-B7E1-E0759D78F29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60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63548C5-A919-8087-C6FC-42472FE55C3C}"/>
              </a:ext>
            </a:extLst>
          </p:cNvPr>
          <p:cNvSpPr/>
          <p:nvPr/>
        </p:nvSpPr>
        <p:spPr>
          <a:xfrm>
            <a:off x="0" y="1496287"/>
            <a:ext cx="12191996" cy="536171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8844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98B500-C824-170B-B64F-EA8A17C180D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193" y="1825627"/>
            <a:ext cx="5327998" cy="3906435"/>
          </a:xfrm>
        </p:spPr>
        <p:txBody>
          <a:bodyPr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spcBef>
                <a:spcPts val="0"/>
              </a:spcBef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C71EE21-BC3E-FEFC-7F7B-724449F225F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02253" y="1825627"/>
            <a:ext cx="5327998" cy="3906435"/>
          </a:xfrm>
        </p:spPr>
        <p:txBody>
          <a:bodyPr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AA8C774-85A4-C841-88C1-C5EC7988CD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9395" y="6492870"/>
            <a:ext cx="2743200" cy="365129"/>
          </a:xfrm>
        </p:spPr>
        <p:txBody>
          <a:bodyPr/>
          <a:lstStyle>
            <a:lvl1pPr algn="l">
              <a:defRPr lang="en-GB"/>
            </a:lvl1pPr>
          </a:lstStyle>
          <a:p>
            <a:pPr lvl="0"/>
            <a:fld id="{A001EBDA-D7FA-45B4-A2D2-863878AFDD11}" type="slidenum"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50C9FA-AD9F-8232-984A-A15E47295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17" y="482858"/>
            <a:ext cx="10515600" cy="782360"/>
          </a:xfrm>
        </p:spPr>
        <p:txBody>
          <a:bodyPr bIns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2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0DDA0F-0843-8E41-C8EF-864DE28BA0A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10905701" cy="38819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lang="en-US"/>
            </a:lvl1pPr>
            <a:lvl2pPr>
              <a:lnSpc>
                <a:spcPct val="100000"/>
              </a:lnSpc>
              <a:spcAft>
                <a:spcPts val="1800"/>
              </a:spcAft>
              <a:defRPr lang="en-US"/>
            </a:lvl2pPr>
            <a:lvl3pPr>
              <a:lnSpc>
                <a:spcPct val="100000"/>
              </a:lnSpc>
              <a:spcAft>
                <a:spcPts val="1800"/>
              </a:spcAft>
              <a:defRPr lang="en-US"/>
            </a:lvl3pPr>
            <a:lvl4pPr>
              <a:lnSpc>
                <a:spcPct val="100000"/>
              </a:lnSpc>
              <a:spcAft>
                <a:spcPts val="1800"/>
              </a:spcAft>
              <a:defRPr lang="en-US"/>
            </a:lvl4pPr>
            <a:lvl5pPr>
              <a:lnSpc>
                <a:spcPct val="100000"/>
              </a:lnSpc>
              <a:spcAft>
                <a:spcPts val="1800"/>
              </a:spcAft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FF3B16-34B5-1B21-9AD0-9BBF9711DC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C8F59E28-8E5A-4D3D-840B-15D345B2754F}" type="slidenum">
              <a:t>‹#›</a:t>
            </a:fld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C9A6E9C-7E12-5AD3-F5B1-67732702A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17" y="482858"/>
            <a:ext cx="10515600" cy="782360"/>
          </a:xfrm>
        </p:spPr>
        <p:txBody>
          <a:bodyPr bIns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17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54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E5B036-6AE3-E125-D161-D348D0DF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004D5B-B861-184B-E397-0CD3D3EE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05463-7EAE-6C23-9371-E3142E55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07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72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B9E44-9403-87AE-6BE9-FCCAD32129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9FC719-1A0D-90A2-168B-510EA9495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5681424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49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B9E44-9403-87AE-6BE9-FCCAD32129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9FC719-1A0D-90A2-168B-510EA9495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6615814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90766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4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5B95A-0108-5D6F-C89F-4D8152460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A6D97E-4269-0B32-1A19-AFA76DA7C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260CB-B9F4-58B8-DA24-F6815D98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773C-02BF-4216-B7DE-3A5535184D78}" type="datetime1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CABE0-79D1-9D5D-54A2-28A7E743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33C1CD-2B5E-0C9C-50A9-7DC5904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4019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F97E7-02F7-DE6C-2641-E059476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0B370-AD0C-89F4-2F17-2A63C06E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8F346B-F3CE-BDDB-A9BD-CD03540A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894D16-568D-45C9-8D5A-A5C167B23959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6A080-BACC-C4E6-3186-939D5F24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1D375-B725-B035-0489-3223AB01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AF6977-CAF7-4C86-A3BD-87F7B12E7E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40257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6921D-7EC6-1E13-914B-156865E3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362F4-96A5-3BBD-2FE3-D3AB8D17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F939C-F60B-DFFF-D617-78EFD0B9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CD7656-69A0-4D88-A994-D9B894BE6E80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42E35-52DD-C8E7-ED13-D3F8B27C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8A45F-B4B5-A0DF-1ED4-E1E2FF7A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C86768-D3B5-41AE-AD49-5AAB0C121E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8637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63232-B2E4-DB46-D8EC-185E3B7B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046FA-9475-C829-DE21-A504CF23E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073EA0-6254-0DDB-514F-D2CD38CA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C12318-D4D5-8F79-4231-C04495ED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982F7C-E463-478C-BB52-172E669A120E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3D2225-88F4-3621-86C8-58281D49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A42D9-1848-9B4C-281A-FD02635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61CADD-A153-42F2-AF1C-E0CAF42CAB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676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F9ED-A6BD-10DE-082B-5E7C6ADA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DB10B-871F-921D-AFE0-DA629364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12994E-8444-E02B-6495-718E4C1C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A094A5-EDAB-11F4-BE95-5860C229E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FDE72F-7BD7-8479-83A5-FCF7A221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30C547-AD4F-6FEB-2D0C-87FE055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6EFEF9-447D-4F20-8B43-0A406AABD7AA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8A006F-72D7-0F79-A203-3817D266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87F30-B424-D8E5-A00A-3BE8F058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E608EC-2AE7-45E5-8322-8592522EAF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522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6BFE-AC3C-907A-510E-70D2D8EB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C5A13D-B86A-9262-F619-D5C337F1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73572BA-420F-4B1E-8F92-E3D295A9453F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D2042-2ADE-2534-B643-B425C0F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6FBDF0-7421-06DC-1549-0B59D142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980C9-2277-470E-A813-FA73B2D6A3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368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72A80-5BC6-6344-9DBB-1D020C1FA5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95562-DAEC-5FA0-5658-286B8F20B06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7FB0E-E04B-8FB7-0B5B-76DD5182D1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894D16-568D-45C9-8D5A-A5C167B23959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E2E4EE-A89D-5139-7952-BDC98E417F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9C606-AE48-EBF4-62EC-AC87F7E813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F6977-CAF7-4C86-A3BD-87F7B12E7ED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60504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E5B036-6AE3-E125-D161-D348D0DF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86E545-2250-4271-837E-0A4709084F56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004D5B-B861-184B-E397-0CD3D3EE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05463-7EAE-6C23-9371-E3142E55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548DD-4ACA-4044-886F-D123957D6B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9407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1939D-C624-1F46-AA08-19561598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B0E5D-FE99-D1E3-D76F-52A3A94B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BEBEA-0F94-5126-1F91-EB9DB9F3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D8D27-52FB-04FA-3A61-DB0BF542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F024CE2-D6A0-4308-8948-4AF7C2897512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22D4F8-2239-46DC-8EC9-4B99899D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B43C8F-CBF3-E294-A987-0950972F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ABE284-E212-4F5F-AEA2-60093E5189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0122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9D802-0FB5-BD68-9A76-F8A5BF3C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B20781-A407-CDAA-9B79-4C949941E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70953-EA6F-987A-3C1D-FE0F8B157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B81176-7AC3-E740-A9FC-70DFADF5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73CF0E-B442-4702-9139-23A237A34944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64AC93-210B-C233-13E5-9990BD5C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981BE5-C8F3-9D56-44B5-07A24836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D1389-770E-4214-9109-8750037472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91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2D53C-CD63-8AD6-91E0-F1B8450A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0E2763-B65C-3C0F-1FDF-E9B7F8D5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79480-38E8-4C6C-AEAA-CD725B21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3CF8C56-0D0E-4F3C-BDE2-0B135DBBAE29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3B2E9-0981-95CB-85ED-7080109C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56213-5D03-4805-7579-7CDF8847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6EAFC2-4B1B-45E7-9917-BD2E80504E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808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A72661-94A1-8C98-AB27-B121C8D0C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78CC0E-32A2-20C5-67E0-EFA35337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CB046-FA3D-91B8-1E29-81EC1C8B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EECA09-E433-4663-B4BA-41A464936128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B5E6C-905E-CEE7-192B-5FDD7B6D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CB4F91-3F7A-B907-6F44-C5EDB84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F26CA-59BD-48F1-B7E1-E0759D78F2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5555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C4F9538-FEE2-4276-9774-D78A960DAB1F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456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F9538-FEE2-4276-9774-D78A960DAB1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9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98B500-C824-170B-B64F-EA8A17C180D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193" y="1825627"/>
            <a:ext cx="5327998" cy="3906435"/>
          </a:xfrm>
        </p:spPr>
        <p:txBody>
          <a:bodyPr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spcBef>
                <a:spcPts val="0"/>
              </a:spcBef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C71EE21-BC3E-FEFC-7F7B-724449F225F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02253" y="1825627"/>
            <a:ext cx="5327998" cy="3906435"/>
          </a:xfrm>
        </p:spPr>
        <p:txBody>
          <a:bodyPr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AA8C774-85A4-C841-88C1-C5EC7988CD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9395" y="6492870"/>
            <a:ext cx="2743200" cy="365129"/>
          </a:xfrm>
        </p:spPr>
        <p:txBody>
          <a:bodyPr/>
          <a:lstStyle>
            <a:lvl1pPr algn="l">
              <a:defRPr lang="en-GB"/>
            </a:lvl1pPr>
          </a:lstStyle>
          <a:p>
            <a:pPr lvl="0"/>
            <a:fld id="{A001EBDA-D7FA-45B4-A2D2-863878AFDD11}" type="slidenum"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50C9FA-AD9F-8232-984A-A15E47295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17" y="482858"/>
            <a:ext cx="10515600" cy="782360"/>
          </a:xfrm>
        </p:spPr>
        <p:txBody>
          <a:bodyPr bIns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8020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75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B3B48B-3457-4BDB-A77D-6FF52D648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8100" y="198346"/>
            <a:ext cx="5693899" cy="6659654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A1DC1-2E6F-7BCA-0B08-4C4CF4E6B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32AAA3-1478-AAEE-2147-1A7A679889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FC259-35FE-143A-FE69-4F5DD2B2A6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D7656-69A0-4D88-A994-D9B894BE6E80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BD5904-9E5D-521A-1F37-070FC83F2E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DAD37-75F7-9D37-E40A-ACB2E17BB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86768-D3B5-41AE-AD49-5AAB0C121E1D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55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41C1CF-B70C-44D4-8063-E0F7743E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2468" y="3271098"/>
            <a:ext cx="8032344" cy="3586903"/>
          </a:xfrm>
          <a:custGeom>
            <a:avLst/>
            <a:gdLst>
              <a:gd name="connsiteX0" fmla="*/ 8030251 w 16060505"/>
              <a:gd name="connsiteY0" fmla="*/ 1 h 7173805"/>
              <a:gd name="connsiteX1" fmla="*/ 9492297 w 16060505"/>
              <a:gd name="connsiteY1" fmla="*/ 605600 h 7173805"/>
              <a:gd name="connsiteX2" fmla="*/ 16060505 w 16060505"/>
              <a:gd name="connsiteY2" fmla="*/ 7173805 h 7173805"/>
              <a:gd name="connsiteX3" fmla="*/ 0 w 16060505"/>
              <a:gd name="connsiteY3" fmla="*/ 7173805 h 7173805"/>
              <a:gd name="connsiteX4" fmla="*/ 6568206 w 16060505"/>
              <a:gd name="connsiteY4" fmla="*/ 605600 h 7173805"/>
              <a:gd name="connsiteX5" fmla="*/ 8030251 w 16060505"/>
              <a:gd name="connsiteY5" fmla="*/ 1 h 717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0505" h="7173805">
                <a:moveTo>
                  <a:pt x="8030251" y="1"/>
                </a:moveTo>
                <a:cubicBezTo>
                  <a:pt x="8559407" y="1"/>
                  <a:pt x="9088565" y="201868"/>
                  <a:pt x="9492297" y="605600"/>
                </a:cubicBezTo>
                <a:lnTo>
                  <a:pt x="16060505" y="7173805"/>
                </a:lnTo>
                <a:lnTo>
                  <a:pt x="0" y="7173805"/>
                </a:lnTo>
                <a:lnTo>
                  <a:pt x="6568206" y="605600"/>
                </a:lnTo>
                <a:cubicBezTo>
                  <a:pt x="6971939" y="201867"/>
                  <a:pt x="7501095" y="0"/>
                  <a:pt x="8030251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6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5B95A-0108-5D6F-C89F-4D8152460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A6D97E-4269-0B32-1A19-AFA76DA7C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260CB-B9F4-58B8-DA24-F6815D98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CABE0-79D1-9D5D-54A2-28A7E743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33C1CD-2B5E-0C9C-50A9-7DC5904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47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F97E7-02F7-DE6C-2641-E059476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0B370-AD0C-89F4-2F17-2A63C06E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8F346B-F3CE-BDDB-A9BD-CD03540A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6A080-BACC-C4E6-3186-939D5F24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1D375-B725-B035-0489-3223AB01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68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6921D-7EC6-1E13-914B-156865E3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362F4-96A5-3BBD-2FE3-D3AB8D17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F939C-F60B-DFFF-D617-78EFD0B9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42E35-52DD-C8E7-ED13-D3F8B27C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8A45F-B4B5-A0DF-1ED4-E1E2FF7A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472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63232-B2E4-DB46-D8EC-185E3B7B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046FA-9475-C829-DE21-A504CF23E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073EA0-6254-0DDB-514F-D2CD38CA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C12318-D4D5-8F79-4231-C04495ED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3D2225-88F4-3621-86C8-58281D49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A42D9-1848-9B4C-281A-FD02635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F9ED-A6BD-10DE-082B-5E7C6ADA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DB10B-871F-921D-AFE0-DA629364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12994E-8444-E02B-6495-718E4C1C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A094A5-EDAB-11F4-BE95-5860C229E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FDE72F-7BD7-8479-83A5-FCF7A221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30C547-AD4F-6FEB-2D0C-87FE055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8A006F-72D7-0F79-A203-3817D266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87F30-B424-D8E5-A00A-3BE8F058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70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6BFE-AC3C-907A-510E-70D2D8EB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C5A13D-B86A-9262-F619-D5C337F1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D2042-2ADE-2534-B643-B425C0F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6FBDF0-7421-06DC-1549-0B59D142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29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E5B036-6AE3-E125-D161-D348D0DF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004D5B-B861-184B-E397-0CD3D3EE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05463-7EAE-6C23-9371-E3142E55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738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1939D-C624-1F46-AA08-19561598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B0E5D-FE99-D1E3-D76F-52A3A94B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BEBEA-0F94-5126-1F91-EB9DB9F3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D8D27-52FB-04FA-3A61-DB0BF542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22D4F8-2239-46DC-8EC9-4B99899D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B43C8F-CBF3-E294-A987-0950972F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746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9D802-0FB5-BD68-9A76-F8A5BF3C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B20781-A407-CDAA-9B79-4C949941E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70953-EA6F-987A-3C1D-FE0F8B157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B81176-7AC3-E740-A9FC-70DFADF5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64AC93-210B-C233-13E5-9990BD5C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981BE5-C8F3-9D56-44B5-07A24836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3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65EFC-B9DB-B150-F766-D7F13563D3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3B2207-4F9E-FAEC-AC1F-6DD1F5702E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2AF194-18EC-6359-A32D-59E207256B5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31C821-06F2-7247-EE07-03B594050F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982F7C-E463-478C-BB52-172E669A120E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44E57-606B-0A4A-2A95-CA7CDE701B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F0DF08-EF56-E1B6-7F72-233E90FB85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61CADD-A153-42F2-AF1C-E0CAF42CABA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517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2D53C-CD63-8AD6-91E0-F1B8450A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0E2763-B65C-3C0F-1FDF-E9B7F8D5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79480-38E8-4C6C-AEAA-CD725B21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3B2E9-0981-95CB-85ED-7080109C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56213-5D03-4805-7579-7CDF8847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581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A72661-94A1-8C98-AB27-B121C8D0C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78CC0E-32A2-20C5-67E0-EFA35337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CB046-FA3D-91B8-1E29-81EC1C8B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B5E6C-905E-CEE7-192B-5FDD7B6D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CB4F91-3F7A-B907-6F44-C5EDB84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61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60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412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18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5B95A-0108-5D6F-C89F-4D8152460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A6D97E-4269-0B32-1A19-AFA76DA7C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260CB-B9F4-58B8-DA24-F6815D98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773C-02BF-4216-B7DE-3A5535184D78}" type="datetime1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CABE0-79D1-9D5D-54A2-28A7E743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33C1CD-2B5E-0C9C-50A9-7DC5904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56212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F97E7-02F7-DE6C-2641-E059476B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0B370-AD0C-89F4-2F17-2A63C06E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8F346B-F3CE-BDDB-A9BD-CD03540A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F894D16-568D-45C9-8D5A-A5C167B23959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6A080-BACC-C4E6-3186-939D5F24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1D375-B725-B035-0489-3223AB01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AF6977-CAF7-4C86-A3BD-87F7B12E7E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0270595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6921D-7EC6-1E13-914B-156865E3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362F4-96A5-3BBD-2FE3-D3AB8D17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FF939C-F60B-DFFF-D617-78EFD0B9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CD7656-69A0-4D88-A994-D9B894BE6E80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42E35-52DD-C8E7-ED13-D3F8B27C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8A45F-B4B5-A0DF-1ED4-E1E2FF7A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C86768-D3B5-41AE-AD49-5AAB0C121E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9525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63232-B2E4-DB46-D8EC-185E3B7B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046FA-9475-C829-DE21-A504CF23E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073EA0-6254-0DDB-514F-D2CD38CA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C12318-D4D5-8F79-4231-C04495ED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982F7C-E463-478C-BB52-172E669A120E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3D2225-88F4-3621-86C8-58281D49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A42D9-1848-9B4C-281A-FD02635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61CADD-A153-42F2-AF1C-E0CAF42CAB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206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F9ED-A6BD-10DE-082B-5E7C6ADA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2DB10B-871F-921D-AFE0-DA629364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12994E-8444-E02B-6495-718E4C1C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A094A5-EDAB-11F4-BE95-5860C229E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FDE72F-7BD7-8479-83A5-FCF7A221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30C547-AD4F-6FEB-2D0C-87FE055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16EFEF9-447D-4F20-8B43-0A406AABD7AA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8A006F-72D7-0F79-A203-3817D266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87F30-B424-D8E5-A00A-3BE8F058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E608EC-2AE7-45E5-8322-8592522EAF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086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30972-96EB-F3D3-63EE-377EDFF9F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8CFCAE-9123-9585-512A-DEA871B95E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123118-567F-29F0-A930-405EA8448D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AD0F90-71D4-1680-2D7B-08AF0457D8B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EFAD32-21EA-5B30-6DE7-2B810F9C87E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77B1C0-D488-C6E2-2BA9-AB5451990E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EFEF9-447D-4F20-8B43-0A406AABD7AA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EF9629-744C-6136-1D3C-1716EBCCF2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4264FD-71EB-E9E5-841F-B7965D14F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E608EC-2AE7-45E5-8322-8592522EAF0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37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6BFE-AC3C-907A-510E-70D2D8EB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C5A13D-B86A-9262-F619-D5C337F1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73572BA-420F-4B1E-8F92-E3D295A9453F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D2042-2ADE-2534-B643-B425C0F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6FBDF0-7421-06DC-1549-0B59D142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980C9-2277-470E-A813-FA73B2D6A3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3183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E5B036-6AE3-E125-D161-D348D0DF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86E545-2250-4271-837E-0A4709084F56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004D5B-B861-184B-E397-0CD3D3EE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805463-7EAE-6C23-9371-E3142E55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548DD-4ACA-4044-886F-D123957D6B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0219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1939D-C624-1F46-AA08-19561598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B0E5D-FE99-D1E3-D76F-52A3A94B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BEBEA-0F94-5126-1F91-EB9DB9F3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D8D27-52FB-04FA-3A61-DB0BF542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F024CE2-D6A0-4308-8948-4AF7C2897512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22D4F8-2239-46DC-8EC9-4B99899D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B43C8F-CBF3-E294-A987-0950972F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ABE284-E212-4F5F-AEA2-60093E5189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423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9D802-0FB5-BD68-9A76-F8A5BF3C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B20781-A407-CDAA-9B79-4C949941E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E70953-EA6F-987A-3C1D-FE0F8B157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B81176-7AC3-E740-A9FC-70DFADF5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73CF0E-B442-4702-9139-23A237A34944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64AC93-210B-C233-13E5-9990BD5C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981BE5-C8F3-9D56-44B5-07A24836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D1389-770E-4214-9109-8750037472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1158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2D53C-CD63-8AD6-91E0-F1B8450A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0E2763-B65C-3C0F-1FDF-E9B7F8D5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79480-38E8-4C6C-AEAA-CD725B21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3CF8C56-0D0E-4F3C-BDE2-0B135DBBAE29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B3B2E9-0981-95CB-85ED-7080109C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56213-5D03-4805-7579-7CDF8847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6EAFC2-4B1B-45E7-9917-BD2E80504E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91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A72661-94A1-8C98-AB27-B121C8D0C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78CC0E-32A2-20C5-67E0-EFA35337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CB046-FA3D-91B8-1E29-81EC1C8B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AEECA09-E433-4663-B4BA-41A464936128}" type="datetime1">
              <a:rPr lang="fr-FR" smtClean="0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B5E6C-905E-CEE7-192B-5FDD7B6D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CB4F91-3F7A-B907-6F44-C5EDB84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F26CA-59BD-48F1-B7E1-E0759D78F2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3627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C4F9538-FEE2-4276-9774-D78A960DAB1F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444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F9538-FEE2-4276-9774-D78A960DAB1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5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0DDA0F-0843-8E41-C8EF-864DE28BA0A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10905701" cy="38819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lang="en-US"/>
            </a:lvl1pPr>
            <a:lvl2pPr>
              <a:lnSpc>
                <a:spcPct val="100000"/>
              </a:lnSpc>
              <a:spcAft>
                <a:spcPts val="1800"/>
              </a:spcAft>
              <a:defRPr lang="en-US"/>
            </a:lvl2pPr>
            <a:lvl3pPr>
              <a:lnSpc>
                <a:spcPct val="100000"/>
              </a:lnSpc>
              <a:spcAft>
                <a:spcPts val="1800"/>
              </a:spcAft>
              <a:defRPr lang="en-US"/>
            </a:lvl3pPr>
            <a:lvl4pPr>
              <a:lnSpc>
                <a:spcPct val="100000"/>
              </a:lnSpc>
              <a:spcAft>
                <a:spcPts val="1800"/>
              </a:spcAft>
              <a:defRPr lang="en-US"/>
            </a:lvl4pPr>
            <a:lvl5pPr>
              <a:lnSpc>
                <a:spcPct val="100000"/>
              </a:lnSpc>
              <a:spcAft>
                <a:spcPts val="1800"/>
              </a:spcAft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FF3B16-34B5-1B21-9AD0-9BBF9711DC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C8F59E28-8E5A-4D3D-840B-15D345B2754F}" type="slidenum">
              <a:t>‹#›</a:t>
            </a:fld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C9A6E9C-7E12-5AD3-F5B1-67732702A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17" y="482858"/>
            <a:ext cx="10515600" cy="782360"/>
          </a:xfrm>
        </p:spPr>
        <p:txBody>
          <a:bodyPr bIns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20343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98B500-C824-170B-B64F-EA8A17C180D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193" y="1825627"/>
            <a:ext cx="5327998" cy="3906435"/>
          </a:xfrm>
        </p:spPr>
        <p:txBody>
          <a:bodyPr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spcBef>
                <a:spcPts val="0"/>
              </a:spcBef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C71EE21-BC3E-FEFC-7F7B-724449F225F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02253" y="1825627"/>
            <a:ext cx="5327998" cy="3906435"/>
          </a:xfrm>
        </p:spPr>
        <p:txBody>
          <a:bodyPr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AA8C774-85A4-C841-88C1-C5EC7988CD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9395" y="6492870"/>
            <a:ext cx="2743200" cy="365129"/>
          </a:xfrm>
        </p:spPr>
        <p:txBody>
          <a:bodyPr/>
          <a:lstStyle>
            <a:lvl1pPr algn="l">
              <a:defRPr lang="en-GB"/>
            </a:lvl1pPr>
          </a:lstStyle>
          <a:p>
            <a:pPr lvl="0"/>
            <a:fld id="{A001EBDA-D7FA-45B4-A2D2-863878AFDD11}" type="slidenum"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50C9FA-AD9F-8232-984A-A15E47295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17" y="482858"/>
            <a:ext cx="10515600" cy="782360"/>
          </a:xfrm>
        </p:spPr>
        <p:txBody>
          <a:bodyPr bIns="0" anchor="b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004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CDBC-E399-2C3E-9C05-B969D6ACA6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AEFD07-98B0-AE29-3ABA-B6BA4082B8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572BA-420F-4B1E-8F92-E3D295A9453F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DAA350-2555-E26A-1B4A-59104FD874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2B1761-4859-4AB1-E6C4-AC0E384CAF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9980C9-2277-470E-A813-FA73B2D6A38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794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436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B3B48B-3457-4BDB-A77D-6FF52D648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8100" y="198346"/>
            <a:ext cx="5693899" cy="6659654"/>
          </a:xfrm>
          <a:custGeom>
            <a:avLst/>
            <a:gdLst>
              <a:gd name="connsiteX0" fmla="*/ 9499836 w 11384832"/>
              <a:gd name="connsiteY0" fmla="*/ 0 h 13319308"/>
              <a:gd name="connsiteX1" fmla="*/ 10946568 w 11384832"/>
              <a:gd name="connsiteY1" fmla="*/ 109461 h 13319308"/>
              <a:gd name="connsiteX2" fmla="*/ 11384832 w 11384832"/>
              <a:gd name="connsiteY2" fmla="*/ 187727 h 13319308"/>
              <a:gd name="connsiteX3" fmla="*/ 11384832 w 11384832"/>
              <a:gd name="connsiteY3" fmla="*/ 13319308 h 13319308"/>
              <a:gd name="connsiteX4" fmla="*/ 801567 w 11384832"/>
              <a:gd name="connsiteY4" fmla="*/ 13319308 h 13319308"/>
              <a:gd name="connsiteX5" fmla="*/ 746544 w 11384832"/>
              <a:gd name="connsiteY5" fmla="*/ 13197602 h 13319308"/>
              <a:gd name="connsiteX6" fmla="*/ 0 w 11384832"/>
              <a:gd name="connsiteY6" fmla="*/ 9499837 h 13319308"/>
              <a:gd name="connsiteX7" fmla="*/ 9499836 w 11384832"/>
              <a:gd name="connsiteY7" fmla="*/ 0 h 133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4832" h="13319308">
                <a:moveTo>
                  <a:pt x="9499836" y="0"/>
                </a:moveTo>
                <a:cubicBezTo>
                  <a:pt x="9991708" y="0"/>
                  <a:pt x="10474848" y="37383"/>
                  <a:pt x="10946568" y="109461"/>
                </a:cubicBezTo>
                <a:lnTo>
                  <a:pt x="11384832" y="187727"/>
                </a:lnTo>
                <a:lnTo>
                  <a:pt x="11384832" y="13319308"/>
                </a:lnTo>
                <a:lnTo>
                  <a:pt x="801567" y="13319308"/>
                </a:lnTo>
                <a:lnTo>
                  <a:pt x="746544" y="13197602"/>
                </a:lnTo>
                <a:cubicBezTo>
                  <a:pt x="265827" y="12061058"/>
                  <a:pt x="0" y="10811491"/>
                  <a:pt x="0" y="9499837"/>
                </a:cubicBezTo>
                <a:cubicBezTo>
                  <a:pt x="0" y="4253224"/>
                  <a:pt x="4253220" y="0"/>
                  <a:pt x="9499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00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41C1CF-B70C-44D4-8063-E0F7743E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2468" y="3271098"/>
            <a:ext cx="8032344" cy="3586903"/>
          </a:xfrm>
          <a:custGeom>
            <a:avLst/>
            <a:gdLst>
              <a:gd name="connsiteX0" fmla="*/ 8030251 w 16060505"/>
              <a:gd name="connsiteY0" fmla="*/ 1 h 7173805"/>
              <a:gd name="connsiteX1" fmla="*/ 9492297 w 16060505"/>
              <a:gd name="connsiteY1" fmla="*/ 605600 h 7173805"/>
              <a:gd name="connsiteX2" fmla="*/ 16060505 w 16060505"/>
              <a:gd name="connsiteY2" fmla="*/ 7173805 h 7173805"/>
              <a:gd name="connsiteX3" fmla="*/ 0 w 16060505"/>
              <a:gd name="connsiteY3" fmla="*/ 7173805 h 7173805"/>
              <a:gd name="connsiteX4" fmla="*/ 6568206 w 16060505"/>
              <a:gd name="connsiteY4" fmla="*/ 605600 h 7173805"/>
              <a:gd name="connsiteX5" fmla="*/ 8030251 w 16060505"/>
              <a:gd name="connsiteY5" fmla="*/ 1 h 717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0505" h="7173805">
                <a:moveTo>
                  <a:pt x="8030251" y="1"/>
                </a:moveTo>
                <a:cubicBezTo>
                  <a:pt x="8559407" y="1"/>
                  <a:pt x="9088565" y="201868"/>
                  <a:pt x="9492297" y="605600"/>
                </a:cubicBezTo>
                <a:lnTo>
                  <a:pt x="16060505" y="7173805"/>
                </a:lnTo>
                <a:lnTo>
                  <a:pt x="0" y="7173805"/>
                </a:lnTo>
                <a:lnTo>
                  <a:pt x="6568206" y="605600"/>
                </a:lnTo>
                <a:cubicBezTo>
                  <a:pt x="6971939" y="201867"/>
                  <a:pt x="7501095" y="0"/>
                  <a:pt x="8030251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21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352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66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036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41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4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07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598C3E-2A43-39AF-CF0D-EFF8F68798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86E545-2250-4271-837E-0A4709084F56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4EC74B-FBD8-29EC-466A-C4E2F761A8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C77F21-5595-1CB4-CC29-2BD6DC06A8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548DD-4ACA-4044-886F-D123957D6BF6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544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023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518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0055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8058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26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06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6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15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424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4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165D2-F872-8ABB-C7B3-6837F86D7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9C6FD-7573-0347-4CBF-DCA7C28A8B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1AF497-F772-4257-653B-4BE96814DEE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7E9BB7-DA9F-C76A-037F-6B55B94DE6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024CE2-D6A0-4308-8948-4AF7C2897512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FA3B78-ABF1-E864-8873-C08F847BC4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06DE5D-1AA9-A97A-C884-F8E1BFD522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BE284-E212-4F5F-AEA2-60093E51893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6878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76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2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1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B3EF94-6C7D-75F7-FE19-F04CA4C3C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6D65C-DA71-908D-CF53-B33E66E77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9F201-5E47-2319-B9DE-973BDE434CB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A1015B5-C3E5-4F60-A216-341C4CCC8C9A}" type="datetime1">
              <a:rPr lang="fr-FR"/>
              <a:pPr lvl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0CE82C-C557-696C-5C0F-3CB691CA83D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29BCB4-C3C6-762A-58EC-C1CE625DACD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C4F9538-FEE2-4276-9774-D78A960DAB1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8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1B89F-925A-8BB4-91CF-063C6CDE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36CE-1724-D2C6-E466-D808FD34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32B0-2664-5B18-EF5B-25506C9CE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1E312-3910-7542-9D89-AA32DBB5086C}" type="datetimeFigureOut">
              <a:rPr lang="en-BE" smtClean="0"/>
              <a:t>04/16/2026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A161-8207-B9DD-DFFA-0E4921B8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134E-8E65-775A-FCE5-13CDA9EA8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041D4-EA4E-1443-B206-9660366CCB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001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5F61EB-8B8F-EEB3-2320-3D767879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4BB4F-8F99-D6A7-893F-C798CE93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9B86A-421E-36AF-CFD2-A6878620B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8E35-8ABA-2757-8F71-CF407F883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A5DAD-312B-EDC5-BBF0-647B1803A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1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5" r:id="rId14"/>
    <p:sldLayoutId id="2147483776" r:id="rId15"/>
    <p:sldLayoutId id="2147483777" r:id="rId16"/>
    <p:sldLayoutId id="214748377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5F61EB-8B8F-EEB3-2320-3D767879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4BB4F-8F99-D6A7-893F-C798CE93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9B86A-421E-36AF-CFD2-A6878620B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5DAA-DD35-DC46-9CDC-52A095A38CFE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8E35-8ABA-2757-8F71-CF407F883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A5DAD-312B-EDC5-BBF0-647B1803A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72FA-6E52-1C4A-8791-1F234B1ED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73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5F61EB-8B8F-EEB3-2320-3D767879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4BB4F-8F99-D6A7-893F-C798CE93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9B86A-421E-36AF-CFD2-A6878620B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18E35-8ABA-2757-8F71-CF407F883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A5DAD-312B-EDC5-BBF0-647B1803A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8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48A4-9433-C10E-FA91-401BDE68AC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1086" y="2955185"/>
            <a:ext cx="6594451" cy="2139043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Future Ready Event: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Turning R&amp;I into Impact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GB" sz="3600" b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070C3-29C5-1937-B04E-EA79E501A1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21086" y="5295900"/>
            <a:ext cx="6172200" cy="550862"/>
          </a:xfrm>
          <a:prstGeom prst="rect">
            <a:avLst/>
          </a:prstGeo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Cécile HUET, PhD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 of Unit Excellence in AI and Robotics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European AI Office</a:t>
            </a:r>
          </a:p>
        </p:txBody>
      </p:sp>
    </p:spTree>
    <p:extLst>
      <p:ext uri="{BB962C8B-B14F-4D97-AF65-F5344CB8AC3E}">
        <p14:creationId xmlns:p14="http://schemas.microsoft.com/office/powerpoint/2010/main" val="12457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E8307-662B-C46E-9CCD-69AE5A2B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85EC256E-9632-CF17-0CB6-CBAC0214F011}"/>
              </a:ext>
            </a:extLst>
          </p:cNvPr>
          <p:cNvGrpSpPr/>
          <p:nvPr/>
        </p:nvGrpSpPr>
        <p:grpSpPr>
          <a:xfrm>
            <a:off x="2622865" y="850229"/>
            <a:ext cx="5976258" cy="5656683"/>
            <a:chOff x="1240971" y="1016262"/>
            <a:chExt cx="5976258" cy="5656683"/>
          </a:xfrm>
        </p:grpSpPr>
        <p:sp>
          <p:nvSpPr>
            <p:cNvPr id="32" name="Pie 8">
              <a:extLst>
                <a:ext uri="{FF2B5EF4-FFF2-40B4-BE49-F238E27FC236}">
                  <a16:creationId xmlns:a16="http://schemas.microsoft.com/office/drawing/2014/main" id="{83815E95-9E91-697D-AE53-EBAD314FC59E}"/>
                </a:ext>
              </a:extLst>
            </p:cNvPr>
            <p:cNvSpPr/>
            <p:nvPr/>
          </p:nvSpPr>
          <p:spPr>
            <a:xfrm rot="1588072">
              <a:off x="1240971" y="1105111"/>
              <a:ext cx="5976258" cy="5520740"/>
            </a:xfrm>
            <a:prstGeom prst="pie">
              <a:avLst>
                <a:gd name="adj1" fmla="val 3787372"/>
                <a:gd name="adj2" fmla="val 12778080"/>
              </a:avLst>
            </a:prstGeom>
            <a:solidFill>
              <a:srgbClr val="4BC5DE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                                     </a:t>
              </a:r>
            </a:p>
          </p:txBody>
        </p:sp>
        <p:sp>
          <p:nvSpPr>
            <p:cNvPr id="33" name="Pie 7">
              <a:extLst>
                <a:ext uri="{FF2B5EF4-FFF2-40B4-BE49-F238E27FC236}">
                  <a16:creationId xmlns:a16="http://schemas.microsoft.com/office/drawing/2014/main" id="{5DD136DB-0B52-4539-AC76-9073CEF7F310}"/>
                </a:ext>
              </a:extLst>
            </p:cNvPr>
            <p:cNvSpPr/>
            <p:nvPr/>
          </p:nvSpPr>
          <p:spPr>
            <a:xfrm rot="14358899">
              <a:off x="1501952" y="975214"/>
              <a:ext cx="5656683" cy="5738779"/>
            </a:xfrm>
            <a:prstGeom prst="pie">
              <a:avLst>
                <a:gd name="adj1" fmla="val 0"/>
                <a:gd name="adj2" fmla="val 12630987"/>
              </a:avLst>
            </a:prstGeom>
            <a:solidFill>
              <a:srgbClr val="FF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189B429-B303-F239-18F2-EC2F211C6F3F}"/>
              </a:ext>
            </a:extLst>
          </p:cNvPr>
          <p:cNvGrpSpPr/>
          <p:nvPr/>
        </p:nvGrpSpPr>
        <p:grpSpPr>
          <a:xfrm>
            <a:off x="3471950" y="1401513"/>
            <a:ext cx="4299857" cy="4267199"/>
            <a:chOff x="2090056" y="1567546"/>
            <a:chExt cx="4299857" cy="4267199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F13F0219-160D-B6DF-4C1D-D6086A28DAB6}"/>
                </a:ext>
              </a:extLst>
            </p:cNvPr>
            <p:cNvSpPr/>
            <p:nvPr/>
          </p:nvSpPr>
          <p:spPr>
            <a:xfrm>
              <a:off x="2090056" y="1567546"/>
              <a:ext cx="4299857" cy="4267199"/>
            </a:xfrm>
            <a:prstGeom prst="flowChartConnector">
              <a:avLst/>
            </a:prstGeom>
            <a:noFill/>
            <a:ln w="76200" cap="flat" cmpd="sng" algn="ctr">
              <a:solidFill>
                <a:srgbClr val="CC00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7FFA7B-D576-2D85-61C4-A4C39540D1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6124" y="1818340"/>
              <a:ext cx="319796" cy="0"/>
            </a:xfrm>
            <a:prstGeom prst="line">
              <a:avLst/>
            </a:prstGeom>
            <a:noFill/>
            <a:ln w="76200" cap="flat" cmpd="sng" algn="ctr">
              <a:solidFill>
                <a:srgbClr val="CC0099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44D6C-8FD8-20A2-434D-5242F6E50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0960" y="1818340"/>
              <a:ext cx="92665" cy="274950"/>
            </a:xfrm>
            <a:prstGeom prst="line">
              <a:avLst/>
            </a:prstGeom>
            <a:noFill/>
            <a:ln w="76200" cap="flat" cmpd="sng" algn="ctr">
              <a:solidFill>
                <a:srgbClr val="CC0099"/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8A437D-C4BF-463D-027C-2FA87F2F911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43506311"/>
              </p:ext>
            </p:extLst>
          </p:nvPr>
        </p:nvGraphicFramePr>
        <p:xfrm>
          <a:off x="2422975" y="1271588"/>
          <a:ext cx="66294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A83CCBE3-8BEB-A78B-0034-3199E8A27D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3613" y="154289"/>
            <a:ext cx="8686800" cy="4238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800D4"/>
                </a:solidFill>
                <a:latin typeface="Calibri" panose="020F0502020204030204"/>
                <a:ea typeface="+mn-ea"/>
                <a:cs typeface="+mn-cs"/>
              </a:rPr>
              <a:t>Trustworthy AI: Building on Today’s Ecosystem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A6E888-B5A2-0D51-6ADB-87B93160ABF0}"/>
              </a:ext>
            </a:extLst>
          </p:cNvPr>
          <p:cNvGrpSpPr/>
          <p:nvPr/>
        </p:nvGrpSpPr>
        <p:grpSpPr>
          <a:xfrm>
            <a:off x="2493808" y="885934"/>
            <a:ext cx="5938489" cy="4218099"/>
            <a:chOff x="1111914" y="1051967"/>
            <a:chExt cx="5938489" cy="421809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6D5C4C-A993-FEEA-66A3-6BB793BED8B8}"/>
                </a:ext>
              </a:extLst>
            </p:cNvPr>
            <p:cNvSpPr txBox="1"/>
            <p:nvPr/>
          </p:nvSpPr>
          <p:spPr>
            <a:xfrm rot="6566229">
              <a:off x="3984006" y="391137"/>
              <a:ext cx="2405567" cy="3727227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from the lab…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6B2B99-207F-76E4-111A-8E7094FB48AD}"/>
                </a:ext>
              </a:extLst>
            </p:cNvPr>
            <p:cNvSpPr txBox="1"/>
            <p:nvPr/>
          </p:nvSpPr>
          <p:spPr>
            <a:xfrm rot="862353">
              <a:off x="1111914" y="1317479"/>
              <a:ext cx="2361404" cy="3717489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…to the market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C9260B0-BED2-7680-F338-B3705D633DAF}"/>
                </a:ext>
              </a:extLst>
            </p:cNvPr>
            <p:cNvGrpSpPr/>
            <p:nvPr/>
          </p:nvGrpSpPr>
          <p:grpSpPr>
            <a:xfrm>
              <a:off x="1610797" y="1625811"/>
              <a:ext cx="5264853" cy="3644255"/>
              <a:chOff x="1610797" y="1625811"/>
              <a:chExt cx="5264853" cy="364425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E54B29-B082-8E40-3023-74E2137B1A2A}"/>
                  </a:ext>
                </a:extLst>
              </p:cNvPr>
              <p:cNvSpPr txBox="1"/>
              <p:nvPr/>
            </p:nvSpPr>
            <p:spPr>
              <a:xfrm rot="20881559">
                <a:off x="4643406" y="1625811"/>
                <a:ext cx="2232244" cy="364425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/>
                </a:prstTxWarp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1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HORIZON EUROPE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BC63A2-7FF6-F023-0628-E2FF22ECF6EF}"/>
                  </a:ext>
                </a:extLst>
              </p:cNvPr>
              <p:cNvSpPr txBox="1"/>
              <p:nvPr/>
            </p:nvSpPr>
            <p:spPr>
              <a:xfrm rot="11041695">
                <a:off x="1610797" y="1995309"/>
                <a:ext cx="2099577" cy="311643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/>
                </a:prstTxWarp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DIGITAL EUROPE</a:t>
                </a:r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60005C6-F338-79EE-F7AE-F3080EA3F50C}"/>
              </a:ext>
            </a:extLst>
          </p:cNvPr>
          <p:cNvSpPr/>
          <p:nvPr/>
        </p:nvSpPr>
        <p:spPr>
          <a:xfrm>
            <a:off x="2528027" y="3018217"/>
            <a:ext cx="1928935" cy="1332874"/>
          </a:xfrm>
          <a:custGeom>
            <a:avLst/>
            <a:gdLst>
              <a:gd name="connsiteX0" fmla="*/ 0 w 1928935"/>
              <a:gd name="connsiteY0" fmla="*/ 0 h 1332874"/>
              <a:gd name="connsiteX1" fmla="*/ 1928935 w 1928935"/>
              <a:gd name="connsiteY1" fmla="*/ 0 h 1332874"/>
              <a:gd name="connsiteX2" fmla="*/ 1928935 w 1928935"/>
              <a:gd name="connsiteY2" fmla="*/ 1332874 h 1332874"/>
              <a:gd name="connsiteX3" fmla="*/ 0 w 1928935"/>
              <a:gd name="connsiteY3" fmla="*/ 1332874 h 1332874"/>
              <a:gd name="connsiteX4" fmla="*/ 0 w 1928935"/>
              <a:gd name="connsiteY4" fmla="*/ 0 h 13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935" h="1332874">
                <a:moveTo>
                  <a:pt x="0" y="0"/>
                </a:moveTo>
                <a:lnTo>
                  <a:pt x="1928935" y="0"/>
                </a:lnTo>
                <a:lnTo>
                  <a:pt x="1928935" y="1332874"/>
                </a:lnTo>
                <a:lnTo>
                  <a:pt x="0" y="13328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8936F0A-2CB8-46C6-901E-55A10ED97CBF}"/>
              </a:ext>
            </a:extLst>
          </p:cNvPr>
          <p:cNvSpPr/>
          <p:nvPr/>
        </p:nvSpPr>
        <p:spPr>
          <a:xfrm>
            <a:off x="4090333" y="827245"/>
            <a:ext cx="1771876" cy="339095"/>
          </a:xfrm>
          <a:prstGeom prst="wedgeRectCallout">
            <a:avLst>
              <a:gd name="adj1" fmla="val -46824"/>
              <a:gd name="adj2" fmla="val 1590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EIC /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InvestEU</a:t>
            </a:r>
            <a:endParaRPr kumimoji="0" lang="en-US" sz="2000" b="1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B0481-A3BE-AF35-FE61-017740D8DD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30" t="22424" r="52088" b="14279"/>
          <a:stretch/>
        </p:blipFill>
        <p:spPr>
          <a:xfrm>
            <a:off x="5162864" y="1639861"/>
            <a:ext cx="1235018" cy="356917"/>
          </a:xfrm>
          <a:prstGeom prst="rect">
            <a:avLst/>
          </a:prstGeom>
        </p:spPr>
      </p:pic>
      <p:sp>
        <p:nvSpPr>
          <p:cNvPr id="13" name="AutoShape 6" descr="effra">
            <a:extLst>
              <a:ext uri="{FF2B5EF4-FFF2-40B4-BE49-F238E27FC236}">
                <a16:creationId xmlns:a16="http://schemas.microsoft.com/office/drawing/2014/main" id="{E1244E85-A6B4-51F1-7A10-10A70CC560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334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8527FD-83EE-5595-43E5-7CC02D957D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303" y="1994073"/>
            <a:ext cx="1091980" cy="3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080" y="1066800"/>
            <a:ext cx="9817345" cy="2362200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                </a:t>
            </a:r>
            <a:r>
              <a:rPr lang="en-GB" sz="3200" b="1" dirty="0">
                <a:solidFill>
                  <a:srgbClr val="FF0000"/>
                </a:solidFill>
              </a:rPr>
              <a:t>Project portfolio of Advancing Trustworthy AI </a:t>
            </a:r>
            <a:br>
              <a:rPr lang="en-GB" sz="2800" b="1" dirty="0">
                <a:ea typeface="Calibri Light"/>
                <a:cs typeface="Calibri Light"/>
              </a:rPr>
            </a:br>
            <a:r>
              <a:rPr lang="en-GB" sz="2800" b="1" dirty="0"/>
              <a:t>- </a:t>
            </a:r>
            <a:r>
              <a:rPr lang="en-GB" sz="2400" b="1" dirty="0"/>
              <a:t>Verifiable robustness</a:t>
            </a:r>
            <a:br>
              <a:rPr lang="en-GB" sz="2400" b="1" dirty="0">
                <a:ea typeface="Calibri Light"/>
                <a:cs typeface="Calibri Light"/>
              </a:rPr>
            </a:br>
            <a:r>
              <a:rPr lang="en-GB" sz="2400" b="1" dirty="0"/>
              <a:t>- Transparency </a:t>
            </a:r>
            <a:br>
              <a:rPr lang="en-GB" sz="2400" b="1" dirty="0">
                <a:ea typeface="Calibri Light"/>
                <a:cs typeface="Calibri Light"/>
              </a:rPr>
            </a:br>
            <a:r>
              <a:rPr lang="en-GB" sz="2400" b="1" dirty="0"/>
              <a:t>- Energy efficiency	</a:t>
            </a:r>
            <a:br>
              <a:rPr lang="en-GB" sz="2400" b="1" dirty="0">
                <a:ea typeface="Calibri Light"/>
                <a:cs typeface="Calibri Light"/>
              </a:rPr>
            </a:br>
            <a:br>
              <a:rPr lang="en-GB" sz="2400" b="1" dirty="0">
                <a:ea typeface="Calibri Light"/>
                <a:cs typeface="Calibri Light"/>
              </a:rPr>
            </a:br>
            <a:br>
              <a:rPr lang="en-GB" sz="2400" b="1" dirty="0">
                <a:ea typeface="Calibri Light"/>
                <a:cs typeface="Calibri Light"/>
              </a:rPr>
            </a:br>
            <a:r>
              <a:rPr lang="en-GB" sz="2400" b="1" dirty="0"/>
              <a:t>- Learning approaches: Hybrid AI , learning &amp; reasoning, imitation learning, human in the loop  </a:t>
            </a:r>
            <a:br>
              <a:rPr lang="en-GB" sz="2400" b="1" dirty="0">
                <a:ea typeface="Calibri Light"/>
                <a:cs typeface="Calibri Light"/>
              </a:rPr>
            </a:br>
            <a:r>
              <a:rPr lang="en-GB" sz="2400" b="1" dirty="0"/>
              <a:t>Addresses:  confidence estimation, certification, safety by design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4D9889-0B09-677B-322A-EF85D070EAB7}"/>
              </a:ext>
            </a:extLst>
          </p:cNvPr>
          <p:cNvGraphicFramePr/>
          <p:nvPr/>
        </p:nvGraphicFramePr>
        <p:xfrm>
          <a:off x="0" y="3351126"/>
          <a:ext cx="12081468" cy="350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39">
            <a:extLst>
              <a:ext uri="{FF2B5EF4-FFF2-40B4-BE49-F238E27FC236}">
                <a16:creationId xmlns:a16="http://schemas.microsoft.com/office/drawing/2014/main" id="{4B60717B-47A1-6B4B-A027-E235C93CAD1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384" y="1066800"/>
            <a:ext cx="2004041" cy="1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3BBA14-F2D9-234F-8C7C-8542B0F1C8F7}"/>
              </a:ext>
            </a:extLst>
          </p:cNvPr>
          <p:cNvSpPr/>
          <p:nvPr/>
        </p:nvSpPr>
        <p:spPr>
          <a:xfrm>
            <a:off x="5241701" y="1387503"/>
            <a:ext cx="1159099" cy="1555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494" y="330342"/>
            <a:ext cx="11002704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Pushing the limit of robotics cognition</a:t>
            </a:r>
            <a:br>
              <a:rPr lang="en-US" sz="2400" b="1"/>
            </a:br>
            <a:r>
              <a:rPr lang="en-US" sz="2400" b="1"/>
              <a:t> AI – Powered Robotics </a:t>
            </a:r>
            <a:endParaRPr lang="en-US" sz="2400" b="1" i="1">
              <a:solidFill>
                <a:srgbClr val="00449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88D608-4680-82B2-4AC3-347C85228820}"/>
              </a:ext>
            </a:extLst>
          </p:cNvPr>
          <p:cNvSpPr/>
          <p:nvPr/>
        </p:nvSpPr>
        <p:spPr>
          <a:xfrm>
            <a:off x="5349025" y="5302332"/>
            <a:ext cx="1159099" cy="1555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2BC4E-3EBF-484A-C3D7-90CB764A1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62" t="21998" r="8098" b="1685"/>
          <a:stretch/>
        </p:blipFill>
        <p:spPr>
          <a:xfrm>
            <a:off x="114300" y="2165337"/>
            <a:ext cx="4787900" cy="4327294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84642B-A56E-E125-39F3-72F36E745BA1}"/>
              </a:ext>
            </a:extLst>
          </p:cNvPr>
          <p:cNvGraphicFramePr/>
          <p:nvPr/>
        </p:nvGraphicFramePr>
        <p:xfrm>
          <a:off x="5577625" y="1090502"/>
          <a:ext cx="6343918" cy="515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4E8862-6102-EDF6-9041-F924E648CEA8}"/>
              </a:ext>
            </a:extLst>
          </p:cNvPr>
          <p:cNvSpPr txBox="1"/>
          <p:nvPr/>
        </p:nvSpPr>
        <p:spPr>
          <a:xfrm>
            <a:off x="1003300" y="15035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CAPABILITIES 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B7D51-999E-CD1A-9A8F-0C40A9F8399F}"/>
              </a:ext>
            </a:extLst>
          </p:cNvPr>
          <p:cNvSpPr txBox="1"/>
          <p:nvPr/>
        </p:nvSpPr>
        <p:spPr>
          <a:xfrm>
            <a:off x="7543800" y="8513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 SECTORS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75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62BB8A-7A60-807C-7ABC-3565D8F7C4CE}"/>
              </a:ext>
            </a:extLst>
          </p:cNvPr>
          <p:cNvSpPr/>
          <p:nvPr/>
        </p:nvSpPr>
        <p:spPr>
          <a:xfrm>
            <a:off x="461885" y="0"/>
            <a:ext cx="1159099" cy="1555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26604D-DA71-2775-20D6-ED5A86B44DFD}"/>
              </a:ext>
            </a:extLst>
          </p:cNvPr>
          <p:cNvGraphicFramePr/>
          <p:nvPr/>
        </p:nvGraphicFramePr>
        <p:xfrm>
          <a:off x="342129" y="399876"/>
          <a:ext cx="11507741" cy="242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926" y="170319"/>
            <a:ext cx="10049071" cy="387220"/>
          </a:xfrm>
          <a:solidFill>
            <a:srgbClr val="CCCCFF"/>
          </a:solidFill>
        </p:spPr>
        <p:txBody>
          <a:bodyPr/>
          <a:lstStyle/>
          <a:p>
            <a:pPr algn="ctr"/>
            <a:r>
              <a:rPr lang="en-US" sz="2800" b="1">
                <a:solidFill>
                  <a:srgbClr val="6800D4"/>
                </a:solidFill>
              </a:rPr>
              <a:t>AI, Data and Robotics </a:t>
            </a:r>
            <a:r>
              <a:rPr lang="en-US" sz="2800" b="1">
                <a:solidFill>
                  <a:srgbClr val="0070C0"/>
                </a:solidFill>
              </a:rPr>
              <a:t>at 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ED9881-B299-D53A-E3D9-8BA3ABDA9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9" y="7356"/>
            <a:ext cx="1383599" cy="127982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28B3D0-6317-27AD-6709-4EE5D0E8E7C0}"/>
              </a:ext>
            </a:extLst>
          </p:cNvPr>
          <p:cNvGraphicFramePr/>
          <p:nvPr/>
        </p:nvGraphicFramePr>
        <p:xfrm>
          <a:off x="529434" y="4099218"/>
          <a:ext cx="11507741" cy="211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1ABD01A3-E3D9-E8C8-B713-02F1624088B9}"/>
              </a:ext>
            </a:extLst>
          </p:cNvPr>
          <p:cNvSpPr txBox="1">
            <a:spLocks/>
          </p:cNvSpPr>
          <p:nvPr/>
        </p:nvSpPr>
        <p:spPr>
          <a:xfrm>
            <a:off x="1351369" y="3905608"/>
            <a:ext cx="10049071" cy="38722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800D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AI, Data and Robotics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 the Green Deal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D977E2-443E-FF89-B957-D63CD8C431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825" y="3436310"/>
            <a:ext cx="1087169" cy="1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B88E8D-528A-89C7-3B93-1FC49A981901}"/>
              </a:ext>
            </a:extLst>
          </p:cNvPr>
          <p:cNvSpPr txBox="1"/>
          <p:nvPr/>
        </p:nvSpPr>
        <p:spPr>
          <a:xfrm>
            <a:off x="1168644" y="477999"/>
            <a:ext cx="9854514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TOWARDS THE CREATION OF THE AI CONTINENT</a:t>
            </a: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443187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65124-1FE6-7735-E526-42D5E5B9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206" t="1643" b="586"/>
          <a:stretch>
            <a:fillRect/>
          </a:stretch>
        </p:blipFill>
        <p:spPr>
          <a:xfrm>
            <a:off x="2641960" y="963558"/>
            <a:ext cx="6682407" cy="529902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3D9EA3E-8315-00B8-4A21-EF7C971AD5C5}"/>
              </a:ext>
            </a:extLst>
          </p:cNvPr>
          <p:cNvSpPr/>
          <p:nvPr/>
        </p:nvSpPr>
        <p:spPr>
          <a:xfrm>
            <a:off x="8215595" y="4581997"/>
            <a:ext cx="3677322" cy="2073272"/>
          </a:xfrm>
          <a:prstGeom prst="flowChartAlternateProcess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APPLY AI 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Tech Sovereignty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AI First policy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competitiveness in 10 strategic sectors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(incl robotics, manufacturing, healthcare)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+ public sector +AI in science</a:t>
            </a:r>
          </a:p>
        </p:txBody>
      </p:sp>
    </p:spTree>
    <p:extLst>
      <p:ext uri="{BB962C8B-B14F-4D97-AF65-F5344CB8AC3E}">
        <p14:creationId xmlns:p14="http://schemas.microsoft.com/office/powerpoint/2010/main" val="366758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280A7-EB04-75FB-F433-4101D6FF3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2B2B00-157E-14C5-C1DC-420490CAD1B9}"/>
              </a:ext>
            </a:extLst>
          </p:cNvPr>
          <p:cNvSpPr txBox="1"/>
          <p:nvPr/>
        </p:nvSpPr>
        <p:spPr>
          <a:xfrm>
            <a:off x="1168644" y="477999"/>
            <a:ext cx="9854514" cy="4909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Some actions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43187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5F7442-260A-62D6-37AD-E07B00805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483990"/>
              </p:ext>
            </p:extLst>
          </p:nvPr>
        </p:nvGraphicFramePr>
        <p:xfrm>
          <a:off x="1560406" y="10723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85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D3EAE-A088-CDEB-B69E-48632B17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B01DBF3-4627-E4FE-B4B0-424C5AF56106}"/>
              </a:ext>
            </a:extLst>
          </p:cNvPr>
          <p:cNvSpPr txBox="1"/>
          <p:nvPr/>
        </p:nvSpPr>
        <p:spPr>
          <a:xfrm>
            <a:off x="1168644" y="477999"/>
            <a:ext cx="9854514" cy="4909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Today’s event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Wingdings" panose="05000000000000000000" pitchFamily="2" charset="2"/>
              </a:rPr>
              <a:t>Maximise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Wingdings" panose="05000000000000000000" pitchFamily="2" charset="2"/>
              </a:rPr>
              <a:t> the impact of our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3187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Wingdings" panose="05000000000000000000" pitchFamily="2" charset="2"/>
              </a:rPr>
              <a:t>programme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443187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4460A1-3EC5-E005-4B04-228E8E5FC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111208"/>
              </p:ext>
            </p:extLst>
          </p:nvPr>
        </p:nvGraphicFramePr>
        <p:xfrm>
          <a:off x="1571836" y="7234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70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386F0096-0D24-6928-B031-01EA0710F39F}"/>
              </a:ext>
            </a:extLst>
          </p:cNvPr>
          <p:cNvSpPr txBox="1"/>
          <p:nvPr/>
        </p:nvSpPr>
        <p:spPr>
          <a:xfrm>
            <a:off x="7068101" y="1486257"/>
            <a:ext cx="5270473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35C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Thank you!</a:t>
            </a:r>
          </a:p>
        </p:txBody>
      </p:sp>
      <p:pic>
        <p:nvPicPr>
          <p:cNvPr id="3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960FA3EA-E421-266B-DC56-E092CAA6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60" t="18781" r="19676" b="19163"/>
          <a:stretch>
            <a:fillRect/>
          </a:stretch>
        </p:blipFill>
        <p:spPr>
          <a:xfrm>
            <a:off x="9133841" y="5659121"/>
            <a:ext cx="2580637" cy="9550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352533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1C04244893768D4F94DD8E12F9B9BB2F" ma:contentTypeVersion="11" ma:contentTypeDescription="Create a new document." ma:contentTypeScope="" ma:versionID="52e8be8602907997c2927fa733c45bb1">
  <xsd:schema xmlns:xsd="http://www.w3.org/2001/XMLSchema" xmlns:xs="http://www.w3.org/2001/XMLSchema" xmlns:p="http://schemas.microsoft.com/office/2006/metadata/properties" xmlns:ns3="19a646af-e1ae-466e-a0a7-761c5427665f" xmlns:ns4="866aabb8-7ec2-447a-a7ff-f911015037e7" targetNamespace="http://schemas.microsoft.com/office/2006/metadata/properties" ma:root="true" ma:fieldsID="e78bacd3b877fbf3ccf0911177dbf270" ns3:_="" ns4:_="">
    <xsd:import namespace="19a646af-e1ae-466e-a0a7-761c5427665f"/>
    <xsd:import namespace="866aabb8-7ec2-447a-a7ff-f911015037e7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 minOccurs="0"/>
                <xsd:element ref="ns4:_dlc_DocId" minOccurs="0"/>
                <xsd:element ref="ns4:_dlc_DocIdUrl" minOccurs="0"/>
                <xsd:element ref="ns4:_dlc_DocIdPersistId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646af-e1ae-466e-a0a7-761c5427665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nillable="true" ma:displayName="Language" ma:default="E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aabb8-7ec2-447a-a7ff-f911015037e7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5309bac4360c7c03c06f853a6064cbdc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dcec4ac45cfae9435f5ed4604001912a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4C328B-C07B-4E64-A200-4F8FA54A5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476ED-0334-4843-B5EF-08E409860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646af-e1ae-466e-a0a7-761c5427665f"/>
    <ds:schemaRef ds:uri="866aabb8-7ec2-447a-a7ff-f91101503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1BDA92-1DE2-48DD-82AF-49B2FEE2308C}"/>
</file>

<file path=customXml/itemProps4.xml><?xml version="1.0" encoding="utf-8"?>
<ds:datastoreItem xmlns:ds="http://schemas.openxmlformats.org/officeDocument/2006/customXml" ds:itemID="{087EA88A-CB61-4217-9181-F4E254ECD03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866aabb8-7ec2-447a-a7ff-f911015037e7"/>
    <ds:schemaRef ds:uri="19a646af-e1ae-466e-a0a7-761c5427665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10113</TotalTime>
  <Words>447</Words>
  <Application>Microsoft Office PowerPoint</Application>
  <PresentationFormat>Widescreen</PresentationFormat>
  <Paragraphs>94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EC Square Sans Pro</vt:lpstr>
      <vt:lpstr>Conception personnalisée</vt:lpstr>
      <vt:lpstr>Thème Office</vt:lpstr>
      <vt:lpstr>Custom Design</vt:lpstr>
      <vt:lpstr>1_Thème Office</vt:lpstr>
      <vt:lpstr>2_Thème Office</vt:lpstr>
      <vt:lpstr>4_Thème Office</vt:lpstr>
      <vt:lpstr>Office Theme</vt:lpstr>
      <vt:lpstr>Future Ready Event: Turning R&amp;I into Impact </vt:lpstr>
      <vt:lpstr>Trustworthy AI: Building on Today’s Ecosystem</vt:lpstr>
      <vt:lpstr>                Project portfolio of Advancing Trustworthy AI  - Verifiable robustness - Transparency  - Energy efficiency    - Learning approaches: Hybrid AI , learning &amp; reasoning, imitation learning, human in the loop   Addresses:  confidence estimation, certification, safety by design</vt:lpstr>
      <vt:lpstr>Pushing the limit of robotics cognition  AI – Powered Robotics </vt:lpstr>
      <vt:lpstr>AI, Data and Robotics at work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ICT48 Cooridinators meeting</dc:title>
  <dc:subject/>
  <dc:creator>DANKERS Kamiel (CNECT)</dc:creator>
  <cp:keywords/>
  <dc:description/>
  <cp:lastModifiedBy>HUET Cecile (CNECT)</cp:lastModifiedBy>
  <cp:revision>150</cp:revision>
  <dcterms:created xsi:type="dcterms:W3CDTF">2022-06-14T09:13:41Z</dcterms:created>
  <dcterms:modified xsi:type="dcterms:W3CDTF">2026-04-16T02:09:50Z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2022-06-16T09:20:50Z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1b4c2e32-0258-4fd0-82d8-d4e8ce26b9eb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0x0101004132636BCF711C4D811D1CB34DCFA272</vt:lpwstr>
  </property>
  <property fmtid="{D5CDD505-2E9C-101B-9397-08002B2CF9AE}" pid="10" name="_dlc_DocIdItemGuid">
    <vt:lpwstr>fa56c6e7-8f33-4a09-afbe-0522aa2ccace</vt:lpwstr>
  </property>
</Properties>
</file>