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283" r:id="rId5"/>
    <p:sldId id="272" r:id="rId6"/>
    <p:sldId id="280" r:id="rId7"/>
    <p:sldId id="264" r:id="rId8"/>
    <p:sldId id="267" r:id="rId9"/>
    <p:sldId id="266" r:id="rId10"/>
    <p:sldId id="284" r:id="rId11"/>
    <p:sldId id="285" r:id="rId12"/>
    <p:sldId id="286" r:id="rId13"/>
    <p:sldId id="287" r:id="rId14"/>
    <p:sldId id="288" r:id="rId15"/>
    <p:sldId id="289"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4FCFD9"/>
    <a:srgbClr val="0E858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C876CC-6799-469F-9AEB-69FC3FDEEA9C}" v="177" dt="2026-04-15T13:15:53.591"/>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0" autoAdjust="0"/>
    <p:restoredTop sz="95220" autoAdjust="0"/>
  </p:normalViewPr>
  <p:slideViewPr>
    <p:cSldViewPr snapToGrid="0">
      <p:cViewPr varScale="1">
        <p:scale>
          <a:sx n="107" d="100"/>
          <a:sy n="107" d="100"/>
        </p:scale>
        <p:origin x="690" y="78"/>
      </p:cViewPr>
      <p:guideLst/>
    </p:cSldViewPr>
  </p:slideViewPr>
  <p:outlineViewPr>
    <p:cViewPr>
      <p:scale>
        <a:sx n="33" d="100"/>
        <a:sy n="33" d="100"/>
      </p:scale>
      <p:origin x="0" y="-21869"/>
    </p:cViewPr>
  </p:outlineViewPr>
  <p:notesTextViewPr>
    <p:cViewPr>
      <p:scale>
        <a:sx n="3" d="2"/>
        <a:sy n="3" d="2"/>
      </p:scale>
      <p:origin x="0" y="0"/>
    </p:cViewPr>
  </p:notesTextViewPr>
  <p:sorterViewPr>
    <p:cViewPr>
      <p:scale>
        <a:sx n="60" d="100"/>
        <a:sy n="60" d="100"/>
      </p:scale>
      <p:origin x="0" y="0"/>
    </p:cViewPr>
  </p:sorterViewPr>
  <p:notesViewPr>
    <p:cSldViewPr snapToGrid="0">
      <p:cViewPr varScale="1">
        <p:scale>
          <a:sx n="73" d="100"/>
          <a:sy n="73" d="100"/>
        </p:scale>
        <p:origin x="232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yros Zormpas" userId="83224642-27c2-4c33-975e-f24bc7e81ed7" providerId="ADAL" clId="{19D4F83C-D3BE-44AE-A7B8-DECBD33A05AD}"/>
    <pc:docChg chg="undo redo custSel addSld delSld modSld delMainMaster">
      <pc:chgData name="Spyros Zormpas" userId="83224642-27c2-4c33-975e-f24bc7e81ed7" providerId="ADAL" clId="{19D4F83C-D3BE-44AE-A7B8-DECBD33A05AD}" dt="2026-04-15T13:16:17.318" v="5218" actId="14100"/>
      <pc:docMkLst>
        <pc:docMk/>
      </pc:docMkLst>
      <pc:sldChg chg="add del">
        <pc:chgData name="Spyros Zormpas" userId="83224642-27c2-4c33-975e-f24bc7e81ed7" providerId="ADAL" clId="{19D4F83C-D3BE-44AE-A7B8-DECBD33A05AD}" dt="2026-04-15T08:46:55.069" v="1816" actId="2696"/>
        <pc:sldMkLst>
          <pc:docMk/>
          <pc:sldMk cId="1690570625" sldId="260"/>
        </pc:sldMkLst>
      </pc:sldChg>
      <pc:sldChg chg="addSp delSp modSp del mod">
        <pc:chgData name="Spyros Zormpas" userId="83224642-27c2-4c33-975e-f24bc7e81ed7" providerId="ADAL" clId="{19D4F83C-D3BE-44AE-A7B8-DECBD33A05AD}" dt="2026-04-15T08:34:21.482" v="1560" actId="2696"/>
        <pc:sldMkLst>
          <pc:docMk/>
          <pc:sldMk cId="2316932" sldId="265"/>
        </pc:sldMkLst>
      </pc:sldChg>
      <pc:sldChg chg="modSp mod">
        <pc:chgData name="Spyros Zormpas" userId="83224642-27c2-4c33-975e-f24bc7e81ed7" providerId="ADAL" clId="{19D4F83C-D3BE-44AE-A7B8-DECBD33A05AD}" dt="2026-04-15T09:47:49.904" v="4232" actId="20577"/>
        <pc:sldMkLst>
          <pc:docMk/>
          <pc:sldMk cId="790109063" sldId="266"/>
        </pc:sldMkLst>
        <pc:spChg chg="mod">
          <ac:chgData name="Spyros Zormpas" userId="83224642-27c2-4c33-975e-f24bc7e81ed7" providerId="ADAL" clId="{19D4F83C-D3BE-44AE-A7B8-DECBD33A05AD}" dt="2026-04-15T09:47:49.904" v="4232" actId="20577"/>
          <ac:spMkLst>
            <pc:docMk/>
            <pc:sldMk cId="790109063" sldId="266"/>
            <ac:spMk id="20" creationId="{ACC914EF-AFB4-20CD-0659-031723DD9137}"/>
          </ac:spMkLst>
        </pc:spChg>
      </pc:sldChg>
      <pc:sldChg chg="del">
        <pc:chgData name="Spyros Zormpas" userId="83224642-27c2-4c33-975e-f24bc7e81ed7" providerId="ADAL" clId="{19D4F83C-D3BE-44AE-A7B8-DECBD33A05AD}" dt="2026-04-15T08:34:43.599" v="1561" actId="2696"/>
        <pc:sldMkLst>
          <pc:docMk/>
          <pc:sldMk cId="323263871" sldId="276"/>
        </pc:sldMkLst>
      </pc:sldChg>
      <pc:sldChg chg="del">
        <pc:chgData name="Spyros Zormpas" userId="83224642-27c2-4c33-975e-f24bc7e81ed7" providerId="ADAL" clId="{19D4F83C-D3BE-44AE-A7B8-DECBD33A05AD}" dt="2026-04-15T08:34:45.811" v="1562" actId="2696"/>
        <pc:sldMkLst>
          <pc:docMk/>
          <pc:sldMk cId="869891131" sldId="282"/>
        </pc:sldMkLst>
      </pc:sldChg>
      <pc:sldChg chg="addSp modSp mod">
        <pc:chgData name="Spyros Zormpas" userId="83224642-27c2-4c33-975e-f24bc7e81ed7" providerId="ADAL" clId="{19D4F83C-D3BE-44AE-A7B8-DECBD33A05AD}" dt="2026-04-15T08:35:32.663" v="1623" actId="20577"/>
        <pc:sldMkLst>
          <pc:docMk/>
          <pc:sldMk cId="2541231867" sldId="283"/>
        </pc:sldMkLst>
        <pc:graphicFrameChg chg="add mod modGraphic">
          <ac:chgData name="Spyros Zormpas" userId="83224642-27c2-4c33-975e-f24bc7e81ed7" providerId="ADAL" clId="{19D4F83C-D3BE-44AE-A7B8-DECBD33A05AD}" dt="2026-04-15T08:35:32.663" v="1623" actId="20577"/>
          <ac:graphicFrameMkLst>
            <pc:docMk/>
            <pc:sldMk cId="2541231867" sldId="283"/>
            <ac:graphicFrameMk id="2" creationId="{733BC8F5-22F2-C759-C53D-B0D23E70C590}"/>
          </ac:graphicFrameMkLst>
        </pc:graphicFrameChg>
      </pc:sldChg>
      <pc:sldChg chg="addSp delSp modSp add mod">
        <pc:chgData name="Spyros Zormpas" userId="83224642-27c2-4c33-975e-f24bc7e81ed7" providerId="ADAL" clId="{19D4F83C-D3BE-44AE-A7B8-DECBD33A05AD}" dt="2026-04-15T13:00:25.213" v="5159" actId="1036"/>
        <pc:sldMkLst>
          <pc:docMk/>
          <pc:sldMk cId="3300454148" sldId="284"/>
        </pc:sldMkLst>
        <pc:spChg chg="mod">
          <ac:chgData name="Spyros Zormpas" userId="83224642-27c2-4c33-975e-f24bc7e81ed7" providerId="ADAL" clId="{19D4F83C-D3BE-44AE-A7B8-DECBD33A05AD}" dt="2026-04-15T08:47:28.636" v="1824" actId="2711"/>
          <ac:spMkLst>
            <pc:docMk/>
            <pc:sldMk cId="3300454148" sldId="284"/>
            <ac:spMk id="2" creationId="{7BCEFD33-6142-C375-917D-F6BA742AA2E8}"/>
          </ac:spMkLst>
        </pc:spChg>
        <pc:spChg chg="mod">
          <ac:chgData name="Spyros Zormpas" userId="83224642-27c2-4c33-975e-f24bc7e81ed7" providerId="ADAL" clId="{19D4F83C-D3BE-44AE-A7B8-DECBD33A05AD}" dt="2026-04-15T08:47:28.636" v="1824" actId="2711"/>
          <ac:spMkLst>
            <pc:docMk/>
            <pc:sldMk cId="3300454148" sldId="284"/>
            <ac:spMk id="3" creationId="{717D3E21-CF9E-D892-2D50-95FC2F342FF2}"/>
          </ac:spMkLst>
        </pc:spChg>
        <pc:spChg chg="add del mod">
          <ac:chgData name="Spyros Zormpas" userId="83224642-27c2-4c33-975e-f24bc7e81ed7" providerId="ADAL" clId="{19D4F83C-D3BE-44AE-A7B8-DECBD33A05AD}" dt="2026-04-15T08:38:56.522" v="1627" actId="478"/>
          <ac:spMkLst>
            <pc:docMk/>
            <pc:sldMk cId="3300454148" sldId="284"/>
            <ac:spMk id="6" creationId="{720FD597-23E6-BFFA-B63C-6B03439DE0B0}"/>
          </ac:spMkLst>
        </pc:spChg>
        <pc:spChg chg="add del mod">
          <ac:chgData name="Spyros Zormpas" userId="83224642-27c2-4c33-975e-f24bc7e81ed7" providerId="ADAL" clId="{19D4F83C-D3BE-44AE-A7B8-DECBD33A05AD}" dt="2026-04-15T08:39:02.943" v="1633" actId="478"/>
          <ac:spMkLst>
            <pc:docMk/>
            <pc:sldMk cId="3300454148" sldId="284"/>
            <ac:spMk id="8" creationId="{3646BC99-2272-E74F-27D9-64B9057524BB}"/>
          </ac:spMkLst>
        </pc:spChg>
        <pc:spChg chg="add del mod">
          <ac:chgData name="Spyros Zormpas" userId="83224642-27c2-4c33-975e-f24bc7e81ed7" providerId="ADAL" clId="{19D4F83C-D3BE-44AE-A7B8-DECBD33A05AD}" dt="2026-04-15T08:39:06.967" v="1637" actId="478"/>
          <ac:spMkLst>
            <pc:docMk/>
            <pc:sldMk cId="3300454148" sldId="284"/>
            <ac:spMk id="10" creationId="{C8A39C92-2D54-1F15-32D3-5CAE11ACA2E9}"/>
          </ac:spMkLst>
        </pc:spChg>
        <pc:spChg chg="del">
          <ac:chgData name="Spyros Zormpas" userId="83224642-27c2-4c33-975e-f24bc7e81ed7" providerId="ADAL" clId="{19D4F83C-D3BE-44AE-A7B8-DECBD33A05AD}" dt="2026-04-15T08:38:58.383" v="1628" actId="478"/>
          <ac:spMkLst>
            <pc:docMk/>
            <pc:sldMk cId="3300454148" sldId="284"/>
            <ac:spMk id="17" creationId="{2EFEEFDB-9AFC-E80F-E9BC-C08B13A88A2A}"/>
          </ac:spMkLst>
        </pc:spChg>
        <pc:spChg chg="add del mod">
          <ac:chgData name="Spyros Zormpas" userId="83224642-27c2-4c33-975e-f24bc7e81ed7" providerId="ADAL" clId="{19D4F83C-D3BE-44AE-A7B8-DECBD33A05AD}" dt="2026-04-15T08:42:39.029" v="1719" actId="478"/>
          <ac:spMkLst>
            <pc:docMk/>
            <pc:sldMk cId="3300454148" sldId="284"/>
            <ac:spMk id="18" creationId="{E74D7B17-EA4D-C34D-895A-47FD3C86DB84}"/>
          </ac:spMkLst>
        </pc:spChg>
        <pc:spChg chg="add del mod">
          <ac:chgData name="Spyros Zormpas" userId="83224642-27c2-4c33-975e-f24bc7e81ed7" providerId="ADAL" clId="{19D4F83C-D3BE-44AE-A7B8-DECBD33A05AD}" dt="2026-04-15T08:42:43.228" v="1721" actId="478"/>
          <ac:spMkLst>
            <pc:docMk/>
            <pc:sldMk cId="3300454148" sldId="284"/>
            <ac:spMk id="19" creationId="{542E999A-5EB7-CA83-D5B9-D660B1F52533}"/>
          </ac:spMkLst>
        </pc:spChg>
        <pc:spChg chg="del">
          <ac:chgData name="Spyros Zormpas" userId="83224642-27c2-4c33-975e-f24bc7e81ed7" providerId="ADAL" clId="{19D4F83C-D3BE-44AE-A7B8-DECBD33A05AD}" dt="2026-04-15T08:39:05.087" v="1635" actId="478"/>
          <ac:spMkLst>
            <pc:docMk/>
            <pc:sldMk cId="3300454148" sldId="284"/>
            <ac:spMk id="20" creationId="{8421DEE1-E301-E1F3-8D4D-65FF30FC66E4}"/>
          </ac:spMkLst>
        </pc:spChg>
        <pc:spChg chg="del">
          <ac:chgData name="Spyros Zormpas" userId="83224642-27c2-4c33-975e-f24bc7e81ed7" providerId="ADAL" clId="{19D4F83C-D3BE-44AE-A7B8-DECBD33A05AD}" dt="2026-04-15T08:39:04.047" v="1634" actId="478"/>
          <ac:spMkLst>
            <pc:docMk/>
            <pc:sldMk cId="3300454148" sldId="284"/>
            <ac:spMk id="21" creationId="{C2745B1C-363C-5515-F26A-577AB2706999}"/>
          </ac:spMkLst>
        </pc:spChg>
        <pc:spChg chg="add del mod">
          <ac:chgData name="Spyros Zormpas" userId="83224642-27c2-4c33-975e-f24bc7e81ed7" providerId="ADAL" clId="{19D4F83C-D3BE-44AE-A7B8-DECBD33A05AD}" dt="2026-04-15T08:42:44.395" v="1722" actId="478"/>
          <ac:spMkLst>
            <pc:docMk/>
            <pc:sldMk cId="3300454148" sldId="284"/>
            <ac:spMk id="22" creationId="{094794BB-6177-3AAA-7C88-B06B41A74A6E}"/>
          </ac:spMkLst>
        </pc:spChg>
        <pc:spChg chg="add del mod">
          <ac:chgData name="Spyros Zormpas" userId="83224642-27c2-4c33-975e-f24bc7e81ed7" providerId="ADAL" clId="{19D4F83C-D3BE-44AE-A7B8-DECBD33A05AD}" dt="2026-04-15T08:42:36.316" v="1717" actId="478"/>
          <ac:spMkLst>
            <pc:docMk/>
            <pc:sldMk cId="3300454148" sldId="284"/>
            <ac:spMk id="25" creationId="{4AAC066D-A3E0-7C01-B997-F8673EBF0E55}"/>
          </ac:spMkLst>
        </pc:spChg>
        <pc:spChg chg="add mod">
          <ac:chgData name="Spyros Zormpas" userId="83224642-27c2-4c33-975e-f24bc7e81ed7" providerId="ADAL" clId="{19D4F83C-D3BE-44AE-A7B8-DECBD33A05AD}" dt="2026-04-15T08:40:44.205" v="1671"/>
          <ac:spMkLst>
            <pc:docMk/>
            <pc:sldMk cId="3300454148" sldId="284"/>
            <ac:spMk id="26" creationId="{D766671C-77C4-20F5-F816-CC9CB894F1D8}"/>
          </ac:spMkLst>
        </pc:spChg>
        <pc:spChg chg="add mod">
          <ac:chgData name="Spyros Zormpas" userId="83224642-27c2-4c33-975e-f24bc7e81ed7" providerId="ADAL" clId="{19D4F83C-D3BE-44AE-A7B8-DECBD33A05AD}" dt="2026-04-15T08:40:44.205" v="1671"/>
          <ac:spMkLst>
            <pc:docMk/>
            <pc:sldMk cId="3300454148" sldId="284"/>
            <ac:spMk id="27" creationId="{069348BF-DC90-FB05-9A44-854D4B19AC0E}"/>
          </ac:spMkLst>
        </pc:spChg>
        <pc:spChg chg="add mod">
          <ac:chgData name="Spyros Zormpas" userId="83224642-27c2-4c33-975e-f24bc7e81ed7" providerId="ADAL" clId="{19D4F83C-D3BE-44AE-A7B8-DECBD33A05AD}" dt="2026-04-15T08:40:44.205" v="1671"/>
          <ac:spMkLst>
            <pc:docMk/>
            <pc:sldMk cId="3300454148" sldId="284"/>
            <ac:spMk id="28" creationId="{3B3A5C2C-8E94-168F-17DB-C562A4E92208}"/>
          </ac:spMkLst>
        </pc:spChg>
        <pc:spChg chg="add mod">
          <ac:chgData name="Spyros Zormpas" userId="83224642-27c2-4c33-975e-f24bc7e81ed7" providerId="ADAL" clId="{19D4F83C-D3BE-44AE-A7B8-DECBD33A05AD}" dt="2026-04-15T08:40:44.205" v="1671"/>
          <ac:spMkLst>
            <pc:docMk/>
            <pc:sldMk cId="3300454148" sldId="284"/>
            <ac:spMk id="31" creationId="{36D9C649-5D0E-873C-6757-A62E2EEB0A3A}"/>
          </ac:spMkLst>
        </pc:spChg>
        <pc:spChg chg="add mod">
          <ac:chgData name="Spyros Zormpas" userId="83224642-27c2-4c33-975e-f24bc7e81ed7" providerId="ADAL" clId="{19D4F83C-D3BE-44AE-A7B8-DECBD33A05AD}" dt="2026-04-15T08:40:44.205" v="1671"/>
          <ac:spMkLst>
            <pc:docMk/>
            <pc:sldMk cId="3300454148" sldId="284"/>
            <ac:spMk id="33" creationId="{B8A29873-2867-4A2F-6F7F-ACC77F0C3931}"/>
          </ac:spMkLst>
        </pc:spChg>
        <pc:spChg chg="add mod">
          <ac:chgData name="Spyros Zormpas" userId="83224642-27c2-4c33-975e-f24bc7e81ed7" providerId="ADAL" clId="{19D4F83C-D3BE-44AE-A7B8-DECBD33A05AD}" dt="2026-04-15T08:40:44.205" v="1671"/>
          <ac:spMkLst>
            <pc:docMk/>
            <pc:sldMk cId="3300454148" sldId="284"/>
            <ac:spMk id="40" creationId="{D0328E77-FE65-A8A6-5244-1A1736E5D50D}"/>
          </ac:spMkLst>
        </pc:spChg>
        <pc:spChg chg="add mod">
          <ac:chgData name="Spyros Zormpas" userId="83224642-27c2-4c33-975e-f24bc7e81ed7" providerId="ADAL" clId="{19D4F83C-D3BE-44AE-A7B8-DECBD33A05AD}" dt="2026-04-15T08:40:44.205" v="1671"/>
          <ac:spMkLst>
            <pc:docMk/>
            <pc:sldMk cId="3300454148" sldId="284"/>
            <ac:spMk id="41" creationId="{6BCF8324-9B8B-68BA-4C1C-51426392F873}"/>
          </ac:spMkLst>
        </pc:spChg>
        <pc:spChg chg="add del mod">
          <ac:chgData name="Spyros Zormpas" userId="83224642-27c2-4c33-975e-f24bc7e81ed7" providerId="ADAL" clId="{19D4F83C-D3BE-44AE-A7B8-DECBD33A05AD}" dt="2026-04-15T08:47:42.823" v="1825" actId="2711"/>
          <ac:spMkLst>
            <pc:docMk/>
            <pc:sldMk cId="3300454148" sldId="284"/>
            <ac:spMk id="42" creationId="{F359064C-4DCC-7798-7C99-A3A72C0D0B16}"/>
          </ac:spMkLst>
        </pc:spChg>
        <pc:spChg chg="mod">
          <ac:chgData name="Spyros Zormpas" userId="83224642-27c2-4c33-975e-f24bc7e81ed7" providerId="ADAL" clId="{19D4F83C-D3BE-44AE-A7B8-DECBD33A05AD}" dt="2026-04-15T08:41:53.020" v="1708" actId="6549"/>
          <ac:spMkLst>
            <pc:docMk/>
            <pc:sldMk cId="3300454148" sldId="284"/>
            <ac:spMk id="44" creationId="{11FD0A1E-7347-E83B-F388-4975E8BD7337}"/>
          </ac:spMkLst>
        </pc:spChg>
        <pc:spChg chg="add mod">
          <ac:chgData name="Spyros Zormpas" userId="83224642-27c2-4c33-975e-f24bc7e81ed7" providerId="ADAL" clId="{19D4F83C-D3BE-44AE-A7B8-DECBD33A05AD}" dt="2026-04-15T08:40:44.205" v="1671"/>
          <ac:spMkLst>
            <pc:docMk/>
            <pc:sldMk cId="3300454148" sldId="284"/>
            <ac:spMk id="46" creationId="{5D9E54E6-8B24-4910-6E6B-D21217587FD0}"/>
          </ac:spMkLst>
        </pc:spChg>
        <pc:spChg chg="add mod">
          <ac:chgData name="Spyros Zormpas" userId="83224642-27c2-4c33-975e-f24bc7e81ed7" providerId="ADAL" clId="{19D4F83C-D3BE-44AE-A7B8-DECBD33A05AD}" dt="2026-04-15T08:40:44.205" v="1671"/>
          <ac:spMkLst>
            <pc:docMk/>
            <pc:sldMk cId="3300454148" sldId="284"/>
            <ac:spMk id="47" creationId="{830C65D8-795C-3DF7-F8D4-CDEE4097DC87}"/>
          </ac:spMkLst>
        </pc:spChg>
        <pc:spChg chg="add mod">
          <ac:chgData name="Spyros Zormpas" userId="83224642-27c2-4c33-975e-f24bc7e81ed7" providerId="ADAL" clId="{19D4F83C-D3BE-44AE-A7B8-DECBD33A05AD}" dt="2026-04-15T08:40:44.205" v="1671"/>
          <ac:spMkLst>
            <pc:docMk/>
            <pc:sldMk cId="3300454148" sldId="284"/>
            <ac:spMk id="48" creationId="{B3E58CB2-76A1-7C2E-11CC-322C5ED7FA3A}"/>
          </ac:spMkLst>
        </pc:spChg>
        <pc:spChg chg="del mod">
          <ac:chgData name="Spyros Zormpas" userId="83224642-27c2-4c33-975e-f24bc7e81ed7" providerId="ADAL" clId="{19D4F83C-D3BE-44AE-A7B8-DECBD33A05AD}" dt="2026-04-15T08:38:59.478" v="1630" actId="478"/>
          <ac:spMkLst>
            <pc:docMk/>
            <pc:sldMk cId="3300454148" sldId="284"/>
            <ac:spMk id="54" creationId="{75D8BCA9-B869-39ED-EF5A-A26AD08797D1}"/>
          </ac:spMkLst>
        </pc:spChg>
        <pc:spChg chg="add mod">
          <ac:chgData name="Spyros Zormpas" userId="83224642-27c2-4c33-975e-f24bc7e81ed7" providerId="ADAL" clId="{19D4F83C-D3BE-44AE-A7B8-DECBD33A05AD}" dt="2026-04-15T08:42:10.913" v="1713" actId="14100"/>
          <ac:spMkLst>
            <pc:docMk/>
            <pc:sldMk cId="3300454148" sldId="284"/>
            <ac:spMk id="59" creationId="{CB784B20-08CA-C48C-FBE5-915DF9698AC0}"/>
          </ac:spMkLst>
        </pc:spChg>
        <pc:spChg chg="add mod">
          <ac:chgData name="Spyros Zormpas" userId="83224642-27c2-4c33-975e-f24bc7e81ed7" providerId="ADAL" clId="{19D4F83C-D3BE-44AE-A7B8-DECBD33A05AD}" dt="2026-04-15T08:42:10.913" v="1713" actId="14100"/>
          <ac:spMkLst>
            <pc:docMk/>
            <pc:sldMk cId="3300454148" sldId="284"/>
            <ac:spMk id="61" creationId="{5316535F-ECB1-1A57-20D0-59F3E4888096}"/>
          </ac:spMkLst>
        </pc:spChg>
        <pc:spChg chg="add mod">
          <ac:chgData name="Spyros Zormpas" userId="83224642-27c2-4c33-975e-f24bc7e81ed7" providerId="ADAL" clId="{19D4F83C-D3BE-44AE-A7B8-DECBD33A05AD}" dt="2026-04-15T08:42:10.913" v="1713" actId="14100"/>
          <ac:spMkLst>
            <pc:docMk/>
            <pc:sldMk cId="3300454148" sldId="284"/>
            <ac:spMk id="64" creationId="{C0A7EE6E-7103-ABE9-3408-2EDA952AEB44}"/>
          </ac:spMkLst>
        </pc:spChg>
        <pc:spChg chg="add mod">
          <ac:chgData name="Spyros Zormpas" userId="83224642-27c2-4c33-975e-f24bc7e81ed7" providerId="ADAL" clId="{19D4F83C-D3BE-44AE-A7B8-DECBD33A05AD}" dt="2026-04-15T08:42:10.913" v="1713" actId="14100"/>
          <ac:spMkLst>
            <pc:docMk/>
            <pc:sldMk cId="3300454148" sldId="284"/>
            <ac:spMk id="66" creationId="{D0013DBE-E35C-BA49-4AF8-F3685187D1B4}"/>
          </ac:spMkLst>
        </pc:spChg>
        <pc:spChg chg="add mod">
          <ac:chgData name="Spyros Zormpas" userId="83224642-27c2-4c33-975e-f24bc7e81ed7" providerId="ADAL" clId="{19D4F83C-D3BE-44AE-A7B8-DECBD33A05AD}" dt="2026-04-15T08:42:10.913" v="1713" actId="14100"/>
          <ac:spMkLst>
            <pc:docMk/>
            <pc:sldMk cId="3300454148" sldId="284"/>
            <ac:spMk id="69" creationId="{CD84E097-79D0-3145-486D-2F74A0B862DB}"/>
          </ac:spMkLst>
        </pc:spChg>
        <pc:spChg chg="add mod">
          <ac:chgData name="Spyros Zormpas" userId="83224642-27c2-4c33-975e-f24bc7e81ed7" providerId="ADAL" clId="{19D4F83C-D3BE-44AE-A7B8-DECBD33A05AD}" dt="2026-04-15T08:42:10.913" v="1713" actId="14100"/>
          <ac:spMkLst>
            <pc:docMk/>
            <pc:sldMk cId="3300454148" sldId="284"/>
            <ac:spMk id="73" creationId="{AD3E17B1-8840-70E2-06BE-D8D97CD36636}"/>
          </ac:spMkLst>
        </pc:spChg>
        <pc:spChg chg="add mod">
          <ac:chgData name="Spyros Zormpas" userId="83224642-27c2-4c33-975e-f24bc7e81ed7" providerId="ADAL" clId="{19D4F83C-D3BE-44AE-A7B8-DECBD33A05AD}" dt="2026-04-15T08:42:10.913" v="1713" actId="14100"/>
          <ac:spMkLst>
            <pc:docMk/>
            <pc:sldMk cId="3300454148" sldId="284"/>
            <ac:spMk id="76" creationId="{45DB1E9C-B6BD-E304-A48C-6027569166EA}"/>
          </ac:spMkLst>
        </pc:spChg>
        <pc:spChg chg="add mod">
          <ac:chgData name="Spyros Zormpas" userId="83224642-27c2-4c33-975e-f24bc7e81ed7" providerId="ADAL" clId="{19D4F83C-D3BE-44AE-A7B8-DECBD33A05AD}" dt="2026-04-15T08:42:10.913" v="1713" actId="14100"/>
          <ac:spMkLst>
            <pc:docMk/>
            <pc:sldMk cId="3300454148" sldId="284"/>
            <ac:spMk id="77" creationId="{8214F78E-A142-DE42-4135-5AB65A618D8A}"/>
          </ac:spMkLst>
        </pc:spChg>
        <pc:spChg chg="add mod">
          <ac:chgData name="Spyros Zormpas" userId="83224642-27c2-4c33-975e-f24bc7e81ed7" providerId="ADAL" clId="{19D4F83C-D3BE-44AE-A7B8-DECBD33A05AD}" dt="2026-04-15T08:42:10.913" v="1713" actId="14100"/>
          <ac:spMkLst>
            <pc:docMk/>
            <pc:sldMk cId="3300454148" sldId="284"/>
            <ac:spMk id="79" creationId="{5063F191-D592-5D8E-76A5-4BC9CCB4C242}"/>
          </ac:spMkLst>
        </pc:spChg>
        <pc:spChg chg="add mod">
          <ac:chgData name="Spyros Zormpas" userId="83224642-27c2-4c33-975e-f24bc7e81ed7" providerId="ADAL" clId="{19D4F83C-D3BE-44AE-A7B8-DECBD33A05AD}" dt="2026-04-15T08:42:10.913" v="1713" actId="14100"/>
          <ac:spMkLst>
            <pc:docMk/>
            <pc:sldMk cId="3300454148" sldId="284"/>
            <ac:spMk id="80" creationId="{AF55DCAC-B4A1-E757-6D9E-00DB73412170}"/>
          </ac:spMkLst>
        </pc:spChg>
        <pc:spChg chg="add mod">
          <ac:chgData name="Spyros Zormpas" userId="83224642-27c2-4c33-975e-f24bc7e81ed7" providerId="ADAL" clId="{19D4F83C-D3BE-44AE-A7B8-DECBD33A05AD}" dt="2026-04-15T08:42:15.514" v="1714"/>
          <ac:spMkLst>
            <pc:docMk/>
            <pc:sldMk cId="3300454148" sldId="284"/>
            <ac:spMk id="86" creationId="{36B524E4-84E0-378B-061E-95C54FF77C03}"/>
          </ac:spMkLst>
        </pc:spChg>
        <pc:spChg chg="add mod">
          <ac:chgData name="Spyros Zormpas" userId="83224642-27c2-4c33-975e-f24bc7e81ed7" providerId="ADAL" clId="{19D4F83C-D3BE-44AE-A7B8-DECBD33A05AD}" dt="2026-04-15T08:42:15.514" v="1714"/>
          <ac:spMkLst>
            <pc:docMk/>
            <pc:sldMk cId="3300454148" sldId="284"/>
            <ac:spMk id="87" creationId="{F8F714CC-EAE3-83EB-25DA-4DCD49337395}"/>
          </ac:spMkLst>
        </pc:spChg>
        <pc:spChg chg="add mod">
          <ac:chgData name="Spyros Zormpas" userId="83224642-27c2-4c33-975e-f24bc7e81ed7" providerId="ADAL" clId="{19D4F83C-D3BE-44AE-A7B8-DECBD33A05AD}" dt="2026-04-15T08:42:15.514" v="1714"/>
          <ac:spMkLst>
            <pc:docMk/>
            <pc:sldMk cId="3300454148" sldId="284"/>
            <ac:spMk id="91" creationId="{691BBE65-DD84-4D5E-C1FA-2622DE717564}"/>
          </ac:spMkLst>
        </pc:spChg>
        <pc:spChg chg="add mod">
          <ac:chgData name="Spyros Zormpas" userId="83224642-27c2-4c33-975e-f24bc7e81ed7" providerId="ADAL" clId="{19D4F83C-D3BE-44AE-A7B8-DECBD33A05AD}" dt="2026-04-15T08:42:15.514" v="1714"/>
          <ac:spMkLst>
            <pc:docMk/>
            <pc:sldMk cId="3300454148" sldId="284"/>
            <ac:spMk id="96" creationId="{6642524A-6F55-1567-9C72-E3C78A9FC4CD}"/>
          </ac:spMkLst>
        </pc:spChg>
        <pc:spChg chg="add mod">
          <ac:chgData name="Spyros Zormpas" userId="83224642-27c2-4c33-975e-f24bc7e81ed7" providerId="ADAL" clId="{19D4F83C-D3BE-44AE-A7B8-DECBD33A05AD}" dt="2026-04-15T08:42:15.514" v="1714"/>
          <ac:spMkLst>
            <pc:docMk/>
            <pc:sldMk cId="3300454148" sldId="284"/>
            <ac:spMk id="100" creationId="{7EFF911A-8E6F-DE51-3102-3E45810986F8}"/>
          </ac:spMkLst>
        </pc:spChg>
        <pc:spChg chg="add mod">
          <ac:chgData name="Spyros Zormpas" userId="83224642-27c2-4c33-975e-f24bc7e81ed7" providerId="ADAL" clId="{19D4F83C-D3BE-44AE-A7B8-DECBD33A05AD}" dt="2026-04-15T08:42:15.514" v="1714"/>
          <ac:spMkLst>
            <pc:docMk/>
            <pc:sldMk cId="3300454148" sldId="284"/>
            <ac:spMk id="101" creationId="{CFB41C41-1E33-41EA-A6C2-34403AEDBD53}"/>
          </ac:spMkLst>
        </pc:spChg>
        <pc:spChg chg="add mod">
          <ac:chgData name="Spyros Zormpas" userId="83224642-27c2-4c33-975e-f24bc7e81ed7" providerId="ADAL" clId="{19D4F83C-D3BE-44AE-A7B8-DECBD33A05AD}" dt="2026-04-15T08:42:15.514" v="1714"/>
          <ac:spMkLst>
            <pc:docMk/>
            <pc:sldMk cId="3300454148" sldId="284"/>
            <ac:spMk id="103" creationId="{CF27425A-58DF-B925-196E-8DAA35131078}"/>
          </ac:spMkLst>
        </pc:spChg>
        <pc:spChg chg="add mod">
          <ac:chgData name="Spyros Zormpas" userId="83224642-27c2-4c33-975e-f24bc7e81ed7" providerId="ADAL" clId="{19D4F83C-D3BE-44AE-A7B8-DECBD33A05AD}" dt="2026-04-15T08:42:15.514" v="1714"/>
          <ac:spMkLst>
            <pc:docMk/>
            <pc:sldMk cId="3300454148" sldId="284"/>
            <ac:spMk id="104" creationId="{41B7E4F2-0B14-6D09-4928-362A4CC7E787}"/>
          </ac:spMkLst>
        </pc:spChg>
        <pc:spChg chg="add mod">
          <ac:chgData name="Spyros Zormpas" userId="83224642-27c2-4c33-975e-f24bc7e81ed7" providerId="ADAL" clId="{19D4F83C-D3BE-44AE-A7B8-DECBD33A05AD}" dt="2026-04-15T08:42:15.514" v="1714"/>
          <ac:spMkLst>
            <pc:docMk/>
            <pc:sldMk cId="3300454148" sldId="284"/>
            <ac:spMk id="106" creationId="{3E3EEAD3-6476-91DB-0AAB-C06092C48283}"/>
          </ac:spMkLst>
        </pc:spChg>
        <pc:spChg chg="add mod">
          <ac:chgData name="Spyros Zormpas" userId="83224642-27c2-4c33-975e-f24bc7e81ed7" providerId="ADAL" clId="{19D4F83C-D3BE-44AE-A7B8-DECBD33A05AD}" dt="2026-04-15T08:42:15.514" v="1714"/>
          <ac:spMkLst>
            <pc:docMk/>
            <pc:sldMk cId="3300454148" sldId="284"/>
            <ac:spMk id="107" creationId="{9413785E-DCA2-DFD1-AAEE-F9BF09B0D190}"/>
          </ac:spMkLst>
        </pc:spChg>
        <pc:spChg chg="add mod">
          <ac:chgData name="Spyros Zormpas" userId="83224642-27c2-4c33-975e-f24bc7e81ed7" providerId="ADAL" clId="{19D4F83C-D3BE-44AE-A7B8-DECBD33A05AD}" dt="2026-04-15T08:45:15.982" v="1789" actId="1076"/>
          <ac:spMkLst>
            <pc:docMk/>
            <pc:sldMk cId="3300454148" sldId="284"/>
            <ac:spMk id="113" creationId="{6D505F72-8D28-6623-DE55-4A5A0CEB9762}"/>
          </ac:spMkLst>
        </pc:spChg>
        <pc:spChg chg="mod">
          <ac:chgData name="Spyros Zormpas" userId="83224642-27c2-4c33-975e-f24bc7e81ed7" providerId="ADAL" clId="{19D4F83C-D3BE-44AE-A7B8-DECBD33A05AD}" dt="2026-04-15T08:45:23.570" v="1791" actId="1076"/>
          <ac:spMkLst>
            <pc:docMk/>
            <pc:sldMk cId="3300454148" sldId="284"/>
            <ac:spMk id="114" creationId="{21282914-8508-BE13-AAE1-14BB953A83C2}"/>
          </ac:spMkLst>
        </pc:spChg>
        <pc:spChg chg="add mod">
          <ac:chgData name="Spyros Zormpas" userId="83224642-27c2-4c33-975e-f24bc7e81ed7" providerId="ADAL" clId="{19D4F83C-D3BE-44AE-A7B8-DECBD33A05AD}" dt="2026-04-15T08:47:28.636" v="1824" actId="2711"/>
          <ac:spMkLst>
            <pc:docMk/>
            <pc:sldMk cId="3300454148" sldId="284"/>
            <ac:spMk id="115" creationId="{A77BFC56-02E6-4190-6D15-C54B07A122FF}"/>
          </ac:spMkLst>
        </pc:spChg>
        <pc:spChg chg="add mod">
          <ac:chgData name="Spyros Zormpas" userId="83224642-27c2-4c33-975e-f24bc7e81ed7" providerId="ADAL" clId="{19D4F83C-D3BE-44AE-A7B8-DECBD33A05AD}" dt="2026-04-15T08:47:23.548" v="1822" actId="2711"/>
          <ac:spMkLst>
            <pc:docMk/>
            <pc:sldMk cId="3300454148" sldId="284"/>
            <ac:spMk id="118" creationId="{065B5AAB-24F7-9E0E-A35E-C5E2BD5D5C8F}"/>
          </ac:spMkLst>
        </pc:spChg>
        <pc:spChg chg="add mod">
          <ac:chgData name="Spyros Zormpas" userId="83224642-27c2-4c33-975e-f24bc7e81ed7" providerId="ADAL" clId="{19D4F83C-D3BE-44AE-A7B8-DECBD33A05AD}" dt="2026-04-15T08:47:28.636" v="1824" actId="2711"/>
          <ac:spMkLst>
            <pc:docMk/>
            <pc:sldMk cId="3300454148" sldId="284"/>
            <ac:spMk id="120" creationId="{BFC39402-54E1-E309-C36A-265F2539750A}"/>
          </ac:spMkLst>
        </pc:spChg>
        <pc:spChg chg="add mod">
          <ac:chgData name="Spyros Zormpas" userId="83224642-27c2-4c33-975e-f24bc7e81ed7" providerId="ADAL" clId="{19D4F83C-D3BE-44AE-A7B8-DECBD33A05AD}" dt="2026-04-15T08:47:23.548" v="1822" actId="2711"/>
          <ac:spMkLst>
            <pc:docMk/>
            <pc:sldMk cId="3300454148" sldId="284"/>
            <ac:spMk id="121" creationId="{C323AF9A-C084-94BE-A52B-AF65D217BFB5}"/>
          </ac:spMkLst>
        </pc:spChg>
        <pc:spChg chg="add mod">
          <ac:chgData name="Spyros Zormpas" userId="83224642-27c2-4c33-975e-f24bc7e81ed7" providerId="ADAL" clId="{19D4F83C-D3BE-44AE-A7B8-DECBD33A05AD}" dt="2026-04-15T08:45:34.556" v="1794" actId="1076"/>
          <ac:spMkLst>
            <pc:docMk/>
            <pc:sldMk cId="3300454148" sldId="284"/>
            <ac:spMk id="123" creationId="{92DE7BAB-BEC5-421C-4C26-EC98938B34CE}"/>
          </ac:spMkLst>
        </pc:spChg>
        <pc:spChg chg="mod">
          <ac:chgData name="Spyros Zormpas" userId="83224642-27c2-4c33-975e-f24bc7e81ed7" providerId="ADAL" clId="{19D4F83C-D3BE-44AE-A7B8-DECBD33A05AD}" dt="2026-04-15T08:45:43.883" v="1798" actId="1076"/>
          <ac:spMkLst>
            <pc:docMk/>
            <pc:sldMk cId="3300454148" sldId="284"/>
            <ac:spMk id="127" creationId="{FABC35CF-61B5-C7D0-8BD2-AACEA17D5148}"/>
          </ac:spMkLst>
        </pc:spChg>
        <pc:spChg chg="add mod">
          <ac:chgData name="Spyros Zormpas" userId="83224642-27c2-4c33-975e-f24bc7e81ed7" providerId="ADAL" clId="{19D4F83C-D3BE-44AE-A7B8-DECBD33A05AD}" dt="2026-04-15T08:47:23.548" v="1822" actId="2711"/>
          <ac:spMkLst>
            <pc:docMk/>
            <pc:sldMk cId="3300454148" sldId="284"/>
            <ac:spMk id="128" creationId="{F6716FB6-9126-BB4A-3A16-87FDCA8BA9C2}"/>
          </ac:spMkLst>
        </pc:spChg>
        <pc:spChg chg="add mod">
          <ac:chgData name="Spyros Zormpas" userId="83224642-27c2-4c33-975e-f24bc7e81ed7" providerId="ADAL" clId="{19D4F83C-D3BE-44AE-A7B8-DECBD33A05AD}" dt="2026-04-15T08:47:28.636" v="1824" actId="2711"/>
          <ac:spMkLst>
            <pc:docMk/>
            <pc:sldMk cId="3300454148" sldId="284"/>
            <ac:spMk id="130" creationId="{02826A9B-F824-1EB1-1C5D-5BBB4B199735}"/>
          </ac:spMkLst>
        </pc:spChg>
        <pc:spChg chg="mod">
          <ac:chgData name="Spyros Zormpas" userId="83224642-27c2-4c33-975e-f24bc7e81ed7" providerId="ADAL" clId="{19D4F83C-D3BE-44AE-A7B8-DECBD33A05AD}" dt="2026-04-15T08:53:23.140" v="2098" actId="1076"/>
          <ac:spMkLst>
            <pc:docMk/>
            <pc:sldMk cId="3300454148" sldId="284"/>
            <ac:spMk id="131" creationId="{31C37D30-DBEC-2BC3-F236-5200CEB759C0}"/>
          </ac:spMkLst>
        </pc:spChg>
        <pc:spChg chg="mod">
          <ac:chgData name="Spyros Zormpas" userId="83224642-27c2-4c33-975e-f24bc7e81ed7" providerId="ADAL" clId="{19D4F83C-D3BE-44AE-A7B8-DECBD33A05AD}" dt="2026-04-15T08:53:35.196" v="2101" actId="14100"/>
          <ac:spMkLst>
            <pc:docMk/>
            <pc:sldMk cId="3300454148" sldId="284"/>
            <ac:spMk id="132" creationId="{AA3D4A70-CA12-DE7D-0792-DA4FB6277D41}"/>
          </ac:spMkLst>
        </pc:spChg>
        <pc:spChg chg="add mod">
          <ac:chgData name="Spyros Zormpas" userId="83224642-27c2-4c33-975e-f24bc7e81ed7" providerId="ADAL" clId="{19D4F83C-D3BE-44AE-A7B8-DECBD33A05AD}" dt="2026-04-15T08:53:38.331" v="2102" actId="14100"/>
          <ac:spMkLst>
            <pc:docMk/>
            <pc:sldMk cId="3300454148" sldId="284"/>
            <ac:spMk id="133" creationId="{557E5B54-FA55-8051-3A2E-4F2D0A1C57AD}"/>
          </ac:spMkLst>
        </pc:spChg>
        <pc:spChg chg="add mod">
          <ac:chgData name="Spyros Zormpas" userId="83224642-27c2-4c33-975e-f24bc7e81ed7" providerId="ADAL" clId="{19D4F83C-D3BE-44AE-A7B8-DECBD33A05AD}" dt="2026-04-15T08:53:53.903" v="2104" actId="1076"/>
          <ac:spMkLst>
            <pc:docMk/>
            <pc:sldMk cId="3300454148" sldId="284"/>
            <ac:spMk id="134" creationId="{9AFF5BE6-93DB-CE4E-558B-6250BDF193DE}"/>
          </ac:spMkLst>
        </pc:spChg>
        <pc:spChg chg="add mod">
          <ac:chgData name="Spyros Zormpas" userId="83224642-27c2-4c33-975e-f24bc7e81ed7" providerId="ADAL" clId="{19D4F83C-D3BE-44AE-A7B8-DECBD33A05AD}" dt="2026-04-15T12:55:23.598" v="5018" actId="207"/>
          <ac:spMkLst>
            <pc:docMk/>
            <pc:sldMk cId="3300454148" sldId="284"/>
            <ac:spMk id="176" creationId="{EEF03038-A390-70DD-E4E5-D25F3B4FD2A3}"/>
          </ac:spMkLst>
        </pc:spChg>
        <pc:spChg chg="add mod">
          <ac:chgData name="Spyros Zormpas" userId="83224642-27c2-4c33-975e-f24bc7e81ed7" providerId="ADAL" clId="{19D4F83C-D3BE-44AE-A7B8-DECBD33A05AD}" dt="2026-04-15T12:56:25.917" v="5041" actId="14100"/>
          <ac:spMkLst>
            <pc:docMk/>
            <pc:sldMk cId="3300454148" sldId="284"/>
            <ac:spMk id="177" creationId="{0DC50589-7825-A3E8-D85F-8880522B229F}"/>
          </ac:spMkLst>
        </pc:spChg>
        <pc:spChg chg="add mod">
          <ac:chgData name="Spyros Zormpas" userId="83224642-27c2-4c33-975e-f24bc7e81ed7" providerId="ADAL" clId="{19D4F83C-D3BE-44AE-A7B8-DECBD33A05AD}" dt="2026-04-15T12:55:21.267" v="5017" actId="207"/>
          <ac:spMkLst>
            <pc:docMk/>
            <pc:sldMk cId="3300454148" sldId="284"/>
            <ac:spMk id="178" creationId="{E6553A7E-26FB-B266-CC23-E47820CD29F3}"/>
          </ac:spMkLst>
        </pc:spChg>
        <pc:spChg chg="add mod">
          <ac:chgData name="Spyros Zormpas" userId="83224642-27c2-4c33-975e-f24bc7e81ed7" providerId="ADAL" clId="{19D4F83C-D3BE-44AE-A7B8-DECBD33A05AD}" dt="2026-04-15T12:55:18.365" v="5016" actId="207"/>
          <ac:spMkLst>
            <pc:docMk/>
            <pc:sldMk cId="3300454148" sldId="284"/>
            <ac:spMk id="179" creationId="{2668A701-705E-4787-0C41-8B201D49FCEF}"/>
          </ac:spMkLst>
        </pc:spChg>
        <pc:spChg chg="add mod">
          <ac:chgData name="Spyros Zormpas" userId="83224642-27c2-4c33-975e-f24bc7e81ed7" providerId="ADAL" clId="{19D4F83C-D3BE-44AE-A7B8-DECBD33A05AD}" dt="2026-04-15T13:00:25.213" v="5159" actId="1036"/>
          <ac:spMkLst>
            <pc:docMk/>
            <pc:sldMk cId="3300454148" sldId="284"/>
            <ac:spMk id="191" creationId="{7A7697D0-86ED-B79A-61EF-BB1B16FD53C5}"/>
          </ac:spMkLst>
        </pc:spChg>
        <pc:spChg chg="add mod">
          <ac:chgData name="Spyros Zormpas" userId="83224642-27c2-4c33-975e-f24bc7e81ed7" providerId="ADAL" clId="{19D4F83C-D3BE-44AE-A7B8-DECBD33A05AD}" dt="2026-04-15T12:37:20.651" v="5005" actId="1076"/>
          <ac:spMkLst>
            <pc:docMk/>
            <pc:sldMk cId="3300454148" sldId="284"/>
            <ac:spMk id="201" creationId="{8504EDC7-52C8-A89B-7954-6428ADE810DF}"/>
          </ac:spMkLst>
        </pc:spChg>
        <pc:picChg chg="del">
          <ac:chgData name="Spyros Zormpas" userId="83224642-27c2-4c33-975e-f24bc7e81ed7" providerId="ADAL" clId="{19D4F83C-D3BE-44AE-A7B8-DECBD33A05AD}" dt="2026-04-15T08:39:00.966" v="1632" actId="478"/>
          <ac:picMkLst>
            <pc:docMk/>
            <pc:sldMk cId="3300454148" sldId="284"/>
            <ac:picMk id="11" creationId="{68034D3C-D4CC-81F2-0D3A-8C0494F04F70}"/>
          </ac:picMkLst>
        </pc:picChg>
        <pc:picChg chg="add del mod">
          <ac:chgData name="Spyros Zormpas" userId="83224642-27c2-4c33-975e-f24bc7e81ed7" providerId="ADAL" clId="{19D4F83C-D3BE-44AE-A7B8-DECBD33A05AD}" dt="2026-04-15T08:42:34.782" v="1715" actId="478"/>
          <ac:picMkLst>
            <pc:docMk/>
            <pc:sldMk cId="3300454148" sldId="284"/>
            <ac:picMk id="12" creationId="{6C2F7E32-AB1C-850F-38A7-3FEE3C52CD98}"/>
          </ac:picMkLst>
        </pc:picChg>
        <pc:picChg chg="del">
          <ac:chgData name="Spyros Zormpas" userId="83224642-27c2-4c33-975e-f24bc7e81ed7" providerId="ADAL" clId="{19D4F83C-D3BE-44AE-A7B8-DECBD33A05AD}" dt="2026-04-15T08:39:05.816" v="1636" actId="478"/>
          <ac:picMkLst>
            <pc:docMk/>
            <pc:sldMk cId="3300454148" sldId="284"/>
            <ac:picMk id="23" creationId="{47D7A985-2586-53E5-E9D6-C7B28B1B7619}"/>
          </ac:picMkLst>
        </pc:picChg>
        <pc:picChg chg="del">
          <ac:chgData name="Spyros Zormpas" userId="83224642-27c2-4c33-975e-f24bc7e81ed7" providerId="ADAL" clId="{19D4F83C-D3BE-44AE-A7B8-DECBD33A05AD}" dt="2026-04-15T08:39:00.046" v="1631" actId="478"/>
          <ac:picMkLst>
            <pc:docMk/>
            <pc:sldMk cId="3300454148" sldId="284"/>
            <ac:picMk id="24" creationId="{A9ED63A6-CA8A-4702-6D85-52DDD38C9DD9}"/>
          </ac:picMkLst>
        </pc:picChg>
        <pc:picChg chg="mod">
          <ac:chgData name="Spyros Zormpas" userId="83224642-27c2-4c33-975e-f24bc7e81ed7" providerId="ADAL" clId="{19D4F83C-D3BE-44AE-A7B8-DECBD33A05AD}" dt="2026-04-15T08:45:40.769" v="1797" actId="1076"/>
          <ac:picMkLst>
            <pc:docMk/>
            <pc:sldMk cId="3300454148" sldId="284"/>
            <ac:picMk id="124" creationId="{A2BED6C1-4D6A-7128-9D82-5BC8AE15A767}"/>
          </ac:picMkLst>
        </pc:picChg>
        <pc:picChg chg="add mod">
          <ac:chgData name="Spyros Zormpas" userId="83224642-27c2-4c33-975e-f24bc7e81ed7" providerId="ADAL" clId="{19D4F83C-D3BE-44AE-A7B8-DECBD33A05AD}" dt="2026-04-15T08:49:17.907" v="1863" actId="29295"/>
          <ac:picMkLst>
            <pc:docMk/>
            <pc:sldMk cId="3300454148" sldId="284"/>
            <ac:picMk id="145" creationId="{C2AD77F0-5B94-AD6B-1705-155696A5B763}"/>
          </ac:picMkLst>
        </pc:picChg>
        <pc:cxnChg chg="add del mod">
          <ac:chgData name="Spyros Zormpas" userId="83224642-27c2-4c33-975e-f24bc7e81ed7" providerId="ADAL" clId="{19D4F83C-D3BE-44AE-A7B8-DECBD33A05AD}" dt="2026-04-15T08:42:39.029" v="1719" actId="478"/>
          <ac:cxnSpMkLst>
            <pc:docMk/>
            <pc:sldMk cId="3300454148" sldId="284"/>
            <ac:cxnSpMk id="13" creationId="{5B1FE1EA-843A-B56C-A784-60436C62424D}"/>
          </ac:cxnSpMkLst>
        </pc:cxnChg>
        <pc:cxnChg chg="add del mod">
          <ac:chgData name="Spyros Zormpas" userId="83224642-27c2-4c33-975e-f24bc7e81ed7" providerId="ADAL" clId="{19D4F83C-D3BE-44AE-A7B8-DECBD33A05AD}" dt="2026-04-15T08:42:39.029" v="1719" actId="478"/>
          <ac:cxnSpMkLst>
            <pc:docMk/>
            <pc:sldMk cId="3300454148" sldId="284"/>
            <ac:cxnSpMk id="14" creationId="{32DA7B7A-A8B4-5D98-43C4-B71142FC5F2E}"/>
          </ac:cxnSpMkLst>
        </pc:cxnChg>
        <pc:cxnChg chg="add del mod">
          <ac:chgData name="Spyros Zormpas" userId="83224642-27c2-4c33-975e-f24bc7e81ed7" providerId="ADAL" clId="{19D4F83C-D3BE-44AE-A7B8-DECBD33A05AD}" dt="2026-04-15T08:42:39.029" v="1719" actId="478"/>
          <ac:cxnSpMkLst>
            <pc:docMk/>
            <pc:sldMk cId="3300454148" sldId="284"/>
            <ac:cxnSpMk id="15" creationId="{EA922DED-6D86-8792-0DC6-1B9383EB9BDE}"/>
          </ac:cxnSpMkLst>
        </pc:cxnChg>
        <pc:cxnChg chg="add del mod">
          <ac:chgData name="Spyros Zormpas" userId="83224642-27c2-4c33-975e-f24bc7e81ed7" providerId="ADAL" clId="{19D4F83C-D3BE-44AE-A7B8-DECBD33A05AD}" dt="2026-04-15T08:42:37.125" v="1718" actId="478"/>
          <ac:cxnSpMkLst>
            <pc:docMk/>
            <pc:sldMk cId="3300454148" sldId="284"/>
            <ac:cxnSpMk id="16" creationId="{E930B697-F97D-E3E7-623D-58437027528B}"/>
          </ac:cxnSpMkLst>
        </pc:cxnChg>
        <pc:cxnChg chg="mod">
          <ac:chgData name="Spyros Zormpas" userId="83224642-27c2-4c33-975e-f24bc7e81ed7" providerId="ADAL" clId="{19D4F83C-D3BE-44AE-A7B8-DECBD33A05AD}" dt="2026-04-15T08:41:53.020" v="1708" actId="6549"/>
          <ac:cxnSpMkLst>
            <pc:docMk/>
            <pc:sldMk cId="3300454148" sldId="284"/>
            <ac:cxnSpMk id="49" creationId="{AF8D2BF1-8F56-C9D1-8E6F-6460B8FBDC2A}"/>
          </ac:cxnSpMkLst>
        </pc:cxnChg>
        <pc:cxnChg chg="mod">
          <ac:chgData name="Spyros Zormpas" userId="83224642-27c2-4c33-975e-f24bc7e81ed7" providerId="ADAL" clId="{19D4F83C-D3BE-44AE-A7B8-DECBD33A05AD}" dt="2026-04-15T08:41:53.020" v="1708" actId="6549"/>
          <ac:cxnSpMkLst>
            <pc:docMk/>
            <pc:sldMk cId="3300454148" sldId="284"/>
            <ac:cxnSpMk id="50" creationId="{6069D62E-21C0-27B9-EC6A-3199F2398C48}"/>
          </ac:cxnSpMkLst>
        </pc:cxnChg>
        <pc:cxnChg chg="mod">
          <ac:chgData name="Spyros Zormpas" userId="83224642-27c2-4c33-975e-f24bc7e81ed7" providerId="ADAL" clId="{19D4F83C-D3BE-44AE-A7B8-DECBD33A05AD}" dt="2026-04-15T08:41:53.020" v="1708" actId="6549"/>
          <ac:cxnSpMkLst>
            <pc:docMk/>
            <pc:sldMk cId="3300454148" sldId="284"/>
            <ac:cxnSpMk id="51" creationId="{9483CB7A-A534-6BF2-E6B7-D840568B244C}"/>
          </ac:cxnSpMkLst>
        </pc:cxnChg>
        <pc:cxnChg chg="mod">
          <ac:chgData name="Spyros Zormpas" userId="83224642-27c2-4c33-975e-f24bc7e81ed7" providerId="ADAL" clId="{19D4F83C-D3BE-44AE-A7B8-DECBD33A05AD}" dt="2026-04-15T08:41:53.020" v="1708" actId="6549"/>
          <ac:cxnSpMkLst>
            <pc:docMk/>
            <pc:sldMk cId="3300454148" sldId="284"/>
            <ac:cxnSpMk id="52" creationId="{F534C8DB-347E-D1D0-A5BF-AAA05E8CC618}"/>
          </ac:cxnSpMkLst>
        </pc:cxnChg>
        <pc:cxnChg chg="mod">
          <ac:chgData name="Spyros Zormpas" userId="83224642-27c2-4c33-975e-f24bc7e81ed7" providerId="ADAL" clId="{19D4F83C-D3BE-44AE-A7B8-DECBD33A05AD}" dt="2026-04-15T08:45:23.570" v="1791" actId="1076"/>
          <ac:cxnSpMkLst>
            <pc:docMk/>
            <pc:sldMk cId="3300454148" sldId="284"/>
            <ac:cxnSpMk id="116" creationId="{E692D2B9-6BAD-5E1B-D5CE-8340D20D68A6}"/>
          </ac:cxnSpMkLst>
        </pc:cxnChg>
        <pc:cxnChg chg="mod">
          <ac:chgData name="Spyros Zormpas" userId="83224642-27c2-4c33-975e-f24bc7e81ed7" providerId="ADAL" clId="{19D4F83C-D3BE-44AE-A7B8-DECBD33A05AD}" dt="2026-04-15T08:45:20.695" v="1790" actId="1076"/>
          <ac:cxnSpMkLst>
            <pc:docMk/>
            <pc:sldMk cId="3300454148" sldId="284"/>
            <ac:cxnSpMk id="117" creationId="{549FD7E2-E9D5-FBB1-A447-D6E0E99467C8}"/>
          </ac:cxnSpMkLst>
        </pc:cxnChg>
        <pc:cxnChg chg="mod">
          <ac:chgData name="Spyros Zormpas" userId="83224642-27c2-4c33-975e-f24bc7e81ed7" providerId="ADAL" clId="{19D4F83C-D3BE-44AE-A7B8-DECBD33A05AD}" dt="2026-04-15T08:45:35.875" v="1795" actId="1076"/>
          <ac:cxnSpMkLst>
            <pc:docMk/>
            <pc:sldMk cId="3300454148" sldId="284"/>
            <ac:cxnSpMk id="119" creationId="{6556BBAE-4C1C-E658-CA29-542EA66CA5A4}"/>
          </ac:cxnSpMkLst>
        </pc:cxnChg>
        <pc:cxnChg chg="mod">
          <ac:chgData name="Spyros Zormpas" userId="83224642-27c2-4c33-975e-f24bc7e81ed7" providerId="ADAL" clId="{19D4F83C-D3BE-44AE-A7B8-DECBD33A05AD}" dt="2026-04-15T08:45:25.959" v="1792" actId="1076"/>
          <ac:cxnSpMkLst>
            <pc:docMk/>
            <pc:sldMk cId="3300454148" sldId="284"/>
            <ac:cxnSpMk id="122" creationId="{55928605-132C-FCF3-3302-AFC9DD376E78}"/>
          </ac:cxnSpMkLst>
        </pc:cxnChg>
        <pc:cxnChg chg="mod">
          <ac:chgData name="Spyros Zormpas" userId="83224642-27c2-4c33-975e-f24bc7e81ed7" providerId="ADAL" clId="{19D4F83C-D3BE-44AE-A7B8-DECBD33A05AD}" dt="2026-04-15T08:45:40.769" v="1797" actId="1076"/>
          <ac:cxnSpMkLst>
            <pc:docMk/>
            <pc:sldMk cId="3300454148" sldId="284"/>
            <ac:cxnSpMk id="125" creationId="{F876212E-C3DE-222B-5082-1627F852CA87}"/>
          </ac:cxnSpMkLst>
        </pc:cxnChg>
        <pc:cxnChg chg="mod">
          <ac:chgData name="Spyros Zormpas" userId="83224642-27c2-4c33-975e-f24bc7e81ed7" providerId="ADAL" clId="{19D4F83C-D3BE-44AE-A7B8-DECBD33A05AD}" dt="2026-04-15T08:45:40.769" v="1797" actId="1076"/>
          <ac:cxnSpMkLst>
            <pc:docMk/>
            <pc:sldMk cId="3300454148" sldId="284"/>
            <ac:cxnSpMk id="126" creationId="{9D9AA2DE-E458-1D89-F312-15A9EB606EA3}"/>
          </ac:cxnSpMkLst>
        </pc:cxnChg>
        <pc:cxnChg chg="mod">
          <ac:chgData name="Spyros Zormpas" userId="83224642-27c2-4c33-975e-f24bc7e81ed7" providerId="ADAL" clId="{19D4F83C-D3BE-44AE-A7B8-DECBD33A05AD}" dt="2026-04-15T08:45:23.570" v="1791" actId="1076"/>
          <ac:cxnSpMkLst>
            <pc:docMk/>
            <pc:sldMk cId="3300454148" sldId="284"/>
            <ac:cxnSpMk id="129" creationId="{7F0451DF-B218-D4E8-B7AE-79F44DEC9150}"/>
          </ac:cxnSpMkLst>
        </pc:cxnChg>
        <pc:cxnChg chg="mod">
          <ac:chgData name="Spyros Zormpas" userId="83224642-27c2-4c33-975e-f24bc7e81ed7" providerId="ADAL" clId="{19D4F83C-D3BE-44AE-A7B8-DECBD33A05AD}" dt="2026-04-15T08:53:23.140" v="2098" actId="1076"/>
          <ac:cxnSpMkLst>
            <pc:docMk/>
            <pc:sldMk cId="3300454148" sldId="284"/>
            <ac:cxnSpMk id="135" creationId="{C1019433-9F8E-ACC8-6B5D-03938D40AE64}"/>
          </ac:cxnSpMkLst>
        </pc:cxnChg>
        <pc:cxnChg chg="mod">
          <ac:chgData name="Spyros Zormpas" userId="83224642-27c2-4c33-975e-f24bc7e81ed7" providerId="ADAL" clId="{19D4F83C-D3BE-44AE-A7B8-DECBD33A05AD}" dt="2026-04-15T08:53:35.196" v="2101" actId="14100"/>
          <ac:cxnSpMkLst>
            <pc:docMk/>
            <pc:sldMk cId="3300454148" sldId="284"/>
            <ac:cxnSpMk id="136" creationId="{58CAC476-D699-285D-D51F-A8766527B79C}"/>
          </ac:cxnSpMkLst>
        </pc:cxnChg>
        <pc:cxnChg chg="mod">
          <ac:chgData name="Spyros Zormpas" userId="83224642-27c2-4c33-975e-f24bc7e81ed7" providerId="ADAL" clId="{19D4F83C-D3BE-44AE-A7B8-DECBD33A05AD}" dt="2026-04-15T08:53:38.331" v="2102" actId="14100"/>
          <ac:cxnSpMkLst>
            <pc:docMk/>
            <pc:sldMk cId="3300454148" sldId="284"/>
            <ac:cxnSpMk id="137" creationId="{903646A5-6805-CC6A-0639-CDCFFA21B790}"/>
          </ac:cxnSpMkLst>
        </pc:cxnChg>
        <pc:cxnChg chg="mod">
          <ac:chgData name="Spyros Zormpas" userId="83224642-27c2-4c33-975e-f24bc7e81ed7" providerId="ADAL" clId="{19D4F83C-D3BE-44AE-A7B8-DECBD33A05AD}" dt="2026-04-15T08:53:53.903" v="2104" actId="1076"/>
          <ac:cxnSpMkLst>
            <pc:docMk/>
            <pc:sldMk cId="3300454148" sldId="284"/>
            <ac:cxnSpMk id="138" creationId="{82D25320-1B0B-D57E-6CB8-18BB2F25FC91}"/>
          </ac:cxnSpMkLst>
        </pc:cxnChg>
        <pc:cxnChg chg="mod">
          <ac:chgData name="Spyros Zormpas" userId="83224642-27c2-4c33-975e-f24bc7e81ed7" providerId="ADAL" clId="{19D4F83C-D3BE-44AE-A7B8-DECBD33A05AD}" dt="2026-04-15T08:45:15.982" v="1789" actId="1076"/>
          <ac:cxnSpMkLst>
            <pc:docMk/>
            <pc:sldMk cId="3300454148" sldId="284"/>
            <ac:cxnSpMk id="139" creationId="{D77F8443-DE7B-372F-DCBE-903AA0025559}"/>
          </ac:cxnSpMkLst>
        </pc:cxnChg>
        <pc:cxnChg chg="add mod">
          <ac:chgData name="Spyros Zormpas" userId="83224642-27c2-4c33-975e-f24bc7e81ed7" providerId="ADAL" clId="{19D4F83C-D3BE-44AE-A7B8-DECBD33A05AD}" dt="2026-04-15T12:56:25.917" v="5041" actId="14100"/>
          <ac:cxnSpMkLst>
            <pc:docMk/>
            <pc:sldMk cId="3300454148" sldId="284"/>
            <ac:cxnSpMk id="181" creationId="{AF557446-E73F-3580-D64B-00227C5AB588}"/>
          </ac:cxnSpMkLst>
        </pc:cxnChg>
        <pc:cxnChg chg="add mod">
          <ac:chgData name="Spyros Zormpas" userId="83224642-27c2-4c33-975e-f24bc7e81ed7" providerId="ADAL" clId="{19D4F83C-D3BE-44AE-A7B8-DECBD33A05AD}" dt="2026-04-15T08:48:44.139" v="1841" actId="14100"/>
          <ac:cxnSpMkLst>
            <pc:docMk/>
            <pc:sldMk cId="3300454148" sldId="284"/>
            <ac:cxnSpMk id="182" creationId="{D1AC863E-EB9D-9724-7F6C-05B40EF55327}"/>
          </ac:cxnSpMkLst>
        </pc:cxnChg>
        <pc:cxnChg chg="add mod">
          <ac:chgData name="Spyros Zormpas" userId="83224642-27c2-4c33-975e-f24bc7e81ed7" providerId="ADAL" clId="{19D4F83C-D3BE-44AE-A7B8-DECBD33A05AD}" dt="2026-04-15T08:48:50.216" v="1844" actId="14100"/>
          <ac:cxnSpMkLst>
            <pc:docMk/>
            <pc:sldMk cId="3300454148" sldId="284"/>
            <ac:cxnSpMk id="185" creationId="{A162FBE2-CC73-D2D5-C977-15B69292C0D5}"/>
          </ac:cxnSpMkLst>
        </pc:cxnChg>
        <pc:cxnChg chg="add mod">
          <ac:chgData name="Spyros Zormpas" userId="83224642-27c2-4c33-975e-f24bc7e81ed7" providerId="ADAL" clId="{19D4F83C-D3BE-44AE-A7B8-DECBD33A05AD}" dt="2026-04-15T08:48:56.644" v="1847" actId="14100"/>
          <ac:cxnSpMkLst>
            <pc:docMk/>
            <pc:sldMk cId="3300454148" sldId="284"/>
            <ac:cxnSpMk id="188" creationId="{C2B1486A-E848-78BA-D5E7-8CFC915002BB}"/>
          </ac:cxnSpMkLst>
        </pc:cxnChg>
      </pc:sldChg>
      <pc:sldChg chg="addSp delSp modSp add mod">
        <pc:chgData name="Spyros Zormpas" userId="83224642-27c2-4c33-975e-f24bc7e81ed7" providerId="ADAL" clId="{19D4F83C-D3BE-44AE-A7B8-DECBD33A05AD}" dt="2026-04-15T13:06:51.139" v="5163" actId="20577"/>
        <pc:sldMkLst>
          <pc:docMk/>
          <pc:sldMk cId="460516649" sldId="285"/>
        </pc:sldMkLst>
        <pc:spChg chg="add mod">
          <ac:chgData name="Spyros Zormpas" userId="83224642-27c2-4c33-975e-f24bc7e81ed7" providerId="ADAL" clId="{19D4F83C-D3BE-44AE-A7B8-DECBD33A05AD}" dt="2026-04-15T13:06:51.139" v="5163" actId="20577"/>
          <ac:spMkLst>
            <pc:docMk/>
            <pc:sldMk cId="460516649" sldId="285"/>
            <ac:spMk id="7" creationId="{7458DC9C-60A8-07E8-6F81-15D45B4E9768}"/>
          </ac:spMkLst>
        </pc:spChg>
        <pc:spChg chg="add mod">
          <ac:chgData name="Spyros Zormpas" userId="83224642-27c2-4c33-975e-f24bc7e81ed7" providerId="ADAL" clId="{19D4F83C-D3BE-44AE-A7B8-DECBD33A05AD}" dt="2026-04-15T09:51:01.760" v="4261" actId="1076"/>
          <ac:spMkLst>
            <pc:docMk/>
            <pc:sldMk cId="460516649" sldId="285"/>
            <ac:spMk id="10" creationId="{2788EDDA-7272-C8CE-B0C9-7097F22CC02D}"/>
          </ac:spMkLst>
        </pc:spChg>
        <pc:spChg chg="add mod">
          <ac:chgData name="Spyros Zormpas" userId="83224642-27c2-4c33-975e-f24bc7e81ed7" providerId="ADAL" clId="{19D4F83C-D3BE-44AE-A7B8-DECBD33A05AD}" dt="2026-04-15T09:50:53.974" v="4257" actId="1076"/>
          <ac:spMkLst>
            <pc:docMk/>
            <pc:sldMk cId="460516649" sldId="285"/>
            <ac:spMk id="11" creationId="{B817FF97-B321-AD20-B63F-EB10BA3FFAA3}"/>
          </ac:spMkLst>
        </pc:spChg>
        <pc:spChg chg="add mod">
          <ac:chgData name="Spyros Zormpas" userId="83224642-27c2-4c33-975e-f24bc7e81ed7" providerId="ADAL" clId="{19D4F83C-D3BE-44AE-A7B8-DECBD33A05AD}" dt="2026-04-15T09:50:51.416" v="4256" actId="1076"/>
          <ac:spMkLst>
            <pc:docMk/>
            <pc:sldMk cId="460516649" sldId="285"/>
            <ac:spMk id="12" creationId="{DAEC1129-8914-AC14-AD34-050D00436DF3}"/>
          </ac:spMkLst>
        </pc:spChg>
        <pc:spChg chg="add mod">
          <ac:chgData name="Spyros Zormpas" userId="83224642-27c2-4c33-975e-f24bc7e81ed7" providerId="ADAL" clId="{19D4F83C-D3BE-44AE-A7B8-DECBD33A05AD}" dt="2026-04-15T09:50:56.180" v="4258" actId="1076"/>
          <ac:spMkLst>
            <pc:docMk/>
            <pc:sldMk cId="460516649" sldId="285"/>
            <ac:spMk id="13" creationId="{A1AB2FFC-596B-A56D-0847-C4C0A775FB10}"/>
          </ac:spMkLst>
        </pc:spChg>
        <pc:spChg chg="mod">
          <ac:chgData name="Spyros Zormpas" userId="83224642-27c2-4c33-975e-f24bc7e81ed7" providerId="ADAL" clId="{19D4F83C-D3BE-44AE-A7B8-DECBD33A05AD}" dt="2026-04-15T09:42:19.465" v="3727"/>
          <ac:spMkLst>
            <pc:docMk/>
            <pc:sldMk cId="460516649" sldId="285"/>
            <ac:spMk id="16" creationId="{D5D90710-0D4F-026C-350B-38A3D45EC031}"/>
          </ac:spMkLst>
        </pc:spChg>
        <pc:spChg chg="mod">
          <ac:chgData name="Spyros Zormpas" userId="83224642-27c2-4c33-975e-f24bc7e81ed7" providerId="ADAL" clId="{19D4F83C-D3BE-44AE-A7B8-DECBD33A05AD}" dt="2026-04-15T09:42:19.465" v="3727"/>
          <ac:spMkLst>
            <pc:docMk/>
            <pc:sldMk cId="460516649" sldId="285"/>
            <ac:spMk id="18" creationId="{BFDBE5AC-698C-C0C1-856B-6885D55578EF}"/>
          </ac:spMkLst>
        </pc:spChg>
        <pc:spChg chg="mod">
          <ac:chgData name="Spyros Zormpas" userId="83224642-27c2-4c33-975e-f24bc7e81ed7" providerId="ADAL" clId="{19D4F83C-D3BE-44AE-A7B8-DECBD33A05AD}" dt="2026-04-15T09:45:57.442" v="4215" actId="6549"/>
          <ac:spMkLst>
            <pc:docMk/>
            <pc:sldMk cId="460516649" sldId="285"/>
            <ac:spMk id="42" creationId="{4E714192-DF92-15C9-5496-CB1539786D31}"/>
          </ac:spMkLst>
        </pc:spChg>
        <pc:spChg chg="del">
          <ac:chgData name="Spyros Zormpas" userId="83224642-27c2-4c33-975e-f24bc7e81ed7" providerId="ADAL" clId="{19D4F83C-D3BE-44AE-A7B8-DECBD33A05AD}" dt="2026-04-15T08:54:44.604" v="2125" actId="478"/>
          <ac:spMkLst>
            <pc:docMk/>
            <pc:sldMk cId="460516649" sldId="285"/>
            <ac:spMk id="113" creationId="{1193EA2A-DE5E-786E-EE9E-0B59281F7D2D}"/>
          </ac:spMkLst>
        </pc:spChg>
        <pc:spChg chg="del">
          <ac:chgData name="Spyros Zormpas" userId="83224642-27c2-4c33-975e-f24bc7e81ed7" providerId="ADAL" clId="{19D4F83C-D3BE-44AE-A7B8-DECBD33A05AD}" dt="2026-04-15T08:54:44.604" v="2125" actId="478"/>
          <ac:spMkLst>
            <pc:docMk/>
            <pc:sldMk cId="460516649" sldId="285"/>
            <ac:spMk id="114" creationId="{EEC93665-F080-7323-04C6-CA7F6A2AC3D8}"/>
          </ac:spMkLst>
        </pc:spChg>
        <pc:spChg chg="del">
          <ac:chgData name="Spyros Zormpas" userId="83224642-27c2-4c33-975e-f24bc7e81ed7" providerId="ADAL" clId="{19D4F83C-D3BE-44AE-A7B8-DECBD33A05AD}" dt="2026-04-15T08:54:44.604" v="2125" actId="478"/>
          <ac:spMkLst>
            <pc:docMk/>
            <pc:sldMk cId="460516649" sldId="285"/>
            <ac:spMk id="115" creationId="{61866311-FB55-9FB9-53AB-C37B2A524D48}"/>
          </ac:spMkLst>
        </pc:spChg>
        <pc:spChg chg="del">
          <ac:chgData name="Spyros Zormpas" userId="83224642-27c2-4c33-975e-f24bc7e81ed7" providerId="ADAL" clId="{19D4F83C-D3BE-44AE-A7B8-DECBD33A05AD}" dt="2026-04-15T08:54:44.604" v="2125" actId="478"/>
          <ac:spMkLst>
            <pc:docMk/>
            <pc:sldMk cId="460516649" sldId="285"/>
            <ac:spMk id="118" creationId="{ED8E06FC-6E7C-8BED-C3FD-CD320AEFD5A6}"/>
          </ac:spMkLst>
        </pc:spChg>
        <pc:spChg chg="del">
          <ac:chgData name="Spyros Zormpas" userId="83224642-27c2-4c33-975e-f24bc7e81ed7" providerId="ADAL" clId="{19D4F83C-D3BE-44AE-A7B8-DECBD33A05AD}" dt="2026-04-15T08:54:44.604" v="2125" actId="478"/>
          <ac:spMkLst>
            <pc:docMk/>
            <pc:sldMk cId="460516649" sldId="285"/>
            <ac:spMk id="120" creationId="{29683BAD-10B5-BCF1-6DD0-C6F940BA4C56}"/>
          </ac:spMkLst>
        </pc:spChg>
        <pc:spChg chg="del">
          <ac:chgData name="Spyros Zormpas" userId="83224642-27c2-4c33-975e-f24bc7e81ed7" providerId="ADAL" clId="{19D4F83C-D3BE-44AE-A7B8-DECBD33A05AD}" dt="2026-04-15T08:54:47.107" v="2127" actId="478"/>
          <ac:spMkLst>
            <pc:docMk/>
            <pc:sldMk cId="460516649" sldId="285"/>
            <ac:spMk id="121" creationId="{D6690B4C-2539-77D7-14AC-0882F8C1BBD0}"/>
          </ac:spMkLst>
        </pc:spChg>
        <pc:spChg chg="del">
          <ac:chgData name="Spyros Zormpas" userId="83224642-27c2-4c33-975e-f24bc7e81ed7" providerId="ADAL" clId="{19D4F83C-D3BE-44AE-A7B8-DECBD33A05AD}" dt="2026-04-15T08:54:44.604" v="2125" actId="478"/>
          <ac:spMkLst>
            <pc:docMk/>
            <pc:sldMk cId="460516649" sldId="285"/>
            <ac:spMk id="123" creationId="{3BA1FB50-9CA3-2052-9F70-946E376524A3}"/>
          </ac:spMkLst>
        </pc:spChg>
        <pc:spChg chg="del">
          <ac:chgData name="Spyros Zormpas" userId="83224642-27c2-4c33-975e-f24bc7e81ed7" providerId="ADAL" clId="{19D4F83C-D3BE-44AE-A7B8-DECBD33A05AD}" dt="2026-04-15T08:54:44.604" v="2125" actId="478"/>
          <ac:spMkLst>
            <pc:docMk/>
            <pc:sldMk cId="460516649" sldId="285"/>
            <ac:spMk id="127" creationId="{7CA8C906-97C4-6C91-0A2A-559C56E743A7}"/>
          </ac:spMkLst>
        </pc:spChg>
        <pc:spChg chg="del">
          <ac:chgData name="Spyros Zormpas" userId="83224642-27c2-4c33-975e-f24bc7e81ed7" providerId="ADAL" clId="{19D4F83C-D3BE-44AE-A7B8-DECBD33A05AD}" dt="2026-04-15T08:54:46.686" v="2126" actId="478"/>
          <ac:spMkLst>
            <pc:docMk/>
            <pc:sldMk cId="460516649" sldId="285"/>
            <ac:spMk id="128" creationId="{54606330-6B89-50DB-B60F-2D31F603B9E2}"/>
          </ac:spMkLst>
        </pc:spChg>
        <pc:spChg chg="del mod">
          <ac:chgData name="Spyros Zormpas" userId="83224642-27c2-4c33-975e-f24bc7e81ed7" providerId="ADAL" clId="{19D4F83C-D3BE-44AE-A7B8-DECBD33A05AD}" dt="2026-04-15T08:54:48.708" v="2129" actId="478"/>
          <ac:spMkLst>
            <pc:docMk/>
            <pc:sldMk cId="460516649" sldId="285"/>
            <ac:spMk id="130" creationId="{65BD30C5-25A5-9F95-3A12-A88DF5298A8D}"/>
          </ac:spMkLst>
        </pc:spChg>
        <pc:spChg chg="del">
          <ac:chgData name="Spyros Zormpas" userId="83224642-27c2-4c33-975e-f24bc7e81ed7" providerId="ADAL" clId="{19D4F83C-D3BE-44AE-A7B8-DECBD33A05AD}" dt="2026-04-15T08:54:42.546" v="2124" actId="478"/>
          <ac:spMkLst>
            <pc:docMk/>
            <pc:sldMk cId="460516649" sldId="285"/>
            <ac:spMk id="131" creationId="{C7B8C919-FB15-B06F-E750-7317A36192F6}"/>
          </ac:spMkLst>
        </pc:spChg>
        <pc:spChg chg="del">
          <ac:chgData name="Spyros Zormpas" userId="83224642-27c2-4c33-975e-f24bc7e81ed7" providerId="ADAL" clId="{19D4F83C-D3BE-44AE-A7B8-DECBD33A05AD}" dt="2026-04-15T08:54:49.673" v="2130" actId="478"/>
          <ac:spMkLst>
            <pc:docMk/>
            <pc:sldMk cId="460516649" sldId="285"/>
            <ac:spMk id="132" creationId="{CB6D39FB-FA66-A6B6-E66E-25CF1D3C9559}"/>
          </ac:spMkLst>
        </pc:spChg>
        <pc:spChg chg="del">
          <ac:chgData name="Spyros Zormpas" userId="83224642-27c2-4c33-975e-f24bc7e81ed7" providerId="ADAL" clId="{19D4F83C-D3BE-44AE-A7B8-DECBD33A05AD}" dt="2026-04-15T08:54:50.297" v="2131" actId="478"/>
          <ac:spMkLst>
            <pc:docMk/>
            <pc:sldMk cId="460516649" sldId="285"/>
            <ac:spMk id="133" creationId="{F0B93AC2-615B-8CD8-1C4C-06E35FB5B1B2}"/>
          </ac:spMkLst>
        </pc:spChg>
        <pc:spChg chg="del">
          <ac:chgData name="Spyros Zormpas" userId="83224642-27c2-4c33-975e-f24bc7e81ed7" providerId="ADAL" clId="{19D4F83C-D3BE-44AE-A7B8-DECBD33A05AD}" dt="2026-04-15T08:54:50.810" v="2132" actId="478"/>
          <ac:spMkLst>
            <pc:docMk/>
            <pc:sldMk cId="460516649" sldId="285"/>
            <ac:spMk id="134" creationId="{FC621CB4-AD8E-EFA3-D6E1-A47BCE90901E}"/>
          </ac:spMkLst>
        </pc:spChg>
        <pc:spChg chg="del">
          <ac:chgData name="Spyros Zormpas" userId="83224642-27c2-4c33-975e-f24bc7e81ed7" providerId="ADAL" clId="{19D4F83C-D3BE-44AE-A7B8-DECBD33A05AD}" dt="2026-04-15T08:54:40.530" v="2123" actId="478"/>
          <ac:spMkLst>
            <pc:docMk/>
            <pc:sldMk cId="460516649" sldId="285"/>
            <ac:spMk id="176" creationId="{D1FFB413-D2F1-8736-9AC9-96CCC14ADB22}"/>
          </ac:spMkLst>
        </pc:spChg>
        <pc:spChg chg="del">
          <ac:chgData name="Spyros Zormpas" userId="83224642-27c2-4c33-975e-f24bc7e81ed7" providerId="ADAL" clId="{19D4F83C-D3BE-44AE-A7B8-DECBD33A05AD}" dt="2026-04-15T08:54:37.403" v="2119" actId="478"/>
          <ac:spMkLst>
            <pc:docMk/>
            <pc:sldMk cId="460516649" sldId="285"/>
            <ac:spMk id="177" creationId="{75088965-C2AA-6015-BA6E-CA89A574B0E0}"/>
          </ac:spMkLst>
        </pc:spChg>
        <pc:spChg chg="del mod">
          <ac:chgData name="Spyros Zormpas" userId="83224642-27c2-4c33-975e-f24bc7e81ed7" providerId="ADAL" clId="{19D4F83C-D3BE-44AE-A7B8-DECBD33A05AD}" dt="2026-04-15T08:54:39.114" v="2121" actId="478"/>
          <ac:spMkLst>
            <pc:docMk/>
            <pc:sldMk cId="460516649" sldId="285"/>
            <ac:spMk id="178" creationId="{925BC86C-C532-6088-9FC4-25DE29028BFE}"/>
          </ac:spMkLst>
        </pc:spChg>
        <pc:spChg chg="del">
          <ac:chgData name="Spyros Zormpas" userId="83224642-27c2-4c33-975e-f24bc7e81ed7" providerId="ADAL" clId="{19D4F83C-D3BE-44AE-A7B8-DECBD33A05AD}" dt="2026-04-15T08:54:39.690" v="2122" actId="478"/>
          <ac:spMkLst>
            <pc:docMk/>
            <pc:sldMk cId="460516649" sldId="285"/>
            <ac:spMk id="179" creationId="{DF114888-E6D3-EFFD-E7D4-C1425DDFEED5}"/>
          </ac:spMkLst>
        </pc:spChg>
        <pc:spChg chg="del">
          <ac:chgData name="Spyros Zormpas" userId="83224642-27c2-4c33-975e-f24bc7e81ed7" providerId="ADAL" clId="{19D4F83C-D3BE-44AE-A7B8-DECBD33A05AD}" dt="2026-04-15T08:54:34.909" v="2117" actId="478"/>
          <ac:spMkLst>
            <pc:docMk/>
            <pc:sldMk cId="460516649" sldId="285"/>
            <ac:spMk id="191" creationId="{266055DE-D5B1-221C-CE35-7D24466F46DB}"/>
          </ac:spMkLst>
        </pc:spChg>
        <pc:grpChg chg="add del mod">
          <ac:chgData name="Spyros Zormpas" userId="83224642-27c2-4c33-975e-f24bc7e81ed7" providerId="ADAL" clId="{19D4F83C-D3BE-44AE-A7B8-DECBD33A05AD}" dt="2026-04-15T09:48:52.704" v="4233" actId="478"/>
          <ac:grpSpMkLst>
            <pc:docMk/>
            <pc:sldMk cId="460516649" sldId="285"/>
            <ac:grpSpMk id="14" creationId="{97216742-FC4E-2AE2-B109-297DFC48C39F}"/>
          </ac:grpSpMkLst>
        </pc:grpChg>
        <pc:grpChg chg="mod">
          <ac:chgData name="Spyros Zormpas" userId="83224642-27c2-4c33-975e-f24bc7e81ed7" providerId="ADAL" clId="{19D4F83C-D3BE-44AE-A7B8-DECBD33A05AD}" dt="2026-04-15T09:42:19.465" v="3727"/>
          <ac:grpSpMkLst>
            <pc:docMk/>
            <pc:sldMk cId="460516649" sldId="285"/>
            <ac:grpSpMk id="15" creationId="{96517CAC-A2E1-4DD2-8DBB-5E524A71F692}"/>
          </ac:grpSpMkLst>
        </pc:grpChg>
        <pc:picChg chg="add mod modCrop">
          <ac:chgData name="Spyros Zormpas" userId="83224642-27c2-4c33-975e-f24bc7e81ed7" providerId="ADAL" clId="{19D4F83C-D3BE-44AE-A7B8-DECBD33A05AD}" dt="2026-04-15T09:48:59.814" v="4235" actId="1076"/>
          <ac:picMkLst>
            <pc:docMk/>
            <pc:sldMk cId="460516649" sldId="285"/>
            <ac:picMk id="6" creationId="{5BFD618F-DDF4-B02D-0840-6810162BCB8D}"/>
          </ac:picMkLst>
        </pc:picChg>
        <pc:picChg chg="add mod">
          <ac:chgData name="Spyros Zormpas" userId="83224642-27c2-4c33-975e-f24bc7e81ed7" providerId="ADAL" clId="{19D4F83C-D3BE-44AE-A7B8-DECBD33A05AD}" dt="2026-04-15T12:37:51.715" v="5011" actId="1076"/>
          <ac:picMkLst>
            <pc:docMk/>
            <pc:sldMk cId="460516649" sldId="285"/>
            <ac:picMk id="8" creationId="{2809C470-0CE6-FC10-5142-DDBA42EC0964}"/>
          </ac:picMkLst>
        </pc:picChg>
        <pc:picChg chg="add mod">
          <ac:chgData name="Spyros Zormpas" userId="83224642-27c2-4c33-975e-f24bc7e81ed7" providerId="ADAL" clId="{19D4F83C-D3BE-44AE-A7B8-DECBD33A05AD}" dt="2026-04-15T09:50:59.103" v="4260" actId="1076"/>
          <ac:picMkLst>
            <pc:docMk/>
            <pc:sldMk cId="460516649" sldId="285"/>
            <ac:picMk id="9" creationId="{90201873-F588-CB4F-758B-E60064F15406}"/>
          </ac:picMkLst>
        </pc:picChg>
        <pc:picChg chg="mod">
          <ac:chgData name="Spyros Zormpas" userId="83224642-27c2-4c33-975e-f24bc7e81ed7" providerId="ADAL" clId="{19D4F83C-D3BE-44AE-A7B8-DECBD33A05AD}" dt="2026-04-15T09:42:19.465" v="3727"/>
          <ac:picMkLst>
            <pc:docMk/>
            <pc:sldMk cId="460516649" sldId="285"/>
            <ac:picMk id="17" creationId="{5CA0EDBB-28D8-9D58-2306-60429098148C}"/>
          </ac:picMkLst>
        </pc:picChg>
        <pc:picChg chg="del">
          <ac:chgData name="Spyros Zormpas" userId="83224642-27c2-4c33-975e-f24bc7e81ed7" providerId="ADAL" clId="{19D4F83C-D3BE-44AE-A7B8-DECBD33A05AD}" dt="2026-04-15T08:54:44.604" v="2125" actId="478"/>
          <ac:picMkLst>
            <pc:docMk/>
            <pc:sldMk cId="460516649" sldId="285"/>
            <ac:picMk id="124" creationId="{7EAAE8D0-6990-A3CF-B2F6-841C0F5FB15D}"/>
          </ac:picMkLst>
        </pc:picChg>
        <pc:picChg chg="del">
          <ac:chgData name="Spyros Zormpas" userId="83224642-27c2-4c33-975e-f24bc7e81ed7" providerId="ADAL" clId="{19D4F83C-D3BE-44AE-A7B8-DECBD33A05AD}" dt="2026-04-15T08:54:35.571" v="2118" actId="478"/>
          <ac:picMkLst>
            <pc:docMk/>
            <pc:sldMk cId="460516649" sldId="285"/>
            <ac:picMk id="145" creationId="{7096A755-C31C-76DD-C21D-D7B7D8F38B0B}"/>
          </ac:picMkLst>
        </pc:picChg>
        <pc:cxnChg chg="del mod">
          <ac:chgData name="Spyros Zormpas" userId="83224642-27c2-4c33-975e-f24bc7e81ed7" providerId="ADAL" clId="{19D4F83C-D3BE-44AE-A7B8-DECBD33A05AD}" dt="2026-04-15T08:54:44.604" v="2125" actId="478"/>
          <ac:cxnSpMkLst>
            <pc:docMk/>
            <pc:sldMk cId="460516649" sldId="285"/>
            <ac:cxnSpMk id="122" creationId="{0AB002FE-73BC-3309-F7BB-5E728DA1D221}"/>
          </ac:cxnSpMkLst>
        </pc:cxnChg>
        <pc:cxnChg chg="del mod">
          <ac:chgData name="Spyros Zormpas" userId="83224642-27c2-4c33-975e-f24bc7e81ed7" providerId="ADAL" clId="{19D4F83C-D3BE-44AE-A7B8-DECBD33A05AD}" dt="2026-04-15T08:54:44.604" v="2125" actId="478"/>
          <ac:cxnSpMkLst>
            <pc:docMk/>
            <pc:sldMk cId="460516649" sldId="285"/>
            <ac:cxnSpMk id="136" creationId="{4310B3F7-9FCC-8BA9-6A74-7F2CBBD0026B}"/>
          </ac:cxnSpMkLst>
        </pc:cxnChg>
        <pc:cxnChg chg="del mod">
          <ac:chgData name="Spyros Zormpas" userId="83224642-27c2-4c33-975e-f24bc7e81ed7" providerId="ADAL" clId="{19D4F83C-D3BE-44AE-A7B8-DECBD33A05AD}" dt="2026-04-15T08:54:51.809" v="2133" actId="478"/>
          <ac:cxnSpMkLst>
            <pc:docMk/>
            <pc:sldMk cId="460516649" sldId="285"/>
            <ac:cxnSpMk id="138" creationId="{B75BB462-F1D9-921D-5554-48AE2078B89F}"/>
          </ac:cxnSpMkLst>
        </pc:cxnChg>
        <pc:cxnChg chg="del mod">
          <ac:chgData name="Spyros Zormpas" userId="83224642-27c2-4c33-975e-f24bc7e81ed7" providerId="ADAL" clId="{19D4F83C-D3BE-44AE-A7B8-DECBD33A05AD}" dt="2026-04-15T08:54:37.403" v="2119" actId="478"/>
          <ac:cxnSpMkLst>
            <pc:docMk/>
            <pc:sldMk cId="460516649" sldId="285"/>
            <ac:cxnSpMk id="181" creationId="{8EDF6B2B-579A-701E-73F2-35E8B2E7B08C}"/>
          </ac:cxnSpMkLst>
        </pc:cxnChg>
        <pc:cxnChg chg="del mod">
          <ac:chgData name="Spyros Zormpas" userId="83224642-27c2-4c33-975e-f24bc7e81ed7" providerId="ADAL" clId="{19D4F83C-D3BE-44AE-A7B8-DECBD33A05AD}" dt="2026-04-15T08:54:37.403" v="2119" actId="478"/>
          <ac:cxnSpMkLst>
            <pc:docMk/>
            <pc:sldMk cId="460516649" sldId="285"/>
            <ac:cxnSpMk id="182" creationId="{F247F71E-8E21-F11C-4300-B7D42A70A378}"/>
          </ac:cxnSpMkLst>
        </pc:cxnChg>
        <pc:cxnChg chg="del mod">
          <ac:chgData name="Spyros Zormpas" userId="83224642-27c2-4c33-975e-f24bc7e81ed7" providerId="ADAL" clId="{19D4F83C-D3BE-44AE-A7B8-DECBD33A05AD}" dt="2026-04-15T08:54:37.403" v="2119" actId="478"/>
          <ac:cxnSpMkLst>
            <pc:docMk/>
            <pc:sldMk cId="460516649" sldId="285"/>
            <ac:cxnSpMk id="185" creationId="{B9F255E2-D4E1-E394-5650-175EE808C13A}"/>
          </ac:cxnSpMkLst>
        </pc:cxnChg>
        <pc:cxnChg chg="del mod">
          <ac:chgData name="Spyros Zormpas" userId="83224642-27c2-4c33-975e-f24bc7e81ed7" providerId="ADAL" clId="{19D4F83C-D3BE-44AE-A7B8-DECBD33A05AD}" dt="2026-04-15T08:54:37.403" v="2119" actId="478"/>
          <ac:cxnSpMkLst>
            <pc:docMk/>
            <pc:sldMk cId="460516649" sldId="285"/>
            <ac:cxnSpMk id="188" creationId="{7D2736F2-7879-C2F8-D95D-A0F0289A7993}"/>
          </ac:cxnSpMkLst>
        </pc:cxnChg>
      </pc:sldChg>
      <pc:sldChg chg="addSp delSp modSp add mod delAnim modAnim">
        <pc:chgData name="Spyros Zormpas" userId="83224642-27c2-4c33-975e-f24bc7e81ed7" providerId="ADAL" clId="{19D4F83C-D3BE-44AE-A7B8-DECBD33A05AD}" dt="2026-04-15T09:47:05.913" v="4224" actId="207"/>
        <pc:sldMkLst>
          <pc:docMk/>
          <pc:sldMk cId="1169084703" sldId="286"/>
        </pc:sldMkLst>
        <pc:spChg chg="del">
          <ac:chgData name="Spyros Zormpas" userId="83224642-27c2-4c33-975e-f24bc7e81ed7" providerId="ADAL" clId="{19D4F83C-D3BE-44AE-A7B8-DECBD33A05AD}" dt="2026-04-15T09:08:17.991" v="2798" actId="478"/>
          <ac:spMkLst>
            <pc:docMk/>
            <pc:sldMk cId="1169084703" sldId="286"/>
            <ac:spMk id="7" creationId="{6BA7BD05-7C27-9F91-59AF-4CE6FFC414D0}"/>
          </ac:spMkLst>
        </pc:spChg>
        <pc:spChg chg="del">
          <ac:chgData name="Spyros Zormpas" userId="83224642-27c2-4c33-975e-f24bc7e81ed7" providerId="ADAL" clId="{19D4F83C-D3BE-44AE-A7B8-DECBD33A05AD}" dt="2026-04-15T09:08:25.016" v="2805" actId="478"/>
          <ac:spMkLst>
            <pc:docMk/>
            <pc:sldMk cId="1169084703" sldId="286"/>
            <ac:spMk id="10" creationId="{ED8BE995-C5C4-36FA-59F6-D2EC39E79DA7}"/>
          </ac:spMkLst>
        </pc:spChg>
        <pc:spChg chg="del mod">
          <ac:chgData name="Spyros Zormpas" userId="83224642-27c2-4c33-975e-f24bc7e81ed7" providerId="ADAL" clId="{19D4F83C-D3BE-44AE-A7B8-DECBD33A05AD}" dt="2026-04-15T09:08:20.401" v="2802" actId="478"/>
          <ac:spMkLst>
            <pc:docMk/>
            <pc:sldMk cId="1169084703" sldId="286"/>
            <ac:spMk id="11" creationId="{D25D7B28-7E83-9921-BBF9-508632630CD6}"/>
          </ac:spMkLst>
        </pc:spChg>
        <pc:spChg chg="del mod">
          <ac:chgData name="Spyros Zormpas" userId="83224642-27c2-4c33-975e-f24bc7e81ed7" providerId="ADAL" clId="{19D4F83C-D3BE-44AE-A7B8-DECBD33A05AD}" dt="2026-04-15T09:08:22.607" v="2804" actId="478"/>
          <ac:spMkLst>
            <pc:docMk/>
            <pc:sldMk cId="1169084703" sldId="286"/>
            <ac:spMk id="12" creationId="{CCBD2041-9C0F-1CFC-D1F6-EEA7ECA2AA09}"/>
          </ac:spMkLst>
        </pc:spChg>
        <pc:spChg chg="del">
          <ac:chgData name="Spyros Zormpas" userId="83224642-27c2-4c33-975e-f24bc7e81ed7" providerId="ADAL" clId="{19D4F83C-D3BE-44AE-A7B8-DECBD33A05AD}" dt="2026-04-15T09:08:26.104" v="2806" actId="478"/>
          <ac:spMkLst>
            <pc:docMk/>
            <pc:sldMk cId="1169084703" sldId="286"/>
            <ac:spMk id="13" creationId="{50A3E55D-0DF7-2B06-7B70-2E98A40FEFC8}"/>
          </ac:spMkLst>
        </pc:spChg>
        <pc:spChg chg="add del mod">
          <ac:chgData name="Spyros Zormpas" userId="83224642-27c2-4c33-975e-f24bc7e81ed7" providerId="ADAL" clId="{19D4F83C-D3BE-44AE-A7B8-DECBD33A05AD}" dt="2026-04-15T09:09:11.651" v="2816" actId="478"/>
          <ac:spMkLst>
            <pc:docMk/>
            <pc:sldMk cId="1169084703" sldId="286"/>
            <ac:spMk id="14" creationId="{8BFF3AC9-D19F-BE2F-1404-D279B3331CA6}"/>
          </ac:spMkLst>
        </pc:spChg>
        <pc:spChg chg="add del mod">
          <ac:chgData name="Spyros Zormpas" userId="83224642-27c2-4c33-975e-f24bc7e81ed7" providerId="ADAL" clId="{19D4F83C-D3BE-44AE-A7B8-DECBD33A05AD}" dt="2026-04-15T09:10:51.080" v="2834" actId="478"/>
          <ac:spMkLst>
            <pc:docMk/>
            <pc:sldMk cId="1169084703" sldId="286"/>
            <ac:spMk id="16" creationId="{12AFD07A-6768-F30B-B18E-DBAEE8353F43}"/>
          </ac:spMkLst>
        </pc:spChg>
        <pc:spChg chg="add del mod">
          <ac:chgData name="Spyros Zormpas" userId="83224642-27c2-4c33-975e-f24bc7e81ed7" providerId="ADAL" clId="{19D4F83C-D3BE-44AE-A7B8-DECBD33A05AD}" dt="2026-04-15T09:10:53.833" v="2835" actId="478"/>
          <ac:spMkLst>
            <pc:docMk/>
            <pc:sldMk cId="1169084703" sldId="286"/>
            <ac:spMk id="17" creationId="{A3E8F01B-D9D4-912C-5112-4BCB2DD55917}"/>
          </ac:spMkLst>
        </pc:spChg>
        <pc:spChg chg="add del mod">
          <ac:chgData name="Spyros Zormpas" userId="83224642-27c2-4c33-975e-f24bc7e81ed7" providerId="ADAL" clId="{19D4F83C-D3BE-44AE-A7B8-DECBD33A05AD}" dt="2026-04-15T09:10:46.736" v="2832" actId="478"/>
          <ac:spMkLst>
            <pc:docMk/>
            <pc:sldMk cId="1169084703" sldId="286"/>
            <ac:spMk id="18" creationId="{87386ABD-7BD4-CC06-845A-59BE0DBFBAA3}"/>
          </ac:spMkLst>
        </pc:spChg>
        <pc:spChg chg="add mod">
          <ac:chgData name="Spyros Zormpas" userId="83224642-27c2-4c33-975e-f24bc7e81ed7" providerId="ADAL" clId="{19D4F83C-D3BE-44AE-A7B8-DECBD33A05AD}" dt="2026-04-15T09:10:08.254" v="2829" actId="1582"/>
          <ac:spMkLst>
            <pc:docMk/>
            <pc:sldMk cId="1169084703" sldId="286"/>
            <ac:spMk id="19" creationId="{BB66647D-DC1F-9C8D-29DF-3D9534E00F36}"/>
          </ac:spMkLst>
        </pc:spChg>
        <pc:spChg chg="add mod">
          <ac:chgData name="Spyros Zormpas" userId="83224642-27c2-4c33-975e-f24bc7e81ed7" providerId="ADAL" clId="{19D4F83C-D3BE-44AE-A7B8-DECBD33A05AD}" dt="2026-04-15T09:47:05.913" v="4224" actId="207"/>
          <ac:spMkLst>
            <pc:docMk/>
            <pc:sldMk cId="1169084703" sldId="286"/>
            <ac:spMk id="20" creationId="{700E8702-986E-1239-C7A8-7C8A1D6CE51A}"/>
          </ac:spMkLst>
        </pc:spChg>
        <pc:spChg chg="mod">
          <ac:chgData name="Spyros Zormpas" userId="83224642-27c2-4c33-975e-f24bc7e81ed7" providerId="ADAL" clId="{19D4F83C-D3BE-44AE-A7B8-DECBD33A05AD}" dt="2026-04-15T09:20:41.415" v="3210" actId="404"/>
          <ac:spMkLst>
            <pc:docMk/>
            <pc:sldMk cId="1169084703" sldId="286"/>
            <ac:spMk id="42" creationId="{2A2981AD-4622-048B-0500-BEFE9C126E3F}"/>
          </ac:spMkLst>
        </pc:spChg>
        <pc:graphicFrameChg chg="add mod">
          <ac:chgData name="Spyros Zormpas" userId="83224642-27c2-4c33-975e-f24bc7e81ed7" providerId="ADAL" clId="{19D4F83C-D3BE-44AE-A7B8-DECBD33A05AD}" dt="2026-04-15T09:09:47.053" v="2825" actId="1076"/>
          <ac:graphicFrameMkLst>
            <pc:docMk/>
            <pc:sldMk cId="1169084703" sldId="286"/>
            <ac:graphicFrameMk id="15" creationId="{1DAC86EB-D443-EC02-3239-878F7198461B}"/>
          </ac:graphicFrameMkLst>
        </pc:graphicFrameChg>
        <pc:picChg chg="add del mod">
          <ac:chgData name="Spyros Zormpas" userId="83224642-27c2-4c33-975e-f24bc7e81ed7" providerId="ADAL" clId="{19D4F83C-D3BE-44AE-A7B8-DECBD33A05AD}" dt="2026-04-15T09:09:38.439" v="2823" actId="478"/>
          <ac:picMkLst>
            <pc:docMk/>
            <pc:sldMk cId="1169084703" sldId="286"/>
            <ac:picMk id="5" creationId="{D1FBE8A1-2ACB-5EA6-3CC9-EF3BBB4355EC}"/>
          </ac:picMkLst>
        </pc:picChg>
        <pc:picChg chg="del">
          <ac:chgData name="Spyros Zormpas" userId="83224642-27c2-4c33-975e-f24bc7e81ed7" providerId="ADAL" clId="{19D4F83C-D3BE-44AE-A7B8-DECBD33A05AD}" dt="2026-04-15T09:08:16.880" v="2797" actId="478"/>
          <ac:picMkLst>
            <pc:docMk/>
            <pc:sldMk cId="1169084703" sldId="286"/>
            <ac:picMk id="6" creationId="{CF30C08C-A19C-08F4-2B88-23874FF0FCAE}"/>
          </ac:picMkLst>
        </pc:picChg>
        <pc:picChg chg="del mod">
          <ac:chgData name="Spyros Zormpas" userId="83224642-27c2-4c33-975e-f24bc7e81ed7" providerId="ADAL" clId="{19D4F83C-D3BE-44AE-A7B8-DECBD33A05AD}" dt="2026-04-15T09:08:27.143" v="2808" actId="478"/>
          <ac:picMkLst>
            <pc:docMk/>
            <pc:sldMk cId="1169084703" sldId="286"/>
            <ac:picMk id="8" creationId="{0423A713-2E6C-C13E-687F-28DE38AABB2D}"/>
          </ac:picMkLst>
        </pc:picChg>
        <pc:picChg chg="del">
          <ac:chgData name="Spyros Zormpas" userId="83224642-27c2-4c33-975e-f24bc7e81ed7" providerId="ADAL" clId="{19D4F83C-D3BE-44AE-A7B8-DECBD33A05AD}" dt="2026-04-15T09:08:18.952" v="2799" actId="478"/>
          <ac:picMkLst>
            <pc:docMk/>
            <pc:sldMk cId="1169084703" sldId="286"/>
            <ac:picMk id="9" creationId="{9E365ADF-7BA8-4619-1DE0-74F8D066BD8C}"/>
          </ac:picMkLst>
        </pc:picChg>
      </pc:sldChg>
      <pc:sldChg chg="add del">
        <pc:chgData name="Spyros Zormpas" userId="83224642-27c2-4c33-975e-f24bc7e81ed7" providerId="ADAL" clId="{19D4F83C-D3BE-44AE-A7B8-DECBD33A05AD}" dt="2026-04-15T08:54:23.686" v="2107" actId="2696"/>
        <pc:sldMkLst>
          <pc:docMk/>
          <pc:sldMk cId="3504831799" sldId="286"/>
        </pc:sldMkLst>
      </pc:sldChg>
      <pc:sldChg chg="addSp delSp modSp add mod">
        <pc:chgData name="Spyros Zormpas" userId="83224642-27c2-4c33-975e-f24bc7e81ed7" providerId="ADAL" clId="{19D4F83C-D3BE-44AE-A7B8-DECBD33A05AD}" dt="2026-04-15T09:20:57.701" v="3223" actId="404"/>
        <pc:sldMkLst>
          <pc:docMk/>
          <pc:sldMk cId="3282282775" sldId="287"/>
        </pc:sldMkLst>
        <pc:spChg chg="add mod">
          <ac:chgData name="Spyros Zormpas" userId="83224642-27c2-4c33-975e-f24bc7e81ed7" providerId="ADAL" clId="{19D4F83C-D3BE-44AE-A7B8-DECBD33A05AD}" dt="2026-04-15T09:15:23.517" v="2898" actId="1076"/>
          <ac:spMkLst>
            <pc:docMk/>
            <pc:sldMk cId="3282282775" sldId="287"/>
            <ac:spMk id="16" creationId="{5F045336-B6BE-ED41-9C46-F843E18324E5}"/>
          </ac:spMkLst>
        </pc:spChg>
        <pc:spChg chg="add mod">
          <ac:chgData name="Spyros Zormpas" userId="83224642-27c2-4c33-975e-f24bc7e81ed7" providerId="ADAL" clId="{19D4F83C-D3BE-44AE-A7B8-DECBD33A05AD}" dt="2026-04-15T09:16:14.936" v="2968" actId="20577"/>
          <ac:spMkLst>
            <pc:docMk/>
            <pc:sldMk cId="3282282775" sldId="287"/>
            <ac:spMk id="17" creationId="{098A45D1-A52F-C0AB-B8CF-0428128441B5}"/>
          </ac:spMkLst>
        </pc:spChg>
        <pc:spChg chg="add del mod">
          <ac:chgData name="Spyros Zormpas" userId="83224642-27c2-4c33-975e-f24bc7e81ed7" providerId="ADAL" clId="{19D4F83C-D3BE-44AE-A7B8-DECBD33A05AD}" dt="2026-04-15T09:17:52.797" v="3062" actId="478"/>
          <ac:spMkLst>
            <pc:docMk/>
            <pc:sldMk cId="3282282775" sldId="287"/>
            <ac:spMk id="18" creationId="{73F90DC1-5439-A676-8CBD-A880753791A7}"/>
          </ac:spMkLst>
        </pc:spChg>
        <pc:spChg chg="del">
          <ac:chgData name="Spyros Zormpas" userId="83224642-27c2-4c33-975e-f24bc7e81ed7" providerId="ADAL" clId="{19D4F83C-D3BE-44AE-A7B8-DECBD33A05AD}" dt="2026-04-15T09:13:51.303" v="2849" actId="478"/>
          <ac:spMkLst>
            <pc:docMk/>
            <pc:sldMk cId="3282282775" sldId="287"/>
            <ac:spMk id="19" creationId="{980915AE-A6DA-64BF-CC05-BEA75C726CB7}"/>
          </ac:spMkLst>
        </pc:spChg>
        <pc:spChg chg="del">
          <ac:chgData name="Spyros Zormpas" userId="83224642-27c2-4c33-975e-f24bc7e81ed7" providerId="ADAL" clId="{19D4F83C-D3BE-44AE-A7B8-DECBD33A05AD}" dt="2026-04-15T09:13:53.494" v="2850" actId="478"/>
          <ac:spMkLst>
            <pc:docMk/>
            <pc:sldMk cId="3282282775" sldId="287"/>
            <ac:spMk id="20" creationId="{777CD068-F7E8-4671-FFB9-EEFA9A5ED93E}"/>
          </ac:spMkLst>
        </pc:spChg>
        <pc:spChg chg="add mod">
          <ac:chgData name="Spyros Zormpas" userId="83224642-27c2-4c33-975e-f24bc7e81ed7" providerId="ADAL" clId="{19D4F83C-D3BE-44AE-A7B8-DECBD33A05AD}" dt="2026-04-15T09:18:13.223" v="3069" actId="1582"/>
          <ac:spMkLst>
            <pc:docMk/>
            <pc:sldMk cId="3282282775" sldId="287"/>
            <ac:spMk id="27" creationId="{83D311FF-3387-DCBA-37AD-0E44A8484678}"/>
          </ac:spMkLst>
        </pc:spChg>
        <pc:spChg chg="add mod">
          <ac:chgData name="Spyros Zormpas" userId="83224642-27c2-4c33-975e-f24bc7e81ed7" providerId="ADAL" clId="{19D4F83C-D3BE-44AE-A7B8-DECBD33A05AD}" dt="2026-04-15T09:18:30.318" v="3089" actId="20577"/>
          <ac:spMkLst>
            <pc:docMk/>
            <pc:sldMk cId="3282282775" sldId="287"/>
            <ac:spMk id="29" creationId="{DDB5F9BA-2709-AF99-0359-68BF39ECA21D}"/>
          </ac:spMkLst>
        </pc:spChg>
        <pc:spChg chg="add mod">
          <ac:chgData name="Spyros Zormpas" userId="83224642-27c2-4c33-975e-f24bc7e81ed7" providerId="ADAL" clId="{19D4F83C-D3BE-44AE-A7B8-DECBD33A05AD}" dt="2026-04-15T09:19:09.688" v="3122" actId="1076"/>
          <ac:spMkLst>
            <pc:docMk/>
            <pc:sldMk cId="3282282775" sldId="287"/>
            <ac:spMk id="30" creationId="{D142C59E-B741-52EC-7F5C-D73A320AACDE}"/>
          </ac:spMkLst>
        </pc:spChg>
        <pc:spChg chg="add mod">
          <ac:chgData name="Spyros Zormpas" userId="83224642-27c2-4c33-975e-f24bc7e81ed7" providerId="ADAL" clId="{19D4F83C-D3BE-44AE-A7B8-DECBD33A05AD}" dt="2026-04-15T09:19:34.397" v="3160" actId="1076"/>
          <ac:spMkLst>
            <pc:docMk/>
            <pc:sldMk cId="3282282775" sldId="287"/>
            <ac:spMk id="31" creationId="{67651049-3FDE-D7D7-14F2-9A7306054A7E}"/>
          </ac:spMkLst>
        </pc:spChg>
        <pc:spChg chg="mod">
          <ac:chgData name="Spyros Zormpas" userId="83224642-27c2-4c33-975e-f24bc7e81ed7" providerId="ADAL" clId="{19D4F83C-D3BE-44AE-A7B8-DECBD33A05AD}" dt="2026-04-15T09:20:57.701" v="3223" actId="404"/>
          <ac:spMkLst>
            <pc:docMk/>
            <pc:sldMk cId="3282282775" sldId="287"/>
            <ac:spMk id="42" creationId="{6EBEDA52-91E6-867D-88C9-AEFFBA1052A5}"/>
          </ac:spMkLst>
        </pc:spChg>
        <pc:graphicFrameChg chg="del modGraphic">
          <ac:chgData name="Spyros Zormpas" userId="83224642-27c2-4c33-975e-f24bc7e81ed7" providerId="ADAL" clId="{19D4F83C-D3BE-44AE-A7B8-DECBD33A05AD}" dt="2026-04-15T09:13:50.427" v="2848" actId="478"/>
          <ac:graphicFrameMkLst>
            <pc:docMk/>
            <pc:sldMk cId="3282282775" sldId="287"/>
            <ac:graphicFrameMk id="15" creationId="{500902F4-3D1C-5667-D689-93C8A6275E8F}"/>
          </ac:graphicFrameMkLst>
        </pc:graphicFrameChg>
        <pc:picChg chg="add mod">
          <ac:chgData name="Spyros Zormpas" userId="83224642-27c2-4c33-975e-f24bc7e81ed7" providerId="ADAL" clId="{19D4F83C-D3BE-44AE-A7B8-DECBD33A05AD}" dt="2026-04-15T09:14:01.408" v="2854" actId="1076"/>
          <ac:picMkLst>
            <pc:docMk/>
            <pc:sldMk cId="3282282775" sldId="287"/>
            <ac:picMk id="5" creationId="{F1FE0B60-8DC5-AC39-33C2-589F1526FC89}"/>
          </ac:picMkLst>
        </pc:picChg>
        <pc:picChg chg="add mod">
          <ac:chgData name="Spyros Zormpas" userId="83224642-27c2-4c33-975e-f24bc7e81ed7" providerId="ADAL" clId="{19D4F83C-D3BE-44AE-A7B8-DECBD33A05AD}" dt="2026-04-15T09:14:29.202" v="2864" actId="1076"/>
          <ac:picMkLst>
            <pc:docMk/>
            <pc:sldMk cId="3282282775" sldId="287"/>
            <ac:picMk id="6" creationId="{E84BD5C9-710D-61B4-3EDE-6C04C7C73A40}"/>
          </ac:picMkLst>
        </pc:picChg>
        <pc:picChg chg="add mod">
          <ac:chgData name="Spyros Zormpas" userId="83224642-27c2-4c33-975e-f24bc7e81ed7" providerId="ADAL" clId="{19D4F83C-D3BE-44AE-A7B8-DECBD33A05AD}" dt="2026-04-15T09:14:35.599" v="2868" actId="1076"/>
          <ac:picMkLst>
            <pc:docMk/>
            <pc:sldMk cId="3282282775" sldId="287"/>
            <ac:picMk id="7" creationId="{E7FB4C7E-EB8B-CE5F-F1D2-9B814FD6F981}"/>
          </ac:picMkLst>
        </pc:picChg>
        <pc:picChg chg="add mod">
          <ac:chgData name="Spyros Zormpas" userId="83224642-27c2-4c33-975e-f24bc7e81ed7" providerId="ADAL" clId="{19D4F83C-D3BE-44AE-A7B8-DECBD33A05AD}" dt="2026-04-15T09:17:19.897" v="3051" actId="1076"/>
          <ac:picMkLst>
            <pc:docMk/>
            <pc:sldMk cId="3282282775" sldId="287"/>
            <ac:picMk id="21" creationId="{560DA71C-A474-C909-641F-6E1C21D8A7A2}"/>
          </ac:picMkLst>
        </pc:picChg>
        <pc:picChg chg="add mod">
          <ac:chgData name="Spyros Zormpas" userId="83224642-27c2-4c33-975e-f24bc7e81ed7" providerId="ADAL" clId="{19D4F83C-D3BE-44AE-A7B8-DECBD33A05AD}" dt="2026-04-15T09:17:33.079" v="3056" actId="1076"/>
          <ac:picMkLst>
            <pc:docMk/>
            <pc:sldMk cId="3282282775" sldId="287"/>
            <ac:picMk id="22" creationId="{DB57DC82-FDAD-72DA-5170-302CC7F490C6}"/>
          </ac:picMkLst>
        </pc:picChg>
        <pc:picChg chg="add mod">
          <ac:chgData name="Spyros Zormpas" userId="83224642-27c2-4c33-975e-f24bc7e81ed7" providerId="ADAL" clId="{19D4F83C-D3BE-44AE-A7B8-DECBD33A05AD}" dt="2026-04-15T09:17:45.023" v="3061" actId="14100"/>
          <ac:picMkLst>
            <pc:docMk/>
            <pc:sldMk cId="3282282775" sldId="287"/>
            <ac:picMk id="23" creationId="{E7D690D4-114C-A8C5-6835-49CB1AA6CA17}"/>
          </ac:picMkLst>
        </pc:picChg>
        <pc:cxnChg chg="add mod">
          <ac:chgData name="Spyros Zormpas" userId="83224642-27c2-4c33-975e-f24bc7e81ed7" providerId="ADAL" clId="{19D4F83C-D3BE-44AE-A7B8-DECBD33A05AD}" dt="2026-04-15T09:14:45.387" v="2870" actId="1582"/>
          <ac:cxnSpMkLst>
            <pc:docMk/>
            <pc:sldMk cId="3282282775" sldId="287"/>
            <ac:cxnSpMk id="9" creationId="{56FB96A2-0DE7-928B-4504-6956CB49A05E}"/>
          </ac:cxnSpMkLst>
        </pc:cxnChg>
        <pc:cxnChg chg="add mod">
          <ac:chgData name="Spyros Zormpas" userId="83224642-27c2-4c33-975e-f24bc7e81ed7" providerId="ADAL" clId="{19D4F83C-D3BE-44AE-A7B8-DECBD33A05AD}" dt="2026-04-15T09:14:45.387" v="2870" actId="1582"/>
          <ac:cxnSpMkLst>
            <pc:docMk/>
            <pc:sldMk cId="3282282775" sldId="287"/>
            <ac:cxnSpMk id="11" creationId="{4BD4F2F8-2D0F-110C-49A2-8BDFA2796706}"/>
          </ac:cxnSpMkLst>
        </pc:cxnChg>
        <pc:cxnChg chg="add mod">
          <ac:chgData name="Spyros Zormpas" userId="83224642-27c2-4c33-975e-f24bc7e81ed7" providerId="ADAL" clId="{19D4F83C-D3BE-44AE-A7B8-DECBD33A05AD}" dt="2026-04-15T09:18:16.877" v="3070" actId="14100"/>
          <ac:cxnSpMkLst>
            <pc:docMk/>
            <pc:sldMk cId="3282282775" sldId="287"/>
            <ac:cxnSpMk id="24" creationId="{932FB9F5-8CFA-88CE-F9E3-9425AEFFD36C}"/>
          </ac:cxnSpMkLst>
        </pc:cxnChg>
      </pc:sldChg>
      <pc:sldChg chg="addSp delSp modSp add mod modAnim">
        <pc:chgData name="Spyros Zormpas" userId="83224642-27c2-4c33-975e-f24bc7e81ed7" providerId="ADAL" clId="{19D4F83C-D3BE-44AE-A7B8-DECBD33A05AD}" dt="2026-04-15T13:16:17.318" v="5218" actId="14100"/>
        <pc:sldMkLst>
          <pc:docMk/>
          <pc:sldMk cId="1355983795" sldId="288"/>
        </pc:sldMkLst>
        <pc:spChg chg="add mod">
          <ac:chgData name="Spyros Zormpas" userId="83224642-27c2-4c33-975e-f24bc7e81ed7" providerId="ADAL" clId="{19D4F83C-D3BE-44AE-A7B8-DECBD33A05AD}" dt="2026-04-15T13:16:17.318" v="5218" actId="14100"/>
          <ac:spMkLst>
            <pc:docMk/>
            <pc:sldMk cId="1355983795" sldId="288"/>
            <ac:spMk id="8" creationId="{B4F72238-3CD1-B98B-E2F2-AEBC78601EE3}"/>
          </ac:spMkLst>
        </pc:spChg>
        <pc:spChg chg="add mod">
          <ac:chgData name="Spyros Zormpas" userId="83224642-27c2-4c33-975e-f24bc7e81ed7" providerId="ADAL" clId="{19D4F83C-D3BE-44AE-A7B8-DECBD33A05AD}" dt="2026-04-15T09:23:57.134" v="3395" actId="164"/>
          <ac:spMkLst>
            <pc:docMk/>
            <pc:sldMk cId="1355983795" sldId="288"/>
            <ac:spMk id="9" creationId="{3EDD4B05-DD9E-C6CE-39E2-BE24D5A1A4FA}"/>
          </ac:spMkLst>
        </pc:spChg>
        <pc:spChg chg="add mod">
          <ac:chgData name="Spyros Zormpas" userId="83224642-27c2-4c33-975e-f24bc7e81ed7" providerId="ADAL" clId="{19D4F83C-D3BE-44AE-A7B8-DECBD33A05AD}" dt="2026-04-15T09:24:40.884" v="3410" actId="164"/>
          <ac:spMkLst>
            <pc:docMk/>
            <pc:sldMk cId="1355983795" sldId="288"/>
            <ac:spMk id="11" creationId="{6018080D-289E-D2B4-DAE5-ACD2B56F7A8A}"/>
          </ac:spMkLst>
        </pc:spChg>
        <pc:spChg chg="del">
          <ac:chgData name="Spyros Zormpas" userId="83224642-27c2-4c33-975e-f24bc7e81ed7" providerId="ADAL" clId="{19D4F83C-D3BE-44AE-A7B8-DECBD33A05AD}" dt="2026-04-15T09:21:45.877" v="3248" actId="478"/>
          <ac:spMkLst>
            <pc:docMk/>
            <pc:sldMk cId="1355983795" sldId="288"/>
            <ac:spMk id="19" creationId="{F6BF2AE7-70F7-290E-AF41-DB0F20605415}"/>
          </ac:spMkLst>
        </pc:spChg>
        <pc:spChg chg="del">
          <ac:chgData name="Spyros Zormpas" userId="83224642-27c2-4c33-975e-f24bc7e81ed7" providerId="ADAL" clId="{19D4F83C-D3BE-44AE-A7B8-DECBD33A05AD}" dt="2026-04-15T09:21:44.812" v="3247" actId="478"/>
          <ac:spMkLst>
            <pc:docMk/>
            <pc:sldMk cId="1355983795" sldId="288"/>
            <ac:spMk id="20" creationId="{AC73BEB9-4A3C-F3CA-D37A-3226A4A75826}"/>
          </ac:spMkLst>
        </pc:spChg>
        <pc:spChg chg="mod">
          <ac:chgData name="Spyros Zormpas" userId="83224642-27c2-4c33-975e-f24bc7e81ed7" providerId="ADAL" clId="{19D4F83C-D3BE-44AE-A7B8-DECBD33A05AD}" dt="2026-04-15T09:21:39.727" v="3245" actId="404"/>
          <ac:spMkLst>
            <pc:docMk/>
            <pc:sldMk cId="1355983795" sldId="288"/>
            <ac:spMk id="42" creationId="{BF4B3E70-F3C6-35D6-C1B5-79ECD2806848}"/>
          </ac:spMkLst>
        </pc:spChg>
        <pc:grpChg chg="add mod">
          <ac:chgData name="Spyros Zormpas" userId="83224642-27c2-4c33-975e-f24bc7e81ed7" providerId="ADAL" clId="{19D4F83C-D3BE-44AE-A7B8-DECBD33A05AD}" dt="2026-04-15T09:24:40.884" v="3410" actId="164"/>
          <ac:grpSpMkLst>
            <pc:docMk/>
            <pc:sldMk cId="1355983795" sldId="288"/>
            <ac:grpSpMk id="10" creationId="{DB546D75-18C2-9921-C379-E08E7B9DFF48}"/>
          </ac:grpSpMkLst>
        </pc:grpChg>
        <pc:grpChg chg="add mod">
          <ac:chgData name="Spyros Zormpas" userId="83224642-27c2-4c33-975e-f24bc7e81ed7" providerId="ADAL" clId="{19D4F83C-D3BE-44AE-A7B8-DECBD33A05AD}" dt="2026-04-15T09:24:40.884" v="3410" actId="164"/>
          <ac:grpSpMkLst>
            <pc:docMk/>
            <pc:sldMk cId="1355983795" sldId="288"/>
            <ac:grpSpMk id="12" creationId="{F006E50D-629A-5CDE-C4F4-8F3AD2329571}"/>
          </ac:grpSpMkLst>
        </pc:grpChg>
        <pc:graphicFrameChg chg="del">
          <ac:chgData name="Spyros Zormpas" userId="83224642-27c2-4c33-975e-f24bc7e81ed7" providerId="ADAL" clId="{19D4F83C-D3BE-44AE-A7B8-DECBD33A05AD}" dt="2026-04-15T09:21:42.863" v="3246" actId="478"/>
          <ac:graphicFrameMkLst>
            <pc:docMk/>
            <pc:sldMk cId="1355983795" sldId="288"/>
            <ac:graphicFrameMk id="15" creationId="{A45F6872-4449-BE6C-750E-EACE359B1F2E}"/>
          </ac:graphicFrameMkLst>
        </pc:graphicFrameChg>
        <pc:picChg chg="add mod">
          <ac:chgData name="Spyros Zormpas" userId="83224642-27c2-4c33-975e-f24bc7e81ed7" providerId="ADAL" clId="{19D4F83C-D3BE-44AE-A7B8-DECBD33A05AD}" dt="2026-04-15T09:21:51.102" v="3249"/>
          <ac:picMkLst>
            <pc:docMk/>
            <pc:sldMk cId="1355983795" sldId="288"/>
            <ac:picMk id="5" creationId="{C6B9273E-8A72-82D6-6473-347DCD8E77D2}"/>
          </ac:picMkLst>
        </pc:picChg>
        <pc:picChg chg="add mod">
          <ac:chgData name="Spyros Zormpas" userId="83224642-27c2-4c33-975e-f24bc7e81ed7" providerId="ADAL" clId="{19D4F83C-D3BE-44AE-A7B8-DECBD33A05AD}" dt="2026-04-15T09:23:57.134" v="3395" actId="164"/>
          <ac:picMkLst>
            <pc:docMk/>
            <pc:sldMk cId="1355983795" sldId="288"/>
            <ac:picMk id="7" creationId="{6CC5F2AF-D830-6FC2-14A2-6F77DBC99AF2}"/>
          </ac:picMkLst>
        </pc:picChg>
      </pc:sldChg>
      <pc:sldChg chg="addSp delSp modSp add mod">
        <pc:chgData name="Spyros Zormpas" userId="83224642-27c2-4c33-975e-f24bc7e81ed7" providerId="ADAL" clId="{19D4F83C-D3BE-44AE-A7B8-DECBD33A05AD}" dt="2026-04-15T13:16:09.350" v="5217" actId="122"/>
        <pc:sldMkLst>
          <pc:docMk/>
          <pc:sldMk cId="2220638136" sldId="289"/>
        </pc:sldMkLst>
        <pc:spChg chg="add mod">
          <ac:chgData name="Spyros Zormpas" userId="83224642-27c2-4c33-975e-f24bc7e81ed7" providerId="ADAL" clId="{19D4F83C-D3BE-44AE-A7B8-DECBD33A05AD}" dt="2026-04-15T13:15:34.370" v="5164" actId="207"/>
          <ac:spMkLst>
            <pc:docMk/>
            <pc:sldMk cId="2220638136" sldId="289"/>
            <ac:spMk id="5" creationId="{B57EF3EE-F5AF-3777-6DD8-3896078FCE3C}"/>
          </ac:spMkLst>
        </pc:spChg>
        <pc:spChg chg="add mod">
          <ac:chgData name="Spyros Zormpas" userId="83224642-27c2-4c33-975e-f24bc7e81ed7" providerId="ADAL" clId="{19D4F83C-D3BE-44AE-A7B8-DECBD33A05AD}" dt="2026-04-15T13:16:09.350" v="5217" actId="122"/>
          <ac:spMkLst>
            <pc:docMk/>
            <pc:sldMk cId="2220638136" sldId="289"/>
            <ac:spMk id="6" creationId="{C50C37A5-E637-EADD-B912-0319C47CA3A5}"/>
          </ac:spMkLst>
        </pc:spChg>
        <pc:spChg chg="del">
          <ac:chgData name="Spyros Zormpas" userId="83224642-27c2-4c33-975e-f24bc7e81ed7" providerId="ADAL" clId="{19D4F83C-D3BE-44AE-A7B8-DECBD33A05AD}" dt="2026-04-15T09:25:20.717" v="3438" actId="478"/>
          <ac:spMkLst>
            <pc:docMk/>
            <pc:sldMk cId="2220638136" sldId="289"/>
            <ac:spMk id="8" creationId="{3586E6DB-039B-44EF-3FE5-7C71D532B338}"/>
          </ac:spMkLst>
        </pc:spChg>
        <pc:spChg chg="mod">
          <ac:chgData name="Spyros Zormpas" userId="83224642-27c2-4c33-975e-f24bc7e81ed7" providerId="ADAL" clId="{19D4F83C-D3BE-44AE-A7B8-DECBD33A05AD}" dt="2026-04-15T09:25:17.793" v="3436" actId="20577"/>
          <ac:spMkLst>
            <pc:docMk/>
            <pc:sldMk cId="2220638136" sldId="289"/>
            <ac:spMk id="42" creationId="{6A0DCBEC-383A-AE7A-8A20-C0E9D2F48EFF}"/>
          </ac:spMkLst>
        </pc:spChg>
        <pc:grpChg chg="del">
          <ac:chgData name="Spyros Zormpas" userId="83224642-27c2-4c33-975e-f24bc7e81ed7" providerId="ADAL" clId="{19D4F83C-D3BE-44AE-A7B8-DECBD33A05AD}" dt="2026-04-15T09:25:19.357" v="3437" actId="478"/>
          <ac:grpSpMkLst>
            <pc:docMk/>
            <pc:sldMk cId="2220638136" sldId="289"/>
            <ac:grpSpMk id="12" creationId="{DB5F85FB-6DEE-9718-7B4E-EE502D807DAA}"/>
          </ac:grpSpMkLst>
        </pc:grpChg>
        <pc:picChg chg="add mod">
          <ac:chgData name="Spyros Zormpas" userId="83224642-27c2-4c33-975e-f24bc7e81ed7" providerId="ADAL" clId="{19D4F83C-D3BE-44AE-A7B8-DECBD33A05AD}" dt="2026-04-15T12:35:17.708" v="4736" actId="1076"/>
          <ac:picMkLst>
            <pc:docMk/>
            <pc:sldMk cId="2220638136" sldId="289"/>
            <ac:picMk id="13" creationId="{C233F79C-BB8B-648A-FD0D-AF265F8EA7C8}"/>
          </ac:picMkLst>
        </pc:picChg>
      </pc:sldChg>
      <pc:sldMasterChg chg="del delSldLayout">
        <pc:chgData name="Spyros Zormpas" userId="83224642-27c2-4c33-975e-f24bc7e81ed7" providerId="ADAL" clId="{19D4F83C-D3BE-44AE-A7B8-DECBD33A05AD}" dt="2026-04-15T08:46:55.069" v="1816" actId="2696"/>
        <pc:sldMasterMkLst>
          <pc:docMk/>
          <pc:sldMasterMk cId="3995476093" sldId="2147483670"/>
        </pc:sldMasterMkLst>
        <pc:sldLayoutChg chg="del">
          <pc:chgData name="Spyros Zormpas" userId="83224642-27c2-4c33-975e-f24bc7e81ed7" providerId="ADAL" clId="{19D4F83C-D3BE-44AE-A7B8-DECBD33A05AD}" dt="2026-04-15T08:46:55.069" v="1816" actId="2696"/>
          <pc:sldLayoutMkLst>
            <pc:docMk/>
            <pc:sldMasterMk cId="3995476093" sldId="2147483670"/>
            <pc:sldLayoutMk cId="35599673" sldId="2147483671"/>
          </pc:sldLayoutMkLst>
        </pc:sldLayoutChg>
        <pc:sldLayoutChg chg="del">
          <pc:chgData name="Spyros Zormpas" userId="83224642-27c2-4c33-975e-f24bc7e81ed7" providerId="ADAL" clId="{19D4F83C-D3BE-44AE-A7B8-DECBD33A05AD}" dt="2026-04-15T08:46:55.069" v="1816" actId="2696"/>
          <pc:sldLayoutMkLst>
            <pc:docMk/>
            <pc:sldMasterMk cId="3995476093" sldId="2147483670"/>
            <pc:sldLayoutMk cId="3459009398" sldId="2147483672"/>
          </pc:sldLayoutMkLst>
        </pc:sldLayoutChg>
        <pc:sldLayoutChg chg="del">
          <pc:chgData name="Spyros Zormpas" userId="83224642-27c2-4c33-975e-f24bc7e81ed7" providerId="ADAL" clId="{19D4F83C-D3BE-44AE-A7B8-DECBD33A05AD}" dt="2026-04-15T08:46:55.069" v="1816" actId="2696"/>
          <pc:sldLayoutMkLst>
            <pc:docMk/>
            <pc:sldMasterMk cId="3995476093" sldId="2147483670"/>
            <pc:sldLayoutMk cId="899547699" sldId="2147483673"/>
          </pc:sldLayoutMkLst>
        </pc:sldLayoutChg>
        <pc:sldLayoutChg chg="del">
          <pc:chgData name="Spyros Zormpas" userId="83224642-27c2-4c33-975e-f24bc7e81ed7" providerId="ADAL" clId="{19D4F83C-D3BE-44AE-A7B8-DECBD33A05AD}" dt="2026-04-15T08:46:55.069" v="1816" actId="2696"/>
          <pc:sldLayoutMkLst>
            <pc:docMk/>
            <pc:sldMasterMk cId="3995476093" sldId="2147483670"/>
            <pc:sldLayoutMk cId="309226132" sldId="2147483674"/>
          </pc:sldLayoutMkLst>
        </pc:sldLayoutChg>
        <pc:sldLayoutChg chg="del">
          <pc:chgData name="Spyros Zormpas" userId="83224642-27c2-4c33-975e-f24bc7e81ed7" providerId="ADAL" clId="{19D4F83C-D3BE-44AE-A7B8-DECBD33A05AD}" dt="2026-04-15T08:46:55.069" v="1816" actId="2696"/>
          <pc:sldLayoutMkLst>
            <pc:docMk/>
            <pc:sldMasterMk cId="3995476093" sldId="2147483670"/>
            <pc:sldLayoutMk cId="4223762395" sldId="2147483675"/>
          </pc:sldLayoutMkLst>
        </pc:sldLayoutChg>
        <pc:sldLayoutChg chg="del">
          <pc:chgData name="Spyros Zormpas" userId="83224642-27c2-4c33-975e-f24bc7e81ed7" providerId="ADAL" clId="{19D4F83C-D3BE-44AE-A7B8-DECBD33A05AD}" dt="2026-04-15T08:46:55.069" v="1816" actId="2696"/>
          <pc:sldLayoutMkLst>
            <pc:docMk/>
            <pc:sldMasterMk cId="3995476093" sldId="2147483670"/>
            <pc:sldLayoutMk cId="146099475" sldId="2147483676"/>
          </pc:sldLayoutMkLst>
        </pc:sldLayoutChg>
        <pc:sldLayoutChg chg="del">
          <pc:chgData name="Spyros Zormpas" userId="83224642-27c2-4c33-975e-f24bc7e81ed7" providerId="ADAL" clId="{19D4F83C-D3BE-44AE-A7B8-DECBD33A05AD}" dt="2026-04-15T08:46:55.069" v="1816" actId="2696"/>
          <pc:sldLayoutMkLst>
            <pc:docMk/>
            <pc:sldMasterMk cId="3995476093" sldId="2147483670"/>
            <pc:sldLayoutMk cId="2082802400" sldId="2147483677"/>
          </pc:sldLayoutMkLst>
        </pc:sldLayoutChg>
        <pc:sldLayoutChg chg="del">
          <pc:chgData name="Spyros Zormpas" userId="83224642-27c2-4c33-975e-f24bc7e81ed7" providerId="ADAL" clId="{19D4F83C-D3BE-44AE-A7B8-DECBD33A05AD}" dt="2026-04-15T08:46:55.069" v="1816" actId="2696"/>
          <pc:sldLayoutMkLst>
            <pc:docMk/>
            <pc:sldMasterMk cId="3995476093" sldId="2147483670"/>
            <pc:sldLayoutMk cId="632570918" sldId="2147483678"/>
          </pc:sldLayoutMkLst>
        </pc:sldLayoutChg>
        <pc:sldLayoutChg chg="del">
          <pc:chgData name="Spyros Zormpas" userId="83224642-27c2-4c33-975e-f24bc7e81ed7" providerId="ADAL" clId="{19D4F83C-D3BE-44AE-A7B8-DECBD33A05AD}" dt="2026-04-15T08:46:55.069" v="1816" actId="2696"/>
          <pc:sldLayoutMkLst>
            <pc:docMk/>
            <pc:sldMasterMk cId="3995476093" sldId="2147483670"/>
            <pc:sldLayoutMk cId="3775444259" sldId="2147483679"/>
          </pc:sldLayoutMkLst>
        </pc:sldLayoutChg>
        <pc:sldLayoutChg chg="del">
          <pc:chgData name="Spyros Zormpas" userId="83224642-27c2-4c33-975e-f24bc7e81ed7" providerId="ADAL" clId="{19D4F83C-D3BE-44AE-A7B8-DECBD33A05AD}" dt="2026-04-15T08:46:55.069" v="1816" actId="2696"/>
          <pc:sldLayoutMkLst>
            <pc:docMk/>
            <pc:sldMasterMk cId="3995476093" sldId="2147483670"/>
            <pc:sldLayoutMk cId="4268022197" sldId="2147483680"/>
          </pc:sldLayoutMkLst>
        </pc:sldLayoutChg>
        <pc:sldLayoutChg chg="del">
          <pc:chgData name="Spyros Zormpas" userId="83224642-27c2-4c33-975e-f24bc7e81ed7" providerId="ADAL" clId="{19D4F83C-D3BE-44AE-A7B8-DECBD33A05AD}" dt="2026-04-15T08:46:55.069" v="1816" actId="2696"/>
          <pc:sldLayoutMkLst>
            <pc:docMk/>
            <pc:sldMasterMk cId="3995476093" sldId="2147483670"/>
            <pc:sldLayoutMk cId="2399771419" sldId="2147483681"/>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svg"/><Relationship Id="rId1"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svg"/><Relationship Id="rId1"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F1B109-ACF5-475F-928C-72DACD7BF092}" type="doc">
      <dgm:prSet loTypeId="urn:microsoft.com/office/officeart/2005/8/layout/bList2" loCatId="list" qsTypeId="urn:microsoft.com/office/officeart/2005/8/quickstyle/simple4" qsCatId="simple" csTypeId="urn:microsoft.com/office/officeart/2005/8/colors/accent1_4" csCatId="accent1" phldr="1"/>
      <dgm:spPr/>
      <dgm:t>
        <a:bodyPr/>
        <a:lstStyle/>
        <a:p>
          <a:endParaRPr lang="en-US"/>
        </a:p>
      </dgm:t>
    </dgm:pt>
    <dgm:pt modelId="{0D809698-C5FF-4D82-93D6-C663B1C212E0}">
      <dgm:prSet/>
      <dgm:spPr>
        <a:solidFill>
          <a:srgbClr val="C00000"/>
        </a:solidFill>
        <a:ln>
          <a:solidFill>
            <a:srgbClr val="C00000"/>
          </a:solidFill>
        </a:ln>
      </dgm:spPr>
      <dgm:t>
        <a:bodyPr/>
        <a:lstStyle/>
        <a:p>
          <a:r>
            <a:rPr lang="en-US">
              <a:latin typeface="Times New Roman" panose="02020603050405020304" pitchFamily="18" charset="0"/>
              <a:cs typeface="Times New Roman" panose="02020603050405020304" pitchFamily="18" charset="0"/>
            </a:rPr>
            <a:t>System Architecture</a:t>
          </a:r>
        </a:p>
      </dgm:t>
    </dgm:pt>
    <dgm:pt modelId="{1C3D6176-F939-43C5-9328-88F7F36D03E9}" type="parTrans" cxnId="{5879A397-FD42-470D-BAE5-33A212A8CE75}">
      <dgm:prSet/>
      <dgm:spPr/>
      <dgm:t>
        <a:bodyPr/>
        <a:lstStyle/>
        <a:p>
          <a:endParaRPr lang="en-US">
            <a:latin typeface="Times New Roman" panose="02020603050405020304" pitchFamily="18" charset="0"/>
            <a:cs typeface="Times New Roman" panose="02020603050405020304" pitchFamily="18" charset="0"/>
          </a:endParaRPr>
        </a:p>
      </dgm:t>
    </dgm:pt>
    <dgm:pt modelId="{897A7030-4AB2-4E90-BC80-AADD998D55A4}" type="sibTrans" cxnId="{5879A397-FD42-470D-BAE5-33A212A8CE75}">
      <dgm:prSet/>
      <dgm:spPr/>
      <dgm:t>
        <a:bodyPr/>
        <a:lstStyle/>
        <a:p>
          <a:endParaRPr lang="en-US">
            <a:latin typeface="Times New Roman" panose="02020603050405020304" pitchFamily="18" charset="0"/>
            <a:cs typeface="Times New Roman" panose="02020603050405020304" pitchFamily="18" charset="0"/>
          </a:endParaRPr>
        </a:p>
      </dgm:t>
    </dgm:pt>
    <dgm:pt modelId="{892831B3-43F7-4EFD-9976-C5A8670C0B43}">
      <dgm:prSet/>
      <dgm:spPr>
        <a:ln>
          <a:solidFill>
            <a:srgbClr val="C00000"/>
          </a:solidFill>
        </a:ln>
      </dgm:spPr>
      <dgm:t>
        <a:bodyPr/>
        <a:lstStyle/>
        <a:p>
          <a:r>
            <a:rPr lang="en-US">
              <a:latin typeface="Times New Roman" panose="02020603050405020304" pitchFamily="18" charset="0"/>
              <a:cs typeface="Times New Roman" panose="02020603050405020304" pitchFamily="18" charset="0"/>
            </a:rPr>
            <a:t>Initial integration with Lely 3</a:t>
          </a:r>
          <a:r>
            <a:rPr lang="en-US" baseline="30000">
              <a:latin typeface="Times New Roman" panose="02020603050405020304" pitchFamily="18" charset="0"/>
              <a:cs typeface="Times New Roman" panose="02020603050405020304" pitchFamily="18" charset="0"/>
            </a:rPr>
            <a:t>rd</a:t>
          </a:r>
          <a:r>
            <a:rPr lang="en-US">
              <a:latin typeface="Times New Roman" panose="02020603050405020304" pitchFamily="18" charset="0"/>
              <a:cs typeface="Times New Roman" panose="02020603050405020304" pitchFamily="18" charset="0"/>
            </a:rPr>
            <a:t> party APIs</a:t>
          </a:r>
        </a:p>
      </dgm:t>
    </dgm:pt>
    <dgm:pt modelId="{820386F5-FCD9-4CA6-AC48-BCDB909F6492}" type="parTrans" cxnId="{13310000-CF72-4E88-87C8-1C00203FB215}">
      <dgm:prSet/>
      <dgm:spPr/>
      <dgm:t>
        <a:bodyPr/>
        <a:lstStyle/>
        <a:p>
          <a:endParaRPr lang="en-CY"/>
        </a:p>
      </dgm:t>
    </dgm:pt>
    <dgm:pt modelId="{8496EF1E-ECC8-44E8-A887-3C28653D8D06}" type="sibTrans" cxnId="{13310000-CF72-4E88-87C8-1C00203FB215}">
      <dgm:prSet/>
      <dgm:spPr/>
      <dgm:t>
        <a:bodyPr/>
        <a:lstStyle/>
        <a:p>
          <a:endParaRPr lang="en-CY"/>
        </a:p>
      </dgm:t>
    </dgm:pt>
    <dgm:pt modelId="{2032AB4A-1B91-4E0D-B2EA-90CCBFE17BC5}">
      <dgm:prSet/>
      <dgm:spPr>
        <a:ln>
          <a:solidFill>
            <a:srgbClr val="C00000"/>
          </a:solidFill>
        </a:ln>
      </dgm:spPr>
      <dgm:t>
        <a:bodyPr/>
        <a:lstStyle/>
        <a:p>
          <a:r>
            <a:rPr lang="en-US">
              <a:latin typeface="Times New Roman" panose="02020603050405020304" pitchFamily="18" charset="0"/>
              <a:cs typeface="Times New Roman" panose="02020603050405020304" pitchFamily="18" charset="0"/>
            </a:rPr>
            <a:t>Multi-user access</a:t>
          </a:r>
          <a:endParaRPr lang="en-CY">
            <a:latin typeface="Times New Roman" panose="02020603050405020304" pitchFamily="18" charset="0"/>
            <a:cs typeface="Times New Roman" panose="02020603050405020304" pitchFamily="18" charset="0"/>
          </a:endParaRPr>
        </a:p>
      </dgm:t>
    </dgm:pt>
    <dgm:pt modelId="{F21CD20A-A87B-4549-A8A0-E092FAEBCF57}" type="parTrans" cxnId="{C5227715-8B7B-40A6-AC48-C774843E92DF}">
      <dgm:prSet/>
      <dgm:spPr/>
      <dgm:t>
        <a:bodyPr/>
        <a:lstStyle/>
        <a:p>
          <a:endParaRPr lang="en-CY"/>
        </a:p>
      </dgm:t>
    </dgm:pt>
    <dgm:pt modelId="{03131564-68D4-4CEC-986F-41A7BEA3D310}" type="sibTrans" cxnId="{C5227715-8B7B-40A6-AC48-C774843E92DF}">
      <dgm:prSet/>
      <dgm:spPr/>
      <dgm:t>
        <a:bodyPr/>
        <a:lstStyle/>
        <a:p>
          <a:endParaRPr lang="en-CY"/>
        </a:p>
      </dgm:t>
    </dgm:pt>
    <dgm:pt modelId="{99CE0962-B0B5-44EB-AA96-CE723030C65A}">
      <dgm:prSet/>
      <dgm:spPr>
        <a:ln>
          <a:solidFill>
            <a:srgbClr val="C00000"/>
          </a:solidFill>
        </a:ln>
      </dgm:spPr>
      <dgm:t>
        <a:bodyPr/>
        <a:lstStyle/>
        <a:p>
          <a:r>
            <a:rPr lang="en-US">
              <a:latin typeface="Times New Roman" panose="02020603050405020304" pitchFamily="18" charset="0"/>
              <a:cs typeface="Times New Roman" panose="02020603050405020304" pitchFamily="18" charset="0"/>
            </a:rPr>
            <a:t>Technology stack selection</a:t>
          </a:r>
          <a:endParaRPr lang="en-CY">
            <a:latin typeface="Times New Roman" panose="02020603050405020304" pitchFamily="18" charset="0"/>
            <a:cs typeface="Times New Roman" panose="02020603050405020304" pitchFamily="18" charset="0"/>
          </a:endParaRPr>
        </a:p>
      </dgm:t>
    </dgm:pt>
    <dgm:pt modelId="{D5EE6D9B-DEE3-4C5E-AF4D-953912F9E33F}" type="parTrans" cxnId="{B15494D3-D1A7-48F9-A200-F9F06D448A27}">
      <dgm:prSet/>
      <dgm:spPr/>
      <dgm:t>
        <a:bodyPr/>
        <a:lstStyle/>
        <a:p>
          <a:endParaRPr lang="en-CY"/>
        </a:p>
      </dgm:t>
    </dgm:pt>
    <dgm:pt modelId="{5B316718-BBD1-48B6-954D-F2F409B322BB}" type="sibTrans" cxnId="{B15494D3-D1A7-48F9-A200-F9F06D448A27}">
      <dgm:prSet/>
      <dgm:spPr/>
      <dgm:t>
        <a:bodyPr/>
        <a:lstStyle/>
        <a:p>
          <a:endParaRPr lang="en-CY"/>
        </a:p>
      </dgm:t>
    </dgm:pt>
    <dgm:pt modelId="{C4D12008-8A86-4383-BD0A-5AAAC9391770}">
      <dgm:prSet/>
      <dgm:spPr>
        <a:solidFill>
          <a:srgbClr val="C00000"/>
        </a:solidFill>
        <a:ln>
          <a:solidFill>
            <a:srgbClr val="C00000"/>
          </a:solidFill>
        </a:ln>
      </dgm:spPr>
      <dgm:t>
        <a:bodyPr/>
        <a:lstStyle/>
        <a:p>
          <a:r>
            <a:rPr lang="en-US">
              <a:latin typeface="Times New Roman" panose="02020603050405020304" pitchFamily="18" charset="0"/>
              <a:cs typeface="Times New Roman" panose="02020603050405020304" pitchFamily="18" charset="0"/>
            </a:rPr>
            <a:t>Modules Integration</a:t>
          </a:r>
        </a:p>
      </dgm:t>
    </dgm:pt>
    <dgm:pt modelId="{A505C583-52C3-4CCD-A79F-164BA01BA76C}" type="sibTrans" cxnId="{9E0194A2-F9C7-4C27-AA44-57BAC3F52502}">
      <dgm:prSet/>
      <dgm:spPr/>
      <dgm:t>
        <a:bodyPr/>
        <a:lstStyle/>
        <a:p>
          <a:endParaRPr lang="en-CY">
            <a:latin typeface="Times New Roman" panose="02020603050405020304" pitchFamily="18" charset="0"/>
            <a:cs typeface="Times New Roman" panose="02020603050405020304" pitchFamily="18" charset="0"/>
          </a:endParaRPr>
        </a:p>
      </dgm:t>
    </dgm:pt>
    <dgm:pt modelId="{CA5667A3-BFB5-4CE0-848C-888401855BB0}" type="parTrans" cxnId="{9E0194A2-F9C7-4C27-AA44-57BAC3F52502}">
      <dgm:prSet/>
      <dgm:spPr/>
      <dgm:t>
        <a:bodyPr/>
        <a:lstStyle/>
        <a:p>
          <a:endParaRPr lang="en-CY">
            <a:latin typeface="Times New Roman" panose="02020603050405020304" pitchFamily="18" charset="0"/>
            <a:cs typeface="Times New Roman" panose="02020603050405020304" pitchFamily="18" charset="0"/>
          </a:endParaRPr>
        </a:p>
      </dgm:t>
    </dgm:pt>
    <dgm:pt modelId="{E07915B6-B02C-4C0F-923F-5685FDFBDB0E}">
      <dgm:prSet/>
      <dgm:spPr>
        <a:solidFill>
          <a:srgbClr val="FF0000"/>
        </a:solidFill>
        <a:ln>
          <a:solidFill>
            <a:srgbClr val="FF0000"/>
          </a:solidFill>
        </a:ln>
      </dgm:spPr>
      <dgm:t>
        <a:bodyPr/>
        <a:lstStyle/>
        <a:p>
          <a:r>
            <a:rPr lang="en-US">
              <a:latin typeface="Times New Roman" panose="02020603050405020304" pitchFamily="18" charset="0"/>
              <a:cs typeface="Times New Roman" panose="02020603050405020304" pitchFamily="18" charset="0"/>
            </a:rPr>
            <a:t>System Field Testing</a:t>
          </a:r>
        </a:p>
      </dgm:t>
    </dgm:pt>
    <dgm:pt modelId="{C9BE6B3E-86C2-49EE-9187-C27026B5386B}" type="parTrans" cxnId="{9F9E71C3-6011-4D11-BD6F-732A70E222C5}">
      <dgm:prSet/>
      <dgm:spPr/>
      <dgm:t>
        <a:bodyPr/>
        <a:lstStyle/>
        <a:p>
          <a:endParaRPr lang="en-CY"/>
        </a:p>
      </dgm:t>
    </dgm:pt>
    <dgm:pt modelId="{68E8D97F-B476-456F-ABEE-56A663BED4FC}" type="sibTrans" cxnId="{9F9E71C3-6011-4D11-BD6F-732A70E222C5}">
      <dgm:prSet/>
      <dgm:spPr/>
      <dgm:t>
        <a:bodyPr/>
        <a:lstStyle/>
        <a:p>
          <a:endParaRPr lang="en-CY"/>
        </a:p>
      </dgm:t>
    </dgm:pt>
    <dgm:pt modelId="{DC464642-8DB8-4209-B9F4-4E7A745EB925}">
      <dgm:prSet custT="1"/>
      <dgm:spPr>
        <a:ln>
          <a:solidFill>
            <a:srgbClr val="C00000"/>
          </a:solidFill>
        </a:ln>
      </dgm:spPr>
      <dgm:t>
        <a:bodyPr/>
        <a:lstStyle/>
        <a:p>
          <a:r>
            <a:rPr lang="en-US" sz="1400">
              <a:latin typeface="Times New Roman" panose="02020603050405020304" pitchFamily="18" charset="0"/>
              <a:cs typeface="Times New Roman" panose="02020603050405020304" pitchFamily="18" charset="0"/>
            </a:rPr>
            <a:t>Initial integration with DSS, Simulator, Feeding module</a:t>
          </a:r>
        </a:p>
      </dgm:t>
    </dgm:pt>
    <dgm:pt modelId="{D8526A27-FC33-47C9-8FB0-455FC23A27B7}" type="parTrans" cxnId="{B166179D-2260-432A-8DCD-993AF728D82C}">
      <dgm:prSet/>
      <dgm:spPr/>
      <dgm:t>
        <a:bodyPr/>
        <a:lstStyle/>
        <a:p>
          <a:endParaRPr lang="en-CY"/>
        </a:p>
      </dgm:t>
    </dgm:pt>
    <dgm:pt modelId="{69EA9945-8238-4364-9C2F-0CB59AFDA8F2}" type="sibTrans" cxnId="{B166179D-2260-432A-8DCD-993AF728D82C}">
      <dgm:prSet/>
      <dgm:spPr/>
      <dgm:t>
        <a:bodyPr/>
        <a:lstStyle/>
        <a:p>
          <a:endParaRPr lang="en-CY"/>
        </a:p>
      </dgm:t>
    </dgm:pt>
    <dgm:pt modelId="{FF0CAB67-1575-40D7-B414-293F000FEFB9}">
      <dgm:prSet custT="1"/>
      <dgm:spPr>
        <a:ln>
          <a:solidFill>
            <a:srgbClr val="C00000"/>
          </a:solidFill>
        </a:ln>
      </dgm:spPr>
      <dgm:t>
        <a:bodyPr/>
        <a:lstStyle/>
        <a:p>
          <a:pPr>
            <a:lnSpc>
              <a:spcPct val="90000"/>
            </a:lnSpc>
          </a:pPr>
          <a:r>
            <a:rPr lang="en-US" sz="1400" kern="1200">
              <a:latin typeface="Times New Roman" panose="02020603050405020304" pitchFamily="18" charset="0"/>
              <a:cs typeface="Times New Roman" panose="02020603050405020304" pitchFamily="18" charset="0"/>
            </a:rPr>
            <a:t>Finalize integration with all related modules</a:t>
          </a:r>
        </a:p>
      </dgm:t>
    </dgm:pt>
    <dgm:pt modelId="{43CB013D-3EB3-4757-A628-8A1B2FFB09AC}" type="parTrans" cxnId="{04C78474-E52B-439E-89D4-5ADD6297EE4C}">
      <dgm:prSet/>
      <dgm:spPr/>
      <dgm:t>
        <a:bodyPr/>
        <a:lstStyle/>
        <a:p>
          <a:endParaRPr lang="en-CY"/>
        </a:p>
      </dgm:t>
    </dgm:pt>
    <dgm:pt modelId="{67237DB8-9BE1-4F4A-ADD1-D2F5BB14DB38}" type="sibTrans" cxnId="{04C78474-E52B-439E-89D4-5ADD6297EE4C}">
      <dgm:prSet/>
      <dgm:spPr/>
      <dgm:t>
        <a:bodyPr/>
        <a:lstStyle/>
        <a:p>
          <a:endParaRPr lang="en-CY"/>
        </a:p>
      </dgm:t>
    </dgm:pt>
    <dgm:pt modelId="{ADF1E4A8-90E8-4B93-9097-2633AF8FB8E6}">
      <dgm:prSet custT="1"/>
      <dgm:spPr>
        <a:ln>
          <a:solidFill>
            <a:srgbClr val="C00000"/>
          </a:solidFill>
        </a:ln>
      </dgm:spPr>
      <dgm:t>
        <a:bodyPr/>
        <a:lstStyle/>
        <a:p>
          <a:r>
            <a:rPr lang="en-US" sz="1400">
              <a:latin typeface="Times New Roman" panose="02020603050405020304" pitchFamily="18" charset="0"/>
              <a:cs typeface="Times New Roman" panose="02020603050405020304" pitchFamily="18" charset="0"/>
            </a:rPr>
            <a:t>Preliminary testing of the </a:t>
          </a:r>
          <a:r>
            <a:rPr lang="en-US" sz="1400" err="1">
              <a:latin typeface="Times New Roman" panose="02020603050405020304" pitchFamily="18" charset="0"/>
              <a:cs typeface="Times New Roman" panose="02020603050405020304" pitchFamily="18" charset="0"/>
            </a:rPr>
            <a:t>dAIry</a:t>
          </a:r>
          <a:r>
            <a:rPr lang="en-US" sz="1400">
              <a:latin typeface="Times New Roman" panose="02020603050405020304" pitchFamily="18" charset="0"/>
              <a:cs typeface="Times New Roman" panose="02020603050405020304" pitchFamily="18" charset="0"/>
            </a:rPr>
            <a:t> 4.0 cloud platform</a:t>
          </a:r>
        </a:p>
      </dgm:t>
    </dgm:pt>
    <dgm:pt modelId="{A60E28B3-3716-4118-960C-BE5A165058BE}" type="parTrans" cxnId="{6A1580B2-0EEA-40A4-A3C4-3D5AA91CA6E9}">
      <dgm:prSet/>
      <dgm:spPr/>
      <dgm:t>
        <a:bodyPr/>
        <a:lstStyle/>
        <a:p>
          <a:endParaRPr lang="en-CY"/>
        </a:p>
      </dgm:t>
    </dgm:pt>
    <dgm:pt modelId="{7017104F-246C-4E8E-AF16-81AA9E4D99E2}" type="sibTrans" cxnId="{6A1580B2-0EEA-40A4-A3C4-3D5AA91CA6E9}">
      <dgm:prSet/>
      <dgm:spPr/>
      <dgm:t>
        <a:bodyPr/>
        <a:lstStyle/>
        <a:p>
          <a:endParaRPr lang="en-CY"/>
        </a:p>
      </dgm:t>
    </dgm:pt>
    <dgm:pt modelId="{C537E6CD-F74B-4091-9014-FF479149C7A3}">
      <dgm:prSet/>
      <dgm:spPr>
        <a:ln>
          <a:solidFill>
            <a:srgbClr val="C00000"/>
          </a:solidFill>
        </a:ln>
      </dgm:spPr>
      <dgm:t>
        <a:bodyPr/>
        <a:lstStyle/>
        <a:p>
          <a:r>
            <a:rPr lang="en-US">
              <a:latin typeface="Times New Roman" panose="02020603050405020304" pitchFamily="18" charset="0"/>
              <a:cs typeface="Times New Roman" panose="02020603050405020304" pitchFamily="18" charset="0"/>
            </a:rPr>
            <a:t>Foundational framework of the project</a:t>
          </a:r>
        </a:p>
      </dgm:t>
    </dgm:pt>
    <dgm:pt modelId="{E79AE972-9932-439B-A5F0-012F907DB3D4}" type="parTrans" cxnId="{4120FFCC-3645-4F3B-9460-134DD96AFE47}">
      <dgm:prSet/>
      <dgm:spPr/>
      <dgm:t>
        <a:bodyPr/>
        <a:lstStyle/>
        <a:p>
          <a:endParaRPr lang="en-CY"/>
        </a:p>
      </dgm:t>
    </dgm:pt>
    <dgm:pt modelId="{86B113A2-1639-4446-A517-B7501DC7378F}" type="sibTrans" cxnId="{4120FFCC-3645-4F3B-9460-134DD96AFE47}">
      <dgm:prSet/>
      <dgm:spPr/>
      <dgm:t>
        <a:bodyPr/>
        <a:lstStyle/>
        <a:p>
          <a:endParaRPr lang="en-CY"/>
        </a:p>
      </dgm:t>
    </dgm:pt>
    <dgm:pt modelId="{E2F7F775-FC68-42B5-8D56-5976B0C5E9C4}">
      <dgm:prSet/>
      <dgm:spPr>
        <a:ln>
          <a:solidFill>
            <a:srgbClr val="C00000"/>
          </a:solidFill>
        </a:ln>
      </dgm:spPr>
      <dgm:t>
        <a:bodyPr/>
        <a:lstStyle/>
        <a:p>
          <a:r>
            <a:rPr lang="en-US">
              <a:latin typeface="Times New Roman" panose="02020603050405020304" pitchFamily="18" charset="0"/>
              <a:cs typeface="Times New Roman" panose="02020603050405020304" pitchFamily="18" charset="0"/>
            </a:rPr>
            <a:t>Platform documentation through Open API Documentation (Swagger)</a:t>
          </a:r>
          <a:endParaRPr lang="en-CY">
            <a:latin typeface="Times New Roman" panose="02020603050405020304" pitchFamily="18" charset="0"/>
            <a:cs typeface="Times New Roman" panose="02020603050405020304" pitchFamily="18" charset="0"/>
          </a:endParaRPr>
        </a:p>
      </dgm:t>
    </dgm:pt>
    <dgm:pt modelId="{D6F11616-EA8B-41D4-A68B-DF4592173303}" type="parTrans" cxnId="{AF85C64B-FA5A-46F3-8B67-3A81D9C92411}">
      <dgm:prSet/>
      <dgm:spPr/>
      <dgm:t>
        <a:bodyPr/>
        <a:lstStyle/>
        <a:p>
          <a:endParaRPr lang="en-CY"/>
        </a:p>
      </dgm:t>
    </dgm:pt>
    <dgm:pt modelId="{DF620A46-3FE7-4426-AFBB-4C417C6282D0}" type="sibTrans" cxnId="{AF85C64B-FA5A-46F3-8B67-3A81D9C92411}">
      <dgm:prSet/>
      <dgm:spPr/>
      <dgm:t>
        <a:bodyPr/>
        <a:lstStyle/>
        <a:p>
          <a:endParaRPr lang="en-CY"/>
        </a:p>
      </dgm:t>
    </dgm:pt>
    <dgm:pt modelId="{93EA196E-5DA0-4638-954E-9F1AA6748244}">
      <dgm:prSet custT="1"/>
      <dgm:spPr>
        <a:ln>
          <a:solidFill>
            <a:srgbClr val="C00000"/>
          </a:solidFill>
        </a:ln>
      </dgm:spPr>
      <dgm:t>
        <a:bodyPr/>
        <a:lstStyle/>
        <a:p>
          <a:r>
            <a:rPr lang="en-US" sz="1400">
              <a:latin typeface="Times New Roman" panose="02020603050405020304" pitchFamily="18" charset="0"/>
              <a:cs typeface="Times New Roman" panose="02020603050405020304" pitchFamily="18" charset="0"/>
            </a:rPr>
            <a:t>Establish the initial link with Animal Status Classifier</a:t>
          </a:r>
        </a:p>
      </dgm:t>
    </dgm:pt>
    <dgm:pt modelId="{CC2EE1D2-95E6-4C22-969C-B800FE545B59}" type="parTrans" cxnId="{445653BC-2ED3-41A9-9A28-D85613139E85}">
      <dgm:prSet/>
      <dgm:spPr/>
      <dgm:t>
        <a:bodyPr/>
        <a:lstStyle/>
        <a:p>
          <a:endParaRPr lang="en-CY"/>
        </a:p>
      </dgm:t>
    </dgm:pt>
    <dgm:pt modelId="{2583D56C-EF2D-4028-AF42-BB2A24152663}" type="sibTrans" cxnId="{445653BC-2ED3-41A9-9A28-D85613139E85}">
      <dgm:prSet/>
      <dgm:spPr/>
      <dgm:t>
        <a:bodyPr/>
        <a:lstStyle/>
        <a:p>
          <a:endParaRPr lang="en-CY"/>
        </a:p>
      </dgm:t>
    </dgm:pt>
    <dgm:pt modelId="{7645AE4D-3497-4B98-BD78-D79F720FE87B}">
      <dgm:prSet custT="1"/>
      <dgm:spPr>
        <a:ln>
          <a:solidFill>
            <a:srgbClr val="C00000"/>
          </a:solidFill>
        </a:ln>
      </dgm:spPr>
      <dgm:t>
        <a:bodyPr/>
        <a:lstStyle/>
        <a:p>
          <a:r>
            <a:rPr lang="en-US" sz="1400">
              <a:latin typeface="Times New Roman" panose="02020603050405020304" pitchFamily="18" charset="0"/>
              <a:cs typeface="Times New Roman" panose="02020603050405020304" pitchFamily="18" charset="0"/>
            </a:rPr>
            <a:t>Further integration with Lely 3</a:t>
          </a:r>
          <a:r>
            <a:rPr lang="en-US" sz="1400" baseline="30000">
              <a:latin typeface="Times New Roman" panose="02020603050405020304" pitchFamily="18" charset="0"/>
              <a:cs typeface="Times New Roman" panose="02020603050405020304" pitchFamily="18" charset="0"/>
            </a:rPr>
            <a:t>rd</a:t>
          </a:r>
          <a:r>
            <a:rPr lang="en-US" sz="1400">
              <a:latin typeface="Times New Roman" panose="02020603050405020304" pitchFamily="18" charset="0"/>
              <a:cs typeface="Times New Roman" panose="02020603050405020304" pitchFamily="18" charset="0"/>
            </a:rPr>
            <a:t> party APIs</a:t>
          </a:r>
        </a:p>
      </dgm:t>
    </dgm:pt>
    <dgm:pt modelId="{06411657-FACA-4719-B338-1D0FBF410D0E}" type="parTrans" cxnId="{6931C609-373A-4B36-B247-00D7BEE59CB1}">
      <dgm:prSet/>
      <dgm:spPr/>
      <dgm:t>
        <a:bodyPr/>
        <a:lstStyle/>
        <a:p>
          <a:endParaRPr lang="en-CY"/>
        </a:p>
      </dgm:t>
    </dgm:pt>
    <dgm:pt modelId="{888A93D1-3BB1-494F-9969-AF9788B5BA20}" type="sibTrans" cxnId="{6931C609-373A-4B36-B247-00D7BEE59CB1}">
      <dgm:prSet/>
      <dgm:spPr/>
      <dgm:t>
        <a:bodyPr/>
        <a:lstStyle/>
        <a:p>
          <a:endParaRPr lang="en-CY"/>
        </a:p>
      </dgm:t>
    </dgm:pt>
    <dgm:pt modelId="{E9EA8D35-EE3A-4EB4-B8DE-D2C6D2430F17}">
      <dgm:prSet custT="1"/>
      <dgm:spPr>
        <a:ln>
          <a:solidFill>
            <a:srgbClr val="C00000"/>
          </a:solidFill>
        </a:ln>
      </dgm:spPr>
      <dgm:t>
        <a:bodyPr/>
        <a:lstStyle/>
        <a:p>
          <a:pPr>
            <a:lnSpc>
              <a:spcPct val="90000"/>
            </a:lnSpc>
          </a:pPr>
          <a:r>
            <a:rPr lang="en-US" sz="1400" kern="1200">
              <a:latin typeface="Times New Roman" panose="02020603050405020304" pitchFamily="18" charset="0"/>
              <a:cs typeface="Times New Roman" panose="02020603050405020304" pitchFamily="18" charset="0"/>
            </a:rPr>
            <a:t>Entire system evaluation and validation</a:t>
          </a:r>
        </a:p>
      </dgm:t>
    </dgm:pt>
    <dgm:pt modelId="{1A8AEE52-89ED-4705-8168-B2C2AE7AE570}" type="parTrans" cxnId="{FD8CE604-2675-4321-9796-EB75BF174E7C}">
      <dgm:prSet/>
      <dgm:spPr/>
      <dgm:t>
        <a:bodyPr/>
        <a:lstStyle/>
        <a:p>
          <a:endParaRPr lang="en-CY"/>
        </a:p>
      </dgm:t>
    </dgm:pt>
    <dgm:pt modelId="{6D1D5F2B-81E9-4F0A-AA7F-321A236EA477}" type="sibTrans" cxnId="{FD8CE604-2675-4321-9796-EB75BF174E7C}">
      <dgm:prSet/>
      <dgm:spPr/>
      <dgm:t>
        <a:bodyPr/>
        <a:lstStyle/>
        <a:p>
          <a:endParaRPr lang="en-CY"/>
        </a:p>
      </dgm:t>
    </dgm:pt>
    <dgm:pt modelId="{AB6EB121-DF95-4FED-B5A8-8F218CEC11DA}">
      <dgm:prSet custT="1"/>
      <dgm:spPr>
        <a:ln>
          <a:solidFill>
            <a:srgbClr val="C00000"/>
          </a:solidFill>
        </a:ln>
      </dgm:spPr>
      <dgm:t>
        <a:bodyPr/>
        <a:lstStyle/>
        <a:p>
          <a:pPr>
            <a:lnSpc>
              <a:spcPct val="90000"/>
            </a:lnSpc>
          </a:pPr>
          <a:r>
            <a:rPr lang="en-US" sz="1400" kern="1200">
              <a:latin typeface="Times New Roman" panose="02020603050405020304" pitchFamily="18" charset="0"/>
              <a:cs typeface="Times New Roman" panose="02020603050405020304" pitchFamily="18" charset="0"/>
            </a:rPr>
            <a:t>Overall system monitoring</a:t>
          </a:r>
        </a:p>
      </dgm:t>
    </dgm:pt>
    <dgm:pt modelId="{6991F631-390E-47F9-8E43-7EA7BBC83308}" type="parTrans" cxnId="{F0B4826F-C380-4054-BE6C-379E4B504EDE}">
      <dgm:prSet/>
      <dgm:spPr/>
      <dgm:t>
        <a:bodyPr/>
        <a:lstStyle/>
        <a:p>
          <a:endParaRPr lang="en-CY"/>
        </a:p>
      </dgm:t>
    </dgm:pt>
    <dgm:pt modelId="{A1AB0E61-60E8-463D-B510-FAEF4D95CCD3}" type="sibTrans" cxnId="{F0B4826F-C380-4054-BE6C-379E4B504EDE}">
      <dgm:prSet/>
      <dgm:spPr/>
      <dgm:t>
        <a:bodyPr/>
        <a:lstStyle/>
        <a:p>
          <a:endParaRPr lang="en-CY"/>
        </a:p>
      </dgm:t>
    </dgm:pt>
    <dgm:pt modelId="{FB093EDF-6B12-4BCC-A68D-CAF15C334C30}">
      <dgm:prSet custT="1"/>
      <dgm:spPr>
        <a:ln>
          <a:solidFill>
            <a:srgbClr val="C00000"/>
          </a:solidFill>
        </a:ln>
      </dgm:spPr>
      <dgm:t>
        <a:bodyPr/>
        <a:lstStyle/>
        <a:p>
          <a:pPr>
            <a:lnSpc>
              <a:spcPct val="90000"/>
            </a:lnSpc>
          </a:pPr>
          <a:r>
            <a:rPr lang="en-US" sz="1400" kern="1200">
              <a:latin typeface="Times New Roman" panose="02020603050405020304" pitchFamily="18" charset="0"/>
              <a:cs typeface="Times New Roman" panose="02020603050405020304" pitchFamily="18" charset="0"/>
            </a:rPr>
            <a:t>Field testing of the </a:t>
          </a:r>
          <a:r>
            <a:rPr lang="en-US" sz="1400" kern="1200" err="1">
              <a:latin typeface="Times New Roman" panose="02020603050405020304" pitchFamily="18" charset="0"/>
              <a:cs typeface="Times New Roman" panose="02020603050405020304" pitchFamily="18" charset="0"/>
            </a:rPr>
            <a:t>dAIry</a:t>
          </a:r>
          <a:r>
            <a:rPr lang="en-US" sz="1400" kern="1200">
              <a:latin typeface="Times New Roman" panose="02020603050405020304" pitchFamily="18" charset="0"/>
              <a:cs typeface="Times New Roman" panose="02020603050405020304" pitchFamily="18" charset="0"/>
            </a:rPr>
            <a:t> 4.0 cloud platform</a:t>
          </a:r>
        </a:p>
      </dgm:t>
    </dgm:pt>
    <dgm:pt modelId="{F48F6019-7847-4293-A3DD-26F391AB26BA}" type="parTrans" cxnId="{1074A78E-1754-420A-B4E6-DD1D18E4D944}">
      <dgm:prSet/>
      <dgm:spPr/>
      <dgm:t>
        <a:bodyPr/>
        <a:lstStyle/>
        <a:p>
          <a:endParaRPr lang="en-US"/>
        </a:p>
      </dgm:t>
    </dgm:pt>
    <dgm:pt modelId="{DFF0EB3C-EFE6-4E26-A5F8-DD23CA29F1AC}" type="sibTrans" cxnId="{1074A78E-1754-420A-B4E6-DD1D18E4D944}">
      <dgm:prSet/>
      <dgm:spPr/>
      <dgm:t>
        <a:bodyPr/>
        <a:lstStyle/>
        <a:p>
          <a:endParaRPr lang="en-US"/>
        </a:p>
      </dgm:t>
    </dgm:pt>
    <dgm:pt modelId="{90C92BC8-F739-4C8F-A474-731B5742762B}" type="pres">
      <dgm:prSet presAssocID="{E5F1B109-ACF5-475F-928C-72DACD7BF092}" presName="diagram" presStyleCnt="0">
        <dgm:presLayoutVars>
          <dgm:dir/>
          <dgm:animLvl val="lvl"/>
          <dgm:resizeHandles val="exact"/>
        </dgm:presLayoutVars>
      </dgm:prSet>
      <dgm:spPr/>
    </dgm:pt>
    <dgm:pt modelId="{13943CEA-0FF2-4E9C-B289-605860277BB8}" type="pres">
      <dgm:prSet presAssocID="{0D809698-C5FF-4D82-93D6-C663B1C212E0}" presName="compNode" presStyleCnt="0"/>
      <dgm:spPr/>
    </dgm:pt>
    <dgm:pt modelId="{74B8EEFB-1B91-45DA-B147-9388F77F5ACF}" type="pres">
      <dgm:prSet presAssocID="{0D809698-C5FF-4D82-93D6-C663B1C212E0}" presName="childRect" presStyleLbl="bgAcc1" presStyleIdx="0" presStyleCnt="3" custLinFactNeighborX="1496">
        <dgm:presLayoutVars>
          <dgm:bulletEnabled val="1"/>
        </dgm:presLayoutVars>
      </dgm:prSet>
      <dgm:spPr/>
    </dgm:pt>
    <dgm:pt modelId="{7BEDC5E9-9593-4A36-8752-91CB9ED5E332}" type="pres">
      <dgm:prSet presAssocID="{0D809698-C5FF-4D82-93D6-C663B1C212E0}" presName="parentText" presStyleLbl="node1" presStyleIdx="0" presStyleCnt="0">
        <dgm:presLayoutVars>
          <dgm:chMax val="0"/>
          <dgm:bulletEnabled val="1"/>
        </dgm:presLayoutVars>
      </dgm:prSet>
      <dgm:spPr/>
    </dgm:pt>
    <dgm:pt modelId="{7EF12220-EE01-46DF-A761-B322DF2527E1}" type="pres">
      <dgm:prSet presAssocID="{0D809698-C5FF-4D82-93D6-C663B1C212E0}" presName="parentRect" presStyleLbl="alignNode1" presStyleIdx="0" presStyleCnt="3" custLinFactNeighborX="1496"/>
      <dgm:spPr/>
    </dgm:pt>
    <dgm:pt modelId="{4D83F995-90A1-427B-99DF-AC595B44B9FB}" type="pres">
      <dgm:prSet presAssocID="{0D809698-C5FF-4D82-93D6-C663B1C212E0}" presName="adorn" presStyleLbl="fgAccFollowNode1" presStyleIdx="0" presStyleCnt="3" custLinFactNeighborX="-11759"/>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solidFill>
            <a:srgbClr val="ED9F9F">
              <a:alpha val="90000"/>
            </a:srgbClr>
          </a:solidFill>
        </a:ln>
      </dgm:spPr>
    </dgm:pt>
    <dgm:pt modelId="{FEC9DC3C-6906-452D-84DC-36F05F38E70D}" type="pres">
      <dgm:prSet presAssocID="{897A7030-4AB2-4E90-BC80-AADD998D55A4}" presName="sibTrans" presStyleLbl="sibTrans2D1" presStyleIdx="0" presStyleCnt="0"/>
      <dgm:spPr/>
    </dgm:pt>
    <dgm:pt modelId="{BFB90D79-DBBD-4EDD-88AB-B358FDC039F8}" type="pres">
      <dgm:prSet presAssocID="{C4D12008-8A86-4383-BD0A-5AAAC9391770}" presName="compNode" presStyleCnt="0"/>
      <dgm:spPr/>
    </dgm:pt>
    <dgm:pt modelId="{CBD361A9-D08C-4DFE-8A06-D7FD82195938}" type="pres">
      <dgm:prSet presAssocID="{C4D12008-8A86-4383-BD0A-5AAAC9391770}" presName="childRect" presStyleLbl="bgAcc1" presStyleIdx="1" presStyleCnt="3" custLinFactNeighborX="374">
        <dgm:presLayoutVars>
          <dgm:bulletEnabled val="1"/>
        </dgm:presLayoutVars>
      </dgm:prSet>
      <dgm:spPr/>
    </dgm:pt>
    <dgm:pt modelId="{A5FD7B51-39A6-438E-9068-EB7FF66CBC59}" type="pres">
      <dgm:prSet presAssocID="{C4D12008-8A86-4383-BD0A-5AAAC9391770}" presName="parentText" presStyleLbl="node1" presStyleIdx="0" presStyleCnt="0">
        <dgm:presLayoutVars>
          <dgm:chMax val="0"/>
          <dgm:bulletEnabled val="1"/>
        </dgm:presLayoutVars>
      </dgm:prSet>
      <dgm:spPr/>
    </dgm:pt>
    <dgm:pt modelId="{18DACB01-E8DD-4C0D-9373-3073462E3CB3}" type="pres">
      <dgm:prSet presAssocID="{C4D12008-8A86-4383-BD0A-5AAAC9391770}" presName="parentRect" presStyleLbl="alignNode1" presStyleIdx="1" presStyleCnt="3" custLinFactNeighborX="374"/>
      <dgm:spPr/>
    </dgm:pt>
    <dgm:pt modelId="{282B3C00-1954-45BA-948B-5978DCB17871}" type="pres">
      <dgm:prSet presAssocID="{C4D12008-8A86-4383-BD0A-5AAAC9391770}" presName="adorn" presStyleLbl="fgAccFollowNode1" presStyleIdx="1" presStyleCnt="3" custLinFactNeighborX="-13897"/>
      <dgm:spPr>
        <a:blipFill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a:ln>
          <a:solidFill>
            <a:srgbClr val="ED9F9F">
              <a:alpha val="90000"/>
            </a:srgbClr>
          </a:solidFill>
        </a:ln>
      </dgm:spPr>
      <dgm:extLst>
        <a:ext uri="{E40237B7-FDA0-4F09-8148-C483321AD2D9}">
          <dgm14:cNvPr xmlns:dgm14="http://schemas.microsoft.com/office/drawing/2010/diagram" id="0" name="" descr="High voltage with solid fill"/>
        </a:ext>
      </dgm:extLst>
    </dgm:pt>
    <dgm:pt modelId="{5BE3C0DD-0740-4588-9723-B3909E42D56C}" type="pres">
      <dgm:prSet presAssocID="{A505C583-52C3-4CCD-A79F-164BA01BA76C}" presName="sibTrans" presStyleLbl="sibTrans2D1" presStyleIdx="0" presStyleCnt="0"/>
      <dgm:spPr/>
    </dgm:pt>
    <dgm:pt modelId="{6A588E8A-F7FA-4E17-A6C6-4E0D8F6F6664}" type="pres">
      <dgm:prSet presAssocID="{E07915B6-B02C-4C0F-923F-5685FDFBDB0E}" presName="compNode" presStyleCnt="0"/>
      <dgm:spPr/>
    </dgm:pt>
    <dgm:pt modelId="{2AA6D637-CD42-404B-8CD9-3D615DF5D9BC}" type="pres">
      <dgm:prSet presAssocID="{E07915B6-B02C-4C0F-923F-5685FDFBDB0E}" presName="childRect" presStyleLbl="bgAcc1" presStyleIdx="2" presStyleCnt="3" custLinFactNeighborX="-748">
        <dgm:presLayoutVars>
          <dgm:bulletEnabled val="1"/>
        </dgm:presLayoutVars>
      </dgm:prSet>
      <dgm:spPr/>
    </dgm:pt>
    <dgm:pt modelId="{81DEAA10-E760-4BF7-8392-E80DB0052E5E}" type="pres">
      <dgm:prSet presAssocID="{E07915B6-B02C-4C0F-923F-5685FDFBDB0E}" presName="parentText" presStyleLbl="node1" presStyleIdx="0" presStyleCnt="0">
        <dgm:presLayoutVars>
          <dgm:chMax val="0"/>
          <dgm:bulletEnabled val="1"/>
        </dgm:presLayoutVars>
      </dgm:prSet>
      <dgm:spPr/>
    </dgm:pt>
    <dgm:pt modelId="{59A54483-F905-404B-AF36-8C46F717CC80}" type="pres">
      <dgm:prSet presAssocID="{E07915B6-B02C-4C0F-923F-5685FDFBDB0E}" presName="parentRect" presStyleLbl="alignNode1" presStyleIdx="2" presStyleCnt="3" custLinFactNeighborX="-748"/>
      <dgm:spPr/>
    </dgm:pt>
    <dgm:pt modelId="{63B94F98-57A8-4055-BF3F-7012C58195B4}" type="pres">
      <dgm:prSet presAssocID="{E07915B6-B02C-4C0F-923F-5685FDFBDB0E}" presName="adorn" presStyleLbl="fgAccFollowNode1" presStyleIdx="2" presStyleCnt="3" custLinFactNeighborX="-18174"/>
      <dgm:spPr>
        <a:blipFill rotWithShape="1">
          <a:blip xmlns:r="http://schemas.openxmlformats.org/officeDocument/2006/relationships">
            <a:extLst>
              <a:ext uri="{96DAC541-7B7A-43D3-8B79-37D633B846F1}">
                <asvg:svgBlip xmlns:asvg="http://schemas.microsoft.com/office/drawing/2016/SVG/main" r:embed="rId3"/>
              </a:ext>
            </a:extLst>
          </a:blip>
          <a:srcRect/>
          <a:stretch>
            <a:fillRect/>
          </a:stretch>
        </a:blipFill>
        <a:ln>
          <a:solidFill>
            <a:srgbClr val="ED9F9F">
              <a:alpha val="90000"/>
            </a:srgbClr>
          </a:solidFill>
        </a:ln>
      </dgm:spPr>
      <dgm:extLst>
        <a:ext uri="{E40237B7-FDA0-4F09-8148-C483321AD2D9}">
          <dgm14:cNvPr xmlns:dgm14="http://schemas.microsoft.com/office/drawing/2010/diagram" id="0" name="" descr="Decision chart with solid fill"/>
        </a:ext>
      </dgm:extLst>
    </dgm:pt>
  </dgm:ptLst>
  <dgm:cxnLst>
    <dgm:cxn modelId="{13310000-CF72-4E88-87C8-1C00203FB215}" srcId="{0D809698-C5FF-4D82-93D6-C663B1C212E0}" destId="{892831B3-43F7-4EFD-9976-C5A8670C0B43}" srcOrd="1" destOrd="0" parTransId="{820386F5-FCD9-4CA6-AC48-BCDB909F6492}" sibTransId="{8496EF1E-ECC8-44E8-A887-3C28653D8D06}"/>
    <dgm:cxn modelId="{FD8CE604-2675-4321-9796-EB75BF174E7C}" srcId="{E07915B6-B02C-4C0F-923F-5685FDFBDB0E}" destId="{E9EA8D35-EE3A-4EB4-B8DE-D2C6D2430F17}" srcOrd="3" destOrd="0" parTransId="{1A8AEE52-89ED-4705-8168-B2C2AE7AE570}" sibTransId="{6D1D5F2B-81E9-4F0A-AA7F-321A236EA477}"/>
    <dgm:cxn modelId="{6931C609-373A-4B36-B247-00D7BEE59CB1}" srcId="{C4D12008-8A86-4383-BD0A-5AAAC9391770}" destId="{7645AE4D-3497-4B98-BD78-D79F720FE87B}" srcOrd="1" destOrd="0" parTransId="{06411657-FACA-4719-B338-1D0FBF410D0E}" sibTransId="{888A93D1-3BB1-494F-9969-AF9788B5BA20}"/>
    <dgm:cxn modelId="{506F6E0A-BB5F-4410-BE93-6E36DCE71DF1}" type="presOf" srcId="{C4D12008-8A86-4383-BD0A-5AAAC9391770}" destId="{A5FD7B51-39A6-438E-9068-EB7FF66CBC59}" srcOrd="0" destOrd="0" presId="urn:microsoft.com/office/officeart/2005/8/layout/bList2"/>
    <dgm:cxn modelId="{C5227715-8B7B-40A6-AC48-C774843E92DF}" srcId="{0D809698-C5FF-4D82-93D6-C663B1C212E0}" destId="{2032AB4A-1B91-4E0D-B2EA-90CCBFE17BC5}" srcOrd="2" destOrd="0" parTransId="{F21CD20A-A87B-4549-A8A0-E092FAEBCF57}" sibTransId="{03131564-68D4-4CEC-986F-41A7BEA3D310}"/>
    <dgm:cxn modelId="{91E0FC15-0E7C-459D-A8D9-4E935380563E}" type="presOf" srcId="{0D809698-C5FF-4D82-93D6-C663B1C212E0}" destId="{7EF12220-EE01-46DF-A761-B322DF2527E1}" srcOrd="1" destOrd="0" presId="urn:microsoft.com/office/officeart/2005/8/layout/bList2"/>
    <dgm:cxn modelId="{C818F319-4A25-4165-AB84-4C9BC6116D4C}" type="presOf" srcId="{A505C583-52C3-4CCD-A79F-164BA01BA76C}" destId="{5BE3C0DD-0740-4588-9723-B3909E42D56C}" srcOrd="0" destOrd="0" presId="urn:microsoft.com/office/officeart/2005/8/layout/bList2"/>
    <dgm:cxn modelId="{1ACF7A2A-D905-417D-BCC0-8895E8C3E3CC}" type="presOf" srcId="{2032AB4A-1B91-4E0D-B2EA-90CCBFE17BC5}" destId="{74B8EEFB-1B91-45DA-B147-9388F77F5ACF}" srcOrd="0" destOrd="2" presId="urn:microsoft.com/office/officeart/2005/8/layout/bList2"/>
    <dgm:cxn modelId="{336E302E-62E2-416E-B1C1-83DBCB20DE02}" type="presOf" srcId="{FB093EDF-6B12-4BCC-A68D-CAF15C334C30}" destId="{2AA6D637-CD42-404B-8CD9-3D615DF5D9BC}" srcOrd="0" destOrd="1" presId="urn:microsoft.com/office/officeart/2005/8/layout/bList2"/>
    <dgm:cxn modelId="{7CCFA338-5191-4A61-AC95-A259407957C1}" type="presOf" srcId="{93EA196E-5DA0-4638-954E-9F1AA6748244}" destId="{CBD361A9-D08C-4DFE-8A06-D7FD82195938}" srcOrd="0" destOrd="3" presId="urn:microsoft.com/office/officeart/2005/8/layout/bList2"/>
    <dgm:cxn modelId="{0C58B938-6724-425C-914A-EFCAEBA1C847}" type="presOf" srcId="{E2F7F775-FC68-42B5-8D56-5976B0C5E9C4}" destId="{74B8EEFB-1B91-45DA-B147-9388F77F5ACF}" srcOrd="0" destOrd="4" presId="urn:microsoft.com/office/officeart/2005/8/layout/bList2"/>
    <dgm:cxn modelId="{093B2A44-2AC1-4302-A90D-3715E657C0E2}" type="presOf" srcId="{E9EA8D35-EE3A-4EB4-B8DE-D2C6D2430F17}" destId="{2AA6D637-CD42-404B-8CD9-3D615DF5D9BC}" srcOrd="0" destOrd="3" presId="urn:microsoft.com/office/officeart/2005/8/layout/bList2"/>
    <dgm:cxn modelId="{AF85C64B-FA5A-46F3-8B67-3A81D9C92411}" srcId="{0D809698-C5FF-4D82-93D6-C663B1C212E0}" destId="{E2F7F775-FC68-42B5-8D56-5976B0C5E9C4}" srcOrd="4" destOrd="0" parTransId="{D6F11616-EA8B-41D4-A68B-DF4592173303}" sibTransId="{DF620A46-3FE7-4426-AFBB-4C417C6282D0}"/>
    <dgm:cxn modelId="{78F19E6D-BD59-49DE-B6DC-6917D0F20DE5}" type="presOf" srcId="{ADF1E4A8-90E8-4B93-9097-2633AF8FB8E6}" destId="{CBD361A9-D08C-4DFE-8A06-D7FD82195938}" srcOrd="0" destOrd="0" presId="urn:microsoft.com/office/officeart/2005/8/layout/bList2"/>
    <dgm:cxn modelId="{F0B4826F-C380-4054-BE6C-379E4B504EDE}" srcId="{E07915B6-B02C-4C0F-923F-5685FDFBDB0E}" destId="{AB6EB121-DF95-4FED-B5A8-8F218CEC11DA}" srcOrd="2" destOrd="0" parTransId="{6991F631-390E-47F9-8E43-7EA7BBC83308}" sibTransId="{A1AB0E61-60E8-463D-B510-FAEF4D95CCD3}"/>
    <dgm:cxn modelId="{0D0AA672-673F-42E0-B39F-862DB344278F}" type="presOf" srcId="{E07915B6-B02C-4C0F-923F-5685FDFBDB0E}" destId="{59A54483-F905-404B-AF36-8C46F717CC80}" srcOrd="1" destOrd="0" presId="urn:microsoft.com/office/officeart/2005/8/layout/bList2"/>
    <dgm:cxn modelId="{9F8D6054-61F1-4ADC-93ED-BCC15DDA41EE}" type="presOf" srcId="{0D809698-C5FF-4D82-93D6-C663B1C212E0}" destId="{7BEDC5E9-9593-4A36-8752-91CB9ED5E332}" srcOrd="0" destOrd="0" presId="urn:microsoft.com/office/officeart/2005/8/layout/bList2"/>
    <dgm:cxn modelId="{04C78474-E52B-439E-89D4-5ADD6297EE4C}" srcId="{E07915B6-B02C-4C0F-923F-5685FDFBDB0E}" destId="{FF0CAB67-1575-40D7-B414-293F000FEFB9}" srcOrd="0" destOrd="0" parTransId="{43CB013D-3EB3-4757-A628-8A1B2FFB09AC}" sibTransId="{67237DB8-9BE1-4F4A-ADD1-D2F5BB14DB38}"/>
    <dgm:cxn modelId="{7FA9F475-AC26-484F-94FE-F3B2018A15D4}" type="presOf" srcId="{E07915B6-B02C-4C0F-923F-5685FDFBDB0E}" destId="{81DEAA10-E760-4BF7-8392-E80DB0052E5E}" srcOrd="0" destOrd="0" presId="urn:microsoft.com/office/officeart/2005/8/layout/bList2"/>
    <dgm:cxn modelId="{1074A78E-1754-420A-B4E6-DD1D18E4D944}" srcId="{E07915B6-B02C-4C0F-923F-5685FDFBDB0E}" destId="{FB093EDF-6B12-4BCC-A68D-CAF15C334C30}" srcOrd="1" destOrd="0" parTransId="{F48F6019-7847-4293-A3DD-26F391AB26BA}" sibTransId="{DFF0EB3C-EFE6-4E26-A5F8-DD23CA29F1AC}"/>
    <dgm:cxn modelId="{5879A397-FD42-470D-BAE5-33A212A8CE75}" srcId="{E5F1B109-ACF5-475F-928C-72DACD7BF092}" destId="{0D809698-C5FF-4D82-93D6-C663B1C212E0}" srcOrd="0" destOrd="0" parTransId="{1C3D6176-F939-43C5-9328-88F7F36D03E9}" sibTransId="{897A7030-4AB2-4E90-BC80-AADD998D55A4}"/>
    <dgm:cxn modelId="{DEEBBC97-68B9-4D47-A9A4-948753119AF8}" type="presOf" srcId="{E5F1B109-ACF5-475F-928C-72DACD7BF092}" destId="{90C92BC8-F739-4C8F-A474-731B5742762B}" srcOrd="0" destOrd="0" presId="urn:microsoft.com/office/officeart/2005/8/layout/bList2"/>
    <dgm:cxn modelId="{B166179D-2260-432A-8DCD-993AF728D82C}" srcId="{C4D12008-8A86-4383-BD0A-5AAAC9391770}" destId="{DC464642-8DB8-4209-B9F4-4E7A745EB925}" srcOrd="2" destOrd="0" parTransId="{D8526A27-FC33-47C9-8FB0-455FC23A27B7}" sibTransId="{69EA9945-8238-4364-9C2F-0CB59AFDA8F2}"/>
    <dgm:cxn modelId="{9E0194A2-F9C7-4C27-AA44-57BAC3F52502}" srcId="{E5F1B109-ACF5-475F-928C-72DACD7BF092}" destId="{C4D12008-8A86-4383-BD0A-5AAAC9391770}" srcOrd="1" destOrd="0" parTransId="{CA5667A3-BFB5-4CE0-848C-888401855BB0}" sibTransId="{A505C583-52C3-4CCD-A79F-164BA01BA76C}"/>
    <dgm:cxn modelId="{C10DBFA4-0166-4325-B705-D6B94DBB8E2C}" type="presOf" srcId="{C4D12008-8A86-4383-BD0A-5AAAC9391770}" destId="{18DACB01-E8DD-4C0D-9373-3073462E3CB3}" srcOrd="1" destOrd="0" presId="urn:microsoft.com/office/officeart/2005/8/layout/bList2"/>
    <dgm:cxn modelId="{6A1580B2-0EEA-40A4-A3C4-3D5AA91CA6E9}" srcId="{C4D12008-8A86-4383-BD0A-5AAAC9391770}" destId="{ADF1E4A8-90E8-4B93-9097-2633AF8FB8E6}" srcOrd="0" destOrd="0" parTransId="{A60E28B3-3716-4118-960C-BE5A165058BE}" sibTransId="{7017104F-246C-4E8E-AF16-81AA9E4D99E2}"/>
    <dgm:cxn modelId="{A93E9FB3-BFC6-4059-8575-CA6873AAE7E2}" type="presOf" srcId="{7645AE4D-3497-4B98-BD78-D79F720FE87B}" destId="{CBD361A9-D08C-4DFE-8A06-D7FD82195938}" srcOrd="0" destOrd="1" presId="urn:microsoft.com/office/officeart/2005/8/layout/bList2"/>
    <dgm:cxn modelId="{646204B6-22E2-4300-8A47-663515B98B95}" type="presOf" srcId="{AB6EB121-DF95-4FED-B5A8-8F218CEC11DA}" destId="{2AA6D637-CD42-404B-8CD9-3D615DF5D9BC}" srcOrd="0" destOrd="2" presId="urn:microsoft.com/office/officeart/2005/8/layout/bList2"/>
    <dgm:cxn modelId="{445653BC-2ED3-41A9-9A28-D85613139E85}" srcId="{C4D12008-8A86-4383-BD0A-5AAAC9391770}" destId="{93EA196E-5DA0-4638-954E-9F1AA6748244}" srcOrd="3" destOrd="0" parTransId="{CC2EE1D2-95E6-4C22-969C-B800FE545B59}" sibTransId="{2583D56C-EF2D-4028-AF42-BB2A24152663}"/>
    <dgm:cxn modelId="{9F9E71C3-6011-4D11-BD6F-732A70E222C5}" srcId="{E5F1B109-ACF5-475F-928C-72DACD7BF092}" destId="{E07915B6-B02C-4C0F-923F-5685FDFBDB0E}" srcOrd="2" destOrd="0" parTransId="{C9BE6B3E-86C2-49EE-9187-C27026B5386B}" sibTransId="{68E8D97F-B476-456F-ABEE-56A663BED4FC}"/>
    <dgm:cxn modelId="{A70E44C4-79C2-40DE-B1F7-56EAA129C5B0}" type="presOf" srcId="{897A7030-4AB2-4E90-BC80-AADD998D55A4}" destId="{FEC9DC3C-6906-452D-84DC-36F05F38E70D}" srcOrd="0" destOrd="0" presId="urn:microsoft.com/office/officeart/2005/8/layout/bList2"/>
    <dgm:cxn modelId="{0F5A14CC-E843-47A4-B65D-00A9362885E4}" type="presOf" srcId="{892831B3-43F7-4EFD-9976-C5A8670C0B43}" destId="{74B8EEFB-1B91-45DA-B147-9388F77F5ACF}" srcOrd="0" destOrd="1" presId="urn:microsoft.com/office/officeart/2005/8/layout/bList2"/>
    <dgm:cxn modelId="{4120FFCC-3645-4F3B-9460-134DD96AFE47}" srcId="{0D809698-C5FF-4D82-93D6-C663B1C212E0}" destId="{C537E6CD-F74B-4091-9014-FF479149C7A3}" srcOrd="0" destOrd="0" parTransId="{E79AE972-9932-439B-A5F0-012F907DB3D4}" sibTransId="{86B113A2-1639-4446-A517-B7501DC7378F}"/>
    <dgm:cxn modelId="{B15494D3-D1A7-48F9-A200-F9F06D448A27}" srcId="{0D809698-C5FF-4D82-93D6-C663B1C212E0}" destId="{99CE0962-B0B5-44EB-AA96-CE723030C65A}" srcOrd="3" destOrd="0" parTransId="{D5EE6D9B-DEE3-4C5E-AF4D-953912F9E33F}" sibTransId="{5B316718-BBD1-48B6-954D-F2F409B322BB}"/>
    <dgm:cxn modelId="{C0EBE6E3-1BFD-4404-978C-6ED91E790A3A}" type="presOf" srcId="{C537E6CD-F74B-4091-9014-FF479149C7A3}" destId="{74B8EEFB-1B91-45DA-B147-9388F77F5ACF}" srcOrd="0" destOrd="0" presId="urn:microsoft.com/office/officeart/2005/8/layout/bList2"/>
    <dgm:cxn modelId="{B084F5E3-E0C8-472C-8CFF-C7DD5892A22B}" type="presOf" srcId="{99CE0962-B0B5-44EB-AA96-CE723030C65A}" destId="{74B8EEFB-1B91-45DA-B147-9388F77F5ACF}" srcOrd="0" destOrd="3" presId="urn:microsoft.com/office/officeart/2005/8/layout/bList2"/>
    <dgm:cxn modelId="{E2FBA9F2-F828-4C03-B820-78F48492566C}" type="presOf" srcId="{FF0CAB67-1575-40D7-B414-293F000FEFB9}" destId="{2AA6D637-CD42-404B-8CD9-3D615DF5D9BC}" srcOrd="0" destOrd="0" presId="urn:microsoft.com/office/officeart/2005/8/layout/bList2"/>
    <dgm:cxn modelId="{0361C7F3-0509-46FD-B870-A9BF994E0369}" type="presOf" srcId="{DC464642-8DB8-4209-B9F4-4E7A745EB925}" destId="{CBD361A9-D08C-4DFE-8A06-D7FD82195938}" srcOrd="0" destOrd="2" presId="urn:microsoft.com/office/officeart/2005/8/layout/bList2"/>
    <dgm:cxn modelId="{B8C31CCC-AE53-451C-985F-5FD0DCE06A8C}" type="presParOf" srcId="{90C92BC8-F739-4C8F-A474-731B5742762B}" destId="{13943CEA-0FF2-4E9C-B289-605860277BB8}" srcOrd="0" destOrd="0" presId="urn:microsoft.com/office/officeart/2005/8/layout/bList2"/>
    <dgm:cxn modelId="{6D2A0FBD-4ACD-4C4C-8831-38892FFB5D7D}" type="presParOf" srcId="{13943CEA-0FF2-4E9C-B289-605860277BB8}" destId="{74B8EEFB-1B91-45DA-B147-9388F77F5ACF}" srcOrd="0" destOrd="0" presId="urn:microsoft.com/office/officeart/2005/8/layout/bList2"/>
    <dgm:cxn modelId="{E22A7664-DA3A-4330-A310-269A801DBC18}" type="presParOf" srcId="{13943CEA-0FF2-4E9C-B289-605860277BB8}" destId="{7BEDC5E9-9593-4A36-8752-91CB9ED5E332}" srcOrd="1" destOrd="0" presId="urn:microsoft.com/office/officeart/2005/8/layout/bList2"/>
    <dgm:cxn modelId="{A96D5EB8-6EF3-470B-9082-10524867D127}" type="presParOf" srcId="{13943CEA-0FF2-4E9C-B289-605860277BB8}" destId="{7EF12220-EE01-46DF-A761-B322DF2527E1}" srcOrd="2" destOrd="0" presId="urn:microsoft.com/office/officeart/2005/8/layout/bList2"/>
    <dgm:cxn modelId="{B3288B28-9081-481B-83D3-C01E213B54D5}" type="presParOf" srcId="{13943CEA-0FF2-4E9C-B289-605860277BB8}" destId="{4D83F995-90A1-427B-99DF-AC595B44B9FB}" srcOrd="3" destOrd="0" presId="urn:microsoft.com/office/officeart/2005/8/layout/bList2"/>
    <dgm:cxn modelId="{AF594525-1842-4C67-8E1E-233E14485A68}" type="presParOf" srcId="{90C92BC8-F739-4C8F-A474-731B5742762B}" destId="{FEC9DC3C-6906-452D-84DC-36F05F38E70D}" srcOrd="1" destOrd="0" presId="urn:microsoft.com/office/officeart/2005/8/layout/bList2"/>
    <dgm:cxn modelId="{1DD4C070-437D-4D88-A47E-5793291C0185}" type="presParOf" srcId="{90C92BC8-F739-4C8F-A474-731B5742762B}" destId="{BFB90D79-DBBD-4EDD-88AB-B358FDC039F8}" srcOrd="2" destOrd="0" presId="urn:microsoft.com/office/officeart/2005/8/layout/bList2"/>
    <dgm:cxn modelId="{16D051E5-0D09-4FF2-99F0-F6A1909EC79F}" type="presParOf" srcId="{BFB90D79-DBBD-4EDD-88AB-B358FDC039F8}" destId="{CBD361A9-D08C-4DFE-8A06-D7FD82195938}" srcOrd="0" destOrd="0" presId="urn:microsoft.com/office/officeart/2005/8/layout/bList2"/>
    <dgm:cxn modelId="{DB927B02-DBE1-4AFD-8FE9-70C8D2593D4C}" type="presParOf" srcId="{BFB90D79-DBBD-4EDD-88AB-B358FDC039F8}" destId="{A5FD7B51-39A6-438E-9068-EB7FF66CBC59}" srcOrd="1" destOrd="0" presId="urn:microsoft.com/office/officeart/2005/8/layout/bList2"/>
    <dgm:cxn modelId="{694598E1-642E-4A6D-855E-C60160481C77}" type="presParOf" srcId="{BFB90D79-DBBD-4EDD-88AB-B358FDC039F8}" destId="{18DACB01-E8DD-4C0D-9373-3073462E3CB3}" srcOrd="2" destOrd="0" presId="urn:microsoft.com/office/officeart/2005/8/layout/bList2"/>
    <dgm:cxn modelId="{F11ED17A-7665-43AA-A9D0-A04EE1E66789}" type="presParOf" srcId="{BFB90D79-DBBD-4EDD-88AB-B358FDC039F8}" destId="{282B3C00-1954-45BA-948B-5978DCB17871}" srcOrd="3" destOrd="0" presId="urn:microsoft.com/office/officeart/2005/8/layout/bList2"/>
    <dgm:cxn modelId="{1393E70A-0881-426D-84A5-284F9F9BB889}" type="presParOf" srcId="{90C92BC8-F739-4C8F-A474-731B5742762B}" destId="{5BE3C0DD-0740-4588-9723-B3909E42D56C}" srcOrd="3" destOrd="0" presId="urn:microsoft.com/office/officeart/2005/8/layout/bList2"/>
    <dgm:cxn modelId="{8223D74D-A170-452F-9066-712BC9E5DAE3}" type="presParOf" srcId="{90C92BC8-F739-4C8F-A474-731B5742762B}" destId="{6A588E8A-F7FA-4E17-A6C6-4E0D8F6F6664}" srcOrd="4" destOrd="0" presId="urn:microsoft.com/office/officeart/2005/8/layout/bList2"/>
    <dgm:cxn modelId="{522E58A8-7368-45F9-944D-47D8C31EDD24}" type="presParOf" srcId="{6A588E8A-F7FA-4E17-A6C6-4E0D8F6F6664}" destId="{2AA6D637-CD42-404B-8CD9-3D615DF5D9BC}" srcOrd="0" destOrd="0" presId="urn:microsoft.com/office/officeart/2005/8/layout/bList2"/>
    <dgm:cxn modelId="{FBF45343-E5A1-47CA-9DE4-ECA58B960E38}" type="presParOf" srcId="{6A588E8A-F7FA-4E17-A6C6-4E0D8F6F6664}" destId="{81DEAA10-E760-4BF7-8392-E80DB0052E5E}" srcOrd="1" destOrd="0" presId="urn:microsoft.com/office/officeart/2005/8/layout/bList2"/>
    <dgm:cxn modelId="{A6601E22-733F-41CC-98CB-0540DE7E0D32}" type="presParOf" srcId="{6A588E8A-F7FA-4E17-A6C6-4E0D8F6F6664}" destId="{59A54483-F905-404B-AF36-8C46F717CC80}" srcOrd="2" destOrd="0" presId="urn:microsoft.com/office/officeart/2005/8/layout/bList2"/>
    <dgm:cxn modelId="{F49262BD-650D-4A4E-A225-4D280E012259}" type="presParOf" srcId="{6A588E8A-F7FA-4E17-A6C6-4E0D8F6F6664}" destId="{63B94F98-57A8-4055-BF3F-7012C58195B4}"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8EEFB-1B91-45DA-B147-9388F77F5ACF}">
      <dsp:nvSpPr>
        <dsp:cNvPr id="0" name=""/>
        <dsp:cNvSpPr/>
      </dsp:nvSpPr>
      <dsp:spPr>
        <a:xfrm>
          <a:off x="42212" y="64214"/>
          <a:ext cx="2443518" cy="1824034"/>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C000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Times New Roman" panose="02020603050405020304" pitchFamily="18" charset="0"/>
              <a:cs typeface="Times New Roman" panose="02020603050405020304" pitchFamily="18" charset="0"/>
            </a:rPr>
            <a:t>Foundational framework of the project</a:t>
          </a:r>
        </a:p>
        <a:p>
          <a:pPr marL="114300" lvl="1" indent="-114300" algn="l" defTabSz="577850">
            <a:lnSpc>
              <a:spcPct val="90000"/>
            </a:lnSpc>
            <a:spcBef>
              <a:spcPct val="0"/>
            </a:spcBef>
            <a:spcAft>
              <a:spcPct val="15000"/>
            </a:spcAft>
            <a:buChar char="•"/>
          </a:pPr>
          <a:r>
            <a:rPr lang="en-US" sz="1300" kern="1200">
              <a:latin typeface="Times New Roman" panose="02020603050405020304" pitchFamily="18" charset="0"/>
              <a:cs typeface="Times New Roman" panose="02020603050405020304" pitchFamily="18" charset="0"/>
            </a:rPr>
            <a:t>Initial integration with Lely 3</a:t>
          </a:r>
          <a:r>
            <a:rPr lang="en-US" sz="1300" kern="1200" baseline="30000">
              <a:latin typeface="Times New Roman" panose="02020603050405020304" pitchFamily="18" charset="0"/>
              <a:cs typeface="Times New Roman" panose="02020603050405020304" pitchFamily="18" charset="0"/>
            </a:rPr>
            <a:t>rd</a:t>
          </a:r>
          <a:r>
            <a:rPr lang="en-US" sz="1300" kern="1200">
              <a:latin typeface="Times New Roman" panose="02020603050405020304" pitchFamily="18" charset="0"/>
              <a:cs typeface="Times New Roman" panose="02020603050405020304" pitchFamily="18" charset="0"/>
            </a:rPr>
            <a:t> party APIs</a:t>
          </a:r>
        </a:p>
        <a:p>
          <a:pPr marL="114300" lvl="1" indent="-114300" algn="l" defTabSz="577850">
            <a:lnSpc>
              <a:spcPct val="90000"/>
            </a:lnSpc>
            <a:spcBef>
              <a:spcPct val="0"/>
            </a:spcBef>
            <a:spcAft>
              <a:spcPct val="15000"/>
            </a:spcAft>
            <a:buChar char="•"/>
          </a:pPr>
          <a:r>
            <a:rPr lang="en-US" sz="1300" kern="1200">
              <a:latin typeface="Times New Roman" panose="02020603050405020304" pitchFamily="18" charset="0"/>
              <a:cs typeface="Times New Roman" panose="02020603050405020304" pitchFamily="18" charset="0"/>
            </a:rPr>
            <a:t>Multi-user access</a:t>
          </a:r>
          <a:endParaRPr lang="en-CY" sz="1300" kern="120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Char char="•"/>
          </a:pPr>
          <a:r>
            <a:rPr lang="en-US" sz="1300" kern="1200">
              <a:latin typeface="Times New Roman" panose="02020603050405020304" pitchFamily="18" charset="0"/>
              <a:cs typeface="Times New Roman" panose="02020603050405020304" pitchFamily="18" charset="0"/>
            </a:rPr>
            <a:t>Technology stack selection</a:t>
          </a:r>
          <a:endParaRPr lang="en-CY" sz="1300" kern="1200">
            <a:latin typeface="Times New Roman" panose="02020603050405020304" pitchFamily="18" charset="0"/>
            <a:cs typeface="Times New Roman" panose="02020603050405020304" pitchFamily="18" charset="0"/>
          </a:endParaRPr>
        </a:p>
        <a:p>
          <a:pPr marL="114300" lvl="1" indent="-114300" algn="l" defTabSz="577850">
            <a:lnSpc>
              <a:spcPct val="90000"/>
            </a:lnSpc>
            <a:spcBef>
              <a:spcPct val="0"/>
            </a:spcBef>
            <a:spcAft>
              <a:spcPct val="15000"/>
            </a:spcAft>
            <a:buChar char="•"/>
          </a:pPr>
          <a:r>
            <a:rPr lang="en-US" sz="1300" kern="1200">
              <a:latin typeface="Times New Roman" panose="02020603050405020304" pitchFamily="18" charset="0"/>
              <a:cs typeface="Times New Roman" panose="02020603050405020304" pitchFamily="18" charset="0"/>
            </a:rPr>
            <a:t>Platform documentation through Open API Documentation (Swagger)</a:t>
          </a:r>
          <a:endParaRPr lang="en-CY" sz="1300" kern="1200">
            <a:latin typeface="Times New Roman" panose="02020603050405020304" pitchFamily="18" charset="0"/>
            <a:cs typeface="Times New Roman" panose="02020603050405020304" pitchFamily="18" charset="0"/>
          </a:endParaRPr>
        </a:p>
      </dsp:txBody>
      <dsp:txXfrm>
        <a:off x="84951" y="106953"/>
        <a:ext cx="2358040" cy="1781295"/>
      </dsp:txXfrm>
    </dsp:sp>
    <dsp:sp modelId="{7EF12220-EE01-46DF-A761-B322DF2527E1}">
      <dsp:nvSpPr>
        <dsp:cNvPr id="0" name=""/>
        <dsp:cNvSpPr/>
      </dsp:nvSpPr>
      <dsp:spPr>
        <a:xfrm>
          <a:off x="42212" y="1888249"/>
          <a:ext cx="2443518" cy="784334"/>
        </a:xfrm>
        <a:prstGeom prst="rect">
          <a:avLst/>
        </a:prstGeom>
        <a:solidFill>
          <a:srgbClr val="C00000"/>
        </a:solidFill>
        <a:ln w="6350" cap="flat" cmpd="sng" algn="ctr">
          <a:solidFill>
            <a:srgbClr val="C00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System Architecture</a:t>
          </a:r>
        </a:p>
      </dsp:txBody>
      <dsp:txXfrm>
        <a:off x="42212" y="1888249"/>
        <a:ext cx="1720787" cy="784334"/>
      </dsp:txXfrm>
    </dsp:sp>
    <dsp:sp modelId="{4D83F995-90A1-427B-99DF-AC595B44B9FB}">
      <dsp:nvSpPr>
        <dsp:cNvPr id="0" name=""/>
        <dsp:cNvSpPr/>
      </dsp:nvSpPr>
      <dsp:spPr>
        <a:xfrm>
          <a:off x="1695001" y="2012833"/>
          <a:ext cx="855231" cy="855231"/>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6350" cap="flat" cmpd="sng" algn="ctr">
          <a:solidFill>
            <a:srgbClr val="ED9F9F">
              <a:alpha val="90000"/>
            </a:srgbClr>
          </a:solidFill>
          <a:prstDash val="solid"/>
          <a:miter lim="800000"/>
        </a:ln>
        <a:effectLst/>
      </dsp:spPr>
      <dsp:style>
        <a:lnRef idx="1">
          <a:scrgbClr r="0" g="0" b="0"/>
        </a:lnRef>
        <a:fillRef idx="1">
          <a:scrgbClr r="0" g="0" b="0"/>
        </a:fillRef>
        <a:effectRef idx="0">
          <a:scrgbClr r="0" g="0" b="0"/>
        </a:effectRef>
        <a:fontRef idx="minor"/>
      </dsp:style>
    </dsp:sp>
    <dsp:sp modelId="{CBD361A9-D08C-4DFE-8A06-D7FD82195938}">
      <dsp:nvSpPr>
        <dsp:cNvPr id="0" name=""/>
        <dsp:cNvSpPr/>
      </dsp:nvSpPr>
      <dsp:spPr>
        <a:xfrm>
          <a:off x="2871816" y="64214"/>
          <a:ext cx="2443518" cy="1824034"/>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C000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Times New Roman" panose="02020603050405020304" pitchFamily="18" charset="0"/>
              <a:cs typeface="Times New Roman" panose="02020603050405020304" pitchFamily="18" charset="0"/>
            </a:rPr>
            <a:t>Preliminary testing of the </a:t>
          </a:r>
          <a:r>
            <a:rPr lang="en-US" sz="1400" kern="1200" err="1">
              <a:latin typeface="Times New Roman" panose="02020603050405020304" pitchFamily="18" charset="0"/>
              <a:cs typeface="Times New Roman" panose="02020603050405020304" pitchFamily="18" charset="0"/>
            </a:rPr>
            <a:t>dAIry</a:t>
          </a:r>
          <a:r>
            <a:rPr lang="en-US" sz="1400" kern="1200">
              <a:latin typeface="Times New Roman" panose="02020603050405020304" pitchFamily="18" charset="0"/>
              <a:cs typeface="Times New Roman" panose="02020603050405020304" pitchFamily="18" charset="0"/>
            </a:rPr>
            <a:t> 4.0 cloud platform</a:t>
          </a:r>
        </a:p>
        <a:p>
          <a:pPr marL="114300" lvl="1" indent="-114300" algn="l" defTabSz="622300">
            <a:lnSpc>
              <a:spcPct val="90000"/>
            </a:lnSpc>
            <a:spcBef>
              <a:spcPct val="0"/>
            </a:spcBef>
            <a:spcAft>
              <a:spcPct val="15000"/>
            </a:spcAft>
            <a:buChar char="•"/>
          </a:pPr>
          <a:r>
            <a:rPr lang="en-US" sz="1400" kern="1200">
              <a:latin typeface="Times New Roman" panose="02020603050405020304" pitchFamily="18" charset="0"/>
              <a:cs typeface="Times New Roman" panose="02020603050405020304" pitchFamily="18" charset="0"/>
            </a:rPr>
            <a:t>Further integration with Lely 3</a:t>
          </a:r>
          <a:r>
            <a:rPr lang="en-US" sz="1400" kern="1200" baseline="30000">
              <a:latin typeface="Times New Roman" panose="02020603050405020304" pitchFamily="18" charset="0"/>
              <a:cs typeface="Times New Roman" panose="02020603050405020304" pitchFamily="18" charset="0"/>
            </a:rPr>
            <a:t>rd</a:t>
          </a:r>
          <a:r>
            <a:rPr lang="en-US" sz="1400" kern="1200">
              <a:latin typeface="Times New Roman" panose="02020603050405020304" pitchFamily="18" charset="0"/>
              <a:cs typeface="Times New Roman" panose="02020603050405020304" pitchFamily="18" charset="0"/>
            </a:rPr>
            <a:t> party APIs</a:t>
          </a:r>
        </a:p>
        <a:p>
          <a:pPr marL="114300" lvl="1" indent="-114300" algn="l" defTabSz="622300">
            <a:lnSpc>
              <a:spcPct val="90000"/>
            </a:lnSpc>
            <a:spcBef>
              <a:spcPct val="0"/>
            </a:spcBef>
            <a:spcAft>
              <a:spcPct val="15000"/>
            </a:spcAft>
            <a:buChar char="•"/>
          </a:pPr>
          <a:r>
            <a:rPr lang="en-US" sz="1400" kern="1200">
              <a:latin typeface="Times New Roman" panose="02020603050405020304" pitchFamily="18" charset="0"/>
              <a:cs typeface="Times New Roman" panose="02020603050405020304" pitchFamily="18" charset="0"/>
            </a:rPr>
            <a:t>Initial integration with DSS, Simulator, Feeding module</a:t>
          </a:r>
        </a:p>
        <a:p>
          <a:pPr marL="114300" lvl="1" indent="-114300" algn="l" defTabSz="622300">
            <a:lnSpc>
              <a:spcPct val="90000"/>
            </a:lnSpc>
            <a:spcBef>
              <a:spcPct val="0"/>
            </a:spcBef>
            <a:spcAft>
              <a:spcPct val="15000"/>
            </a:spcAft>
            <a:buChar char="•"/>
          </a:pPr>
          <a:r>
            <a:rPr lang="en-US" sz="1400" kern="1200">
              <a:latin typeface="Times New Roman" panose="02020603050405020304" pitchFamily="18" charset="0"/>
              <a:cs typeface="Times New Roman" panose="02020603050405020304" pitchFamily="18" charset="0"/>
            </a:rPr>
            <a:t>Establish the initial link with Animal Status Classifier</a:t>
          </a:r>
        </a:p>
      </dsp:txBody>
      <dsp:txXfrm>
        <a:off x="2914555" y="106953"/>
        <a:ext cx="2358040" cy="1781295"/>
      </dsp:txXfrm>
    </dsp:sp>
    <dsp:sp modelId="{18DACB01-E8DD-4C0D-9373-3073462E3CB3}">
      <dsp:nvSpPr>
        <dsp:cNvPr id="0" name=""/>
        <dsp:cNvSpPr/>
      </dsp:nvSpPr>
      <dsp:spPr>
        <a:xfrm>
          <a:off x="2871816" y="1888249"/>
          <a:ext cx="2443518" cy="784334"/>
        </a:xfrm>
        <a:prstGeom prst="rect">
          <a:avLst/>
        </a:prstGeom>
        <a:solidFill>
          <a:srgbClr val="C00000"/>
        </a:solidFill>
        <a:ln w="6350" cap="flat" cmpd="sng" algn="ctr">
          <a:solidFill>
            <a:srgbClr val="C00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Modules Integration</a:t>
          </a:r>
        </a:p>
      </dsp:txBody>
      <dsp:txXfrm>
        <a:off x="2871816" y="1888249"/>
        <a:ext cx="1720787" cy="784334"/>
      </dsp:txXfrm>
    </dsp:sp>
    <dsp:sp modelId="{282B3C00-1954-45BA-948B-5978DCB17871}">
      <dsp:nvSpPr>
        <dsp:cNvPr id="0" name=""/>
        <dsp:cNvSpPr/>
      </dsp:nvSpPr>
      <dsp:spPr>
        <a:xfrm>
          <a:off x="4533737" y="2012833"/>
          <a:ext cx="855231" cy="855231"/>
        </a:xfrm>
        <a:prstGeom prst="ellipse">
          <a:avLst/>
        </a:prstGeom>
        <a:blipFill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a:ln w="6350" cap="flat" cmpd="sng" algn="ctr">
          <a:solidFill>
            <a:srgbClr val="ED9F9F">
              <a:alpha val="90000"/>
            </a:srgbClr>
          </a:solidFill>
          <a:prstDash val="solid"/>
          <a:miter lim="800000"/>
        </a:ln>
        <a:effectLst/>
      </dsp:spPr>
      <dsp:style>
        <a:lnRef idx="1">
          <a:scrgbClr r="0" g="0" b="0"/>
        </a:lnRef>
        <a:fillRef idx="1">
          <a:scrgbClr r="0" g="0" b="0"/>
        </a:fillRef>
        <a:effectRef idx="0">
          <a:scrgbClr r="0" g="0" b="0"/>
        </a:effectRef>
        <a:fontRef idx="minor"/>
      </dsp:style>
    </dsp:sp>
    <dsp:sp modelId="{2AA6D637-CD42-404B-8CD9-3D615DF5D9BC}">
      <dsp:nvSpPr>
        <dsp:cNvPr id="0" name=""/>
        <dsp:cNvSpPr/>
      </dsp:nvSpPr>
      <dsp:spPr>
        <a:xfrm>
          <a:off x="5701420" y="64214"/>
          <a:ext cx="2443518" cy="1824034"/>
        </a:xfrm>
        <a:prstGeom prst="round2SameRect">
          <a:avLst>
            <a:gd name="adj1" fmla="val 8000"/>
            <a:gd name="adj2" fmla="val 0"/>
          </a:avLst>
        </a:prstGeom>
        <a:solidFill>
          <a:schemeClr val="lt1">
            <a:alpha val="90000"/>
            <a:hueOff val="0"/>
            <a:satOff val="0"/>
            <a:lumOff val="0"/>
            <a:alphaOff val="0"/>
          </a:schemeClr>
        </a:solidFill>
        <a:ln w="6350" cap="flat" cmpd="sng" algn="ctr">
          <a:solidFill>
            <a:srgbClr val="C000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Times New Roman" panose="02020603050405020304" pitchFamily="18" charset="0"/>
              <a:cs typeface="Times New Roman" panose="02020603050405020304" pitchFamily="18" charset="0"/>
            </a:rPr>
            <a:t>Finalize integration with all related modules</a:t>
          </a:r>
        </a:p>
        <a:p>
          <a:pPr marL="114300" lvl="1" indent="-114300" algn="l" defTabSz="622300">
            <a:lnSpc>
              <a:spcPct val="90000"/>
            </a:lnSpc>
            <a:spcBef>
              <a:spcPct val="0"/>
            </a:spcBef>
            <a:spcAft>
              <a:spcPct val="15000"/>
            </a:spcAft>
            <a:buChar char="•"/>
          </a:pPr>
          <a:r>
            <a:rPr lang="en-US" sz="1400" kern="1200">
              <a:latin typeface="Times New Roman" panose="02020603050405020304" pitchFamily="18" charset="0"/>
              <a:cs typeface="Times New Roman" panose="02020603050405020304" pitchFamily="18" charset="0"/>
            </a:rPr>
            <a:t>Field testing of the </a:t>
          </a:r>
          <a:r>
            <a:rPr lang="en-US" sz="1400" kern="1200" err="1">
              <a:latin typeface="Times New Roman" panose="02020603050405020304" pitchFamily="18" charset="0"/>
              <a:cs typeface="Times New Roman" panose="02020603050405020304" pitchFamily="18" charset="0"/>
            </a:rPr>
            <a:t>dAIry</a:t>
          </a:r>
          <a:r>
            <a:rPr lang="en-US" sz="1400" kern="1200">
              <a:latin typeface="Times New Roman" panose="02020603050405020304" pitchFamily="18" charset="0"/>
              <a:cs typeface="Times New Roman" panose="02020603050405020304" pitchFamily="18" charset="0"/>
            </a:rPr>
            <a:t> 4.0 cloud platform</a:t>
          </a:r>
        </a:p>
        <a:p>
          <a:pPr marL="114300" lvl="1" indent="-114300" algn="l" defTabSz="622300">
            <a:lnSpc>
              <a:spcPct val="90000"/>
            </a:lnSpc>
            <a:spcBef>
              <a:spcPct val="0"/>
            </a:spcBef>
            <a:spcAft>
              <a:spcPct val="15000"/>
            </a:spcAft>
            <a:buChar char="•"/>
          </a:pPr>
          <a:r>
            <a:rPr lang="en-US" sz="1400" kern="1200">
              <a:latin typeface="Times New Roman" panose="02020603050405020304" pitchFamily="18" charset="0"/>
              <a:cs typeface="Times New Roman" panose="02020603050405020304" pitchFamily="18" charset="0"/>
            </a:rPr>
            <a:t>Overall system monitoring</a:t>
          </a:r>
        </a:p>
        <a:p>
          <a:pPr marL="114300" lvl="1" indent="-114300" algn="l" defTabSz="622300">
            <a:lnSpc>
              <a:spcPct val="90000"/>
            </a:lnSpc>
            <a:spcBef>
              <a:spcPct val="0"/>
            </a:spcBef>
            <a:spcAft>
              <a:spcPct val="15000"/>
            </a:spcAft>
            <a:buChar char="•"/>
          </a:pPr>
          <a:r>
            <a:rPr lang="en-US" sz="1400" kern="1200">
              <a:latin typeface="Times New Roman" panose="02020603050405020304" pitchFamily="18" charset="0"/>
              <a:cs typeface="Times New Roman" panose="02020603050405020304" pitchFamily="18" charset="0"/>
            </a:rPr>
            <a:t>Entire system evaluation and validation</a:t>
          </a:r>
        </a:p>
      </dsp:txBody>
      <dsp:txXfrm>
        <a:off x="5744159" y="106953"/>
        <a:ext cx="2358040" cy="1781295"/>
      </dsp:txXfrm>
    </dsp:sp>
    <dsp:sp modelId="{59A54483-F905-404B-AF36-8C46F717CC80}">
      <dsp:nvSpPr>
        <dsp:cNvPr id="0" name=""/>
        <dsp:cNvSpPr/>
      </dsp:nvSpPr>
      <dsp:spPr>
        <a:xfrm>
          <a:off x="5701420" y="1888249"/>
          <a:ext cx="2443518" cy="784334"/>
        </a:xfrm>
        <a:prstGeom prst="rect">
          <a:avLst/>
        </a:prstGeom>
        <a:solidFill>
          <a:srgbClr val="FF0000"/>
        </a:solidFill>
        <a:ln w="6350" cap="flat" cmpd="sng" algn="ctr">
          <a:solidFill>
            <a:srgbClr val="FF0000"/>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System Field Testing</a:t>
          </a:r>
        </a:p>
      </dsp:txBody>
      <dsp:txXfrm>
        <a:off x="5701420" y="1888249"/>
        <a:ext cx="1720787" cy="784334"/>
      </dsp:txXfrm>
    </dsp:sp>
    <dsp:sp modelId="{63B94F98-57A8-4055-BF3F-7012C58195B4}">
      <dsp:nvSpPr>
        <dsp:cNvPr id="0" name=""/>
        <dsp:cNvSpPr/>
      </dsp:nvSpPr>
      <dsp:spPr>
        <a:xfrm>
          <a:off x="7354179" y="2012833"/>
          <a:ext cx="855231" cy="855231"/>
        </a:xfrm>
        <a:prstGeom prst="ellipse">
          <a:avLst/>
        </a:prstGeom>
        <a:blipFill rotWithShape="1">
          <a:blip xmlns:r="http://schemas.openxmlformats.org/officeDocument/2006/relationships">
            <a:extLst>
              <a:ext uri="{96DAC541-7B7A-43D3-8B79-37D633B846F1}">
                <asvg:svgBlip xmlns:asvg="http://schemas.microsoft.com/office/drawing/2016/SVG/main" r:embed="rId3"/>
              </a:ext>
            </a:extLst>
          </a:blip>
          <a:srcRect/>
          <a:stretch>
            <a:fillRect/>
          </a:stretch>
        </a:blipFill>
        <a:ln w="6350" cap="flat" cmpd="sng" algn="ctr">
          <a:solidFill>
            <a:srgbClr val="ED9F9F">
              <a:alpha val="90000"/>
            </a:srgb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4/15/2026</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4/15/2026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0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endParaRPr lang="en-US" dirty="0"/>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a:t>20XX</a:t>
            </a:r>
            <a:endParaRPr lang="en-US" dirty="0"/>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endParaRPr lang="en-US" dirty="0"/>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70625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232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rgbClr val="0E8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rgbClr val="0E8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6898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6783156" y="3986584"/>
            <a:ext cx="1473039" cy="1430455"/>
          </a:xfrm>
          <a:prstGeom prst="rect">
            <a:avLst/>
          </a:prstGeom>
          <a:noFill/>
          <a:ln w="28575">
            <a:solidFill>
              <a:srgbClr val="0E8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6362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6362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9545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9431106" y="3986584"/>
            <a:ext cx="1473039" cy="1430455"/>
          </a:xfrm>
          <a:prstGeom prst="rect">
            <a:avLst/>
          </a:prstGeom>
          <a:noFill/>
          <a:ln w="28575">
            <a:solidFill>
              <a:srgbClr val="0E8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9010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9010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2909247"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2794374" y="3986584"/>
            <a:ext cx="1473039" cy="14304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2373291"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2373291"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2816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940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0206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20XX</a:t>
            </a:r>
            <a:endParaRPr lang="en-US" dirty="0"/>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3.png"/><Relationship Id="rId18" Type="http://schemas.openxmlformats.org/officeDocument/2006/relationships/image" Target="../media/image4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2.png"/><Relationship Id="rId17" Type="http://schemas.openxmlformats.org/officeDocument/2006/relationships/hyperlink" Target="https://www.youtube.com/@dAIry4.0" TargetMode="External"/><Relationship Id="rId2" Type="http://schemas.openxmlformats.org/officeDocument/2006/relationships/image" Target="../media/image41.png"/><Relationship Id="rId16" Type="http://schemas.openxmlformats.org/officeDocument/2006/relationships/image" Target="../media/image44.jpg"/><Relationship Id="rId20"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image" Target="../media/image9.png"/><Relationship Id="rId11" Type="http://schemas.openxmlformats.org/officeDocument/2006/relationships/hyperlink" Target="https://dairy40.eu/" TargetMode="External"/><Relationship Id="rId5" Type="http://schemas.openxmlformats.org/officeDocument/2006/relationships/image" Target="../media/image8.png"/><Relationship Id="rId15" Type="http://schemas.openxmlformats.org/officeDocument/2006/relationships/hyperlink" Target="https://www.facebook.com/dAIry40" TargetMode="External"/><Relationship Id="rId10" Type="http://schemas.openxmlformats.org/officeDocument/2006/relationships/hyperlink" Target="mailto:info@dairy40.eu" TargetMode="External"/><Relationship Id="rId19" Type="http://schemas.openxmlformats.org/officeDocument/2006/relationships/image" Target="../media/image46.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hyperlink" Target="https://www.linkedin.com/company/dairy40"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jpg"/><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10.xml"/><Relationship Id="rId5" Type="http://schemas.openxmlformats.org/officeDocument/2006/relationships/image" Target="../media/image29.tif"/><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610EFE1-2422-400D-C868-BE1469703027}"/>
              </a:ext>
            </a:extLst>
          </p:cNvPr>
          <p:cNvSpPr/>
          <p:nvPr/>
        </p:nvSpPr>
        <p:spPr>
          <a:xfrm>
            <a:off x="-2" y="0"/>
            <a:ext cx="12192002" cy="6858000"/>
          </a:xfrm>
          <a:prstGeom prst="rect">
            <a:avLst/>
          </a:prstGeom>
          <a:solidFill>
            <a:schemeClr val="tx2">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red and black logo&#10;&#10;Description automatically generated">
            <a:extLst>
              <a:ext uri="{FF2B5EF4-FFF2-40B4-BE49-F238E27FC236}">
                <a16:creationId xmlns:a16="http://schemas.microsoft.com/office/drawing/2014/main" id="{9158AC58-6802-DC8C-936F-43FA4F7C0195}"/>
              </a:ext>
            </a:extLst>
          </p:cNvPr>
          <p:cNvPicPr>
            <a:picLocks noChangeAspect="1"/>
          </p:cNvPicPr>
          <p:nvPr/>
        </p:nvPicPr>
        <p:blipFill>
          <a:blip r:embed="rId3"/>
          <a:stretch>
            <a:fillRect/>
          </a:stretch>
        </p:blipFill>
        <p:spPr>
          <a:xfrm>
            <a:off x="3752344" y="76037"/>
            <a:ext cx="4581066" cy="1498764"/>
          </a:xfrm>
          <a:prstGeom prst="rect">
            <a:avLst/>
          </a:prstGeom>
        </p:spPr>
      </p:pic>
      <p:sp>
        <p:nvSpPr>
          <p:cNvPr id="17" name="TextBox 16">
            <a:extLst>
              <a:ext uri="{FF2B5EF4-FFF2-40B4-BE49-F238E27FC236}">
                <a16:creationId xmlns:a16="http://schemas.microsoft.com/office/drawing/2014/main" id="{6E343326-0781-AA41-7564-4A4598DD1E15}"/>
              </a:ext>
            </a:extLst>
          </p:cNvPr>
          <p:cNvSpPr txBox="1"/>
          <p:nvPr/>
        </p:nvSpPr>
        <p:spPr>
          <a:xfrm>
            <a:off x="0" y="3429000"/>
            <a:ext cx="12192000" cy="1200329"/>
          </a:xfrm>
          <a:prstGeom prst="rect">
            <a:avLst/>
          </a:prstGeom>
          <a:noFill/>
        </p:spPr>
        <p:txBody>
          <a:bodyPr wrap="square" rtlCol="0">
            <a:spAutoFit/>
          </a:bodyPr>
          <a:lstStyle/>
          <a:p>
            <a:pPr algn="ctr"/>
            <a:r>
              <a:rPr lang="en-US" sz="3600" b="1" cap="none" dirty="0">
                <a:solidFill>
                  <a:schemeClr val="bg1"/>
                </a:solidFill>
              </a:rPr>
              <a:t>A</a:t>
            </a:r>
            <a:r>
              <a:rPr lang="en-US" sz="3600" b="1" cap="none" noProof="0" dirty="0" err="1">
                <a:solidFill>
                  <a:schemeClr val="bg1"/>
                </a:solidFill>
              </a:rPr>
              <a:t>dvanced</a:t>
            </a:r>
            <a:r>
              <a:rPr lang="en-US" sz="3600" b="1" cap="none" noProof="0" dirty="0">
                <a:solidFill>
                  <a:schemeClr val="bg1"/>
                </a:solidFill>
              </a:rPr>
              <a:t>, trustworthy Ai and Data solutions for </a:t>
            </a:r>
            <a:r>
              <a:rPr lang="en-US" sz="3600" b="1" cap="none" noProof="0" dirty="0" err="1">
                <a:solidFill>
                  <a:schemeClr val="bg1"/>
                </a:solidFill>
              </a:rPr>
              <a:t>individualised</a:t>
            </a:r>
            <a:r>
              <a:rPr lang="en-US" sz="3600" b="1" cap="none" noProof="0" dirty="0">
                <a:solidFill>
                  <a:schemeClr val="bg1"/>
                </a:solidFill>
              </a:rPr>
              <a:t> automated milking &amp; feeding of dairy cows</a:t>
            </a:r>
            <a:endParaRPr lang="en-GB" sz="3600" dirty="0"/>
          </a:p>
        </p:txBody>
      </p:sp>
      <p:sp>
        <p:nvSpPr>
          <p:cNvPr id="10" name="TextBox 9">
            <a:extLst>
              <a:ext uri="{FF2B5EF4-FFF2-40B4-BE49-F238E27FC236}">
                <a16:creationId xmlns:a16="http://schemas.microsoft.com/office/drawing/2014/main" id="{3B107744-54C7-3EAC-AE81-93C578030A69}"/>
              </a:ext>
            </a:extLst>
          </p:cNvPr>
          <p:cNvSpPr txBox="1"/>
          <p:nvPr/>
        </p:nvSpPr>
        <p:spPr>
          <a:xfrm>
            <a:off x="3008154" y="6189089"/>
            <a:ext cx="941604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HADEA. Neither the European Union nor the granting authority can be held responsible for them.</a:t>
            </a:r>
          </a:p>
          <a:p>
            <a:pPr>
              <a:defRPr/>
            </a:pPr>
            <a:r>
              <a:rPr lang="en-US" sz="1200" dirty="0">
                <a:solidFill>
                  <a:schemeClr val="bg1"/>
                </a:solidFill>
                <a:latin typeface="Calibri" panose="020F0502020204030204" pitchFamily="34" charset="0"/>
                <a:cs typeface="Calibri" panose="020F0502020204030204" pitchFamily="34" charset="0"/>
              </a:rPr>
              <a:t>This work has received funding from the Swiss State Secretariat for Education, Research and Innovation (SERI)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A blue flag with yellow stars&#10;&#10;Description automatically generated">
            <a:extLst>
              <a:ext uri="{FF2B5EF4-FFF2-40B4-BE49-F238E27FC236}">
                <a16:creationId xmlns:a16="http://schemas.microsoft.com/office/drawing/2014/main" id="{1AD63D9E-4D84-BE8B-FCC8-61300BACB884}"/>
              </a:ext>
            </a:extLst>
          </p:cNvPr>
          <p:cNvPicPr>
            <a:picLocks noChangeAspect="1"/>
          </p:cNvPicPr>
          <p:nvPr/>
        </p:nvPicPr>
        <p:blipFill>
          <a:blip r:embed="rId4"/>
          <a:stretch>
            <a:fillRect/>
          </a:stretch>
        </p:blipFill>
        <p:spPr>
          <a:xfrm>
            <a:off x="-2" y="5738713"/>
            <a:ext cx="1140694" cy="1200330"/>
          </a:xfrm>
          <a:prstGeom prst="rect">
            <a:avLst/>
          </a:prstGeom>
        </p:spPr>
      </p:pic>
      <p:pic>
        <p:nvPicPr>
          <p:cNvPr id="21" name="Picture 20" descr="A black and white background with white text&#10;&#10;Description automatically generated">
            <a:extLst>
              <a:ext uri="{FF2B5EF4-FFF2-40B4-BE49-F238E27FC236}">
                <a16:creationId xmlns:a16="http://schemas.microsoft.com/office/drawing/2014/main" id="{323FD947-7DE1-A6AF-A39C-E2F0FCA25671}"/>
              </a:ext>
            </a:extLst>
          </p:cNvPr>
          <p:cNvPicPr>
            <a:picLocks noChangeAspect="1"/>
          </p:cNvPicPr>
          <p:nvPr/>
        </p:nvPicPr>
        <p:blipFill>
          <a:blip r:embed="rId5"/>
          <a:stretch>
            <a:fillRect/>
          </a:stretch>
        </p:blipFill>
        <p:spPr>
          <a:xfrm>
            <a:off x="1140692" y="5512909"/>
            <a:ext cx="1695433" cy="1266522"/>
          </a:xfrm>
          <a:prstGeom prst="rect">
            <a:avLst/>
          </a:prstGeom>
        </p:spPr>
      </p:pic>
      <p:graphicFrame>
        <p:nvGraphicFramePr>
          <p:cNvPr id="2" name="Table 1">
            <a:extLst>
              <a:ext uri="{FF2B5EF4-FFF2-40B4-BE49-F238E27FC236}">
                <a16:creationId xmlns:a16="http://schemas.microsoft.com/office/drawing/2014/main" id="{733BC8F5-22F2-C759-C53D-B0D23E70C590}"/>
              </a:ext>
            </a:extLst>
          </p:cNvPr>
          <p:cNvGraphicFramePr>
            <a:graphicFrameLocks noGrp="1"/>
          </p:cNvGraphicFramePr>
          <p:nvPr>
            <p:extLst>
              <p:ext uri="{D42A27DB-BD31-4B8C-83A1-F6EECF244321}">
                <p14:modId xmlns:p14="http://schemas.microsoft.com/office/powerpoint/2010/main" val="393749547"/>
              </p:ext>
            </p:extLst>
          </p:nvPr>
        </p:nvGraphicFramePr>
        <p:xfrm>
          <a:off x="7416034" y="4922714"/>
          <a:ext cx="4676398" cy="1180389"/>
        </p:xfrm>
        <a:graphic>
          <a:graphicData uri="http://schemas.openxmlformats.org/drawingml/2006/table">
            <a:tbl>
              <a:tblPr firstRow="1" bandRow="1">
                <a:tableStyleId>{5C22544A-7EE6-4342-B048-85BDC9FD1C3A}</a:tableStyleId>
              </a:tblPr>
              <a:tblGrid>
                <a:gridCol w="1704122">
                  <a:extLst>
                    <a:ext uri="{9D8B030D-6E8A-4147-A177-3AD203B41FA5}">
                      <a16:colId xmlns:a16="http://schemas.microsoft.com/office/drawing/2014/main" val="2642644144"/>
                    </a:ext>
                  </a:extLst>
                </a:gridCol>
                <a:gridCol w="2972276">
                  <a:extLst>
                    <a:ext uri="{9D8B030D-6E8A-4147-A177-3AD203B41FA5}">
                      <a16:colId xmlns:a16="http://schemas.microsoft.com/office/drawing/2014/main" val="527700606"/>
                    </a:ext>
                  </a:extLst>
                </a:gridCol>
              </a:tblGrid>
              <a:tr h="393463">
                <a:tc>
                  <a:txBody>
                    <a:bodyPr/>
                    <a:lstStyle/>
                    <a:p>
                      <a:r>
                        <a:rPr lang="en-US" sz="1600" dirty="0">
                          <a:effectLst>
                            <a:outerShdw blurRad="38100" dist="38100" dir="2700000" algn="tl">
                              <a:srgbClr val="000000">
                                <a:alpha val="43137"/>
                              </a:srgbClr>
                            </a:outerShdw>
                          </a:effectLst>
                        </a:rPr>
                        <a:t>Presenter Name:</a:t>
                      </a:r>
                    </a:p>
                  </a:txBody>
                  <a:tcPr marL="68580" marR="68580" marT="34290" marB="3429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effectLst>
                            <a:outerShdw blurRad="38100" dist="38100" dir="2700000" algn="tl">
                              <a:srgbClr val="000000">
                                <a:alpha val="43137"/>
                              </a:srgbClr>
                            </a:outerShdw>
                          </a:effectLst>
                        </a:rPr>
                        <a:t>Spyros Zormpas</a:t>
                      </a:r>
                    </a:p>
                  </a:txBody>
                  <a:tcPr marL="68580" marR="68580" marT="34290" marB="3429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9135163"/>
                  </a:ext>
                </a:extLst>
              </a:tr>
              <a:tr h="393463">
                <a:tc>
                  <a:txBody>
                    <a:bodyPr/>
                    <a:lstStyle/>
                    <a:p>
                      <a:r>
                        <a:rPr lang="en-US" sz="1600" b="1" kern="1200" dirty="0">
                          <a:solidFill>
                            <a:schemeClr val="lt1"/>
                          </a:solidFill>
                          <a:effectLst>
                            <a:outerShdw blurRad="38100" dist="38100" dir="2700000" algn="tl">
                              <a:srgbClr val="000000">
                                <a:alpha val="43137"/>
                              </a:srgbClr>
                            </a:outerShdw>
                          </a:effectLst>
                          <a:latin typeface="+mn-lt"/>
                          <a:ea typeface="+mn-ea"/>
                          <a:cs typeface="+mn-cs"/>
                        </a:rPr>
                        <a:t>Organisation: </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kern="1200" dirty="0">
                          <a:solidFill>
                            <a:schemeClr val="lt1"/>
                          </a:solidFill>
                          <a:effectLst>
                            <a:outerShdw blurRad="38100" dist="38100" dir="2700000" algn="tl">
                              <a:srgbClr val="000000">
                                <a:alpha val="43137"/>
                              </a:srgbClr>
                            </a:outerShdw>
                          </a:effectLst>
                          <a:latin typeface="+mn-lt"/>
                          <a:ea typeface="+mn-ea"/>
                          <a:cs typeface="+mn-cs"/>
                        </a:rPr>
                        <a:t>CYRIC</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3826583"/>
                  </a:ext>
                </a:extLst>
              </a:tr>
              <a:tr h="393463">
                <a:tc gridSpan="2">
                  <a:txBody>
                    <a:bodyPr/>
                    <a:lstStyle/>
                    <a:p>
                      <a:r>
                        <a:rPr lang="en-US" sz="1600" b="1" kern="1200" dirty="0">
                          <a:solidFill>
                            <a:schemeClr val="lt1"/>
                          </a:solidFill>
                          <a:effectLst>
                            <a:outerShdw blurRad="38100" dist="38100" dir="2700000" algn="tl">
                              <a:srgbClr val="000000">
                                <a:alpha val="43137"/>
                              </a:srgbClr>
                            </a:outerShdw>
                          </a:effectLst>
                          <a:latin typeface="+mn-lt"/>
                          <a:ea typeface="+mn-ea"/>
                          <a:cs typeface="+mn-cs"/>
                        </a:rPr>
                        <a:t>R&amp;D Project Manager (Coordinator)</a:t>
                      </a:r>
                    </a:p>
                  </a:txBody>
                  <a:tcPr marL="68580" marR="68580" marT="34290" marB="34290">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sz="1500" b="1" kern="1200" dirty="0">
                        <a:solidFill>
                          <a:schemeClr val="lt1"/>
                        </a:solidFill>
                        <a:latin typeface="+mn-lt"/>
                        <a:ea typeface="+mn-ea"/>
                        <a:cs typeface="+mn-cs"/>
                      </a:endParaRP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6127073"/>
                  </a:ext>
                </a:extLst>
              </a:tr>
            </a:tbl>
          </a:graphicData>
        </a:graphic>
      </p:graphicFrame>
    </p:spTree>
    <p:extLst>
      <p:ext uri="{BB962C8B-B14F-4D97-AF65-F5344CB8AC3E}">
        <p14:creationId xmlns:p14="http://schemas.microsoft.com/office/powerpoint/2010/main" val="2541231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674E0-2E8F-8247-9A45-22545EB4C38A}"/>
            </a:ext>
          </a:extLst>
        </p:cNvPr>
        <p:cNvGrpSpPr/>
        <p:nvPr/>
      </p:nvGrpSpPr>
      <p:grpSpPr>
        <a:xfrm>
          <a:off x="0" y="0"/>
          <a:ext cx="0" cy="0"/>
          <a:chOff x="0" y="0"/>
          <a:chExt cx="0" cy="0"/>
        </a:xfrm>
      </p:grpSpPr>
      <p:sp>
        <p:nvSpPr>
          <p:cNvPr id="42" name="Title 41">
            <a:extLst>
              <a:ext uri="{FF2B5EF4-FFF2-40B4-BE49-F238E27FC236}">
                <a16:creationId xmlns:a16="http://schemas.microsoft.com/office/drawing/2014/main" id="{6EBEDA52-91E6-867D-88C9-AEFFBA1052A5}"/>
              </a:ext>
            </a:extLst>
          </p:cNvPr>
          <p:cNvSpPr>
            <a:spLocks noGrp="1"/>
          </p:cNvSpPr>
          <p:nvPr>
            <p:ph type="title"/>
          </p:nvPr>
        </p:nvSpPr>
        <p:spPr>
          <a:xfrm>
            <a:off x="377039" y="355293"/>
            <a:ext cx="9186181" cy="469089"/>
          </a:xfrm>
        </p:spPr>
        <p:txBody>
          <a:bodyPr/>
          <a:lstStyle/>
          <a:p>
            <a:pPr algn="l"/>
            <a:r>
              <a:rPr lang="en-US" cap="none" dirty="0">
                <a:solidFill>
                  <a:srgbClr val="C00000"/>
                </a:solidFill>
              </a:rPr>
              <a:t>Results (Simulator)</a:t>
            </a:r>
          </a:p>
        </p:txBody>
      </p:sp>
      <p:sp>
        <p:nvSpPr>
          <p:cNvPr id="2" name="Footer Placeholder 20">
            <a:extLst>
              <a:ext uri="{FF2B5EF4-FFF2-40B4-BE49-F238E27FC236}">
                <a16:creationId xmlns:a16="http://schemas.microsoft.com/office/drawing/2014/main" id="{F2F19F7B-1307-8AE4-0983-AD09D63AE992}"/>
              </a:ext>
            </a:extLst>
          </p:cNvPr>
          <p:cNvSpPr txBox="1">
            <a:spLocks/>
          </p:cNvSpPr>
          <p:nvPr/>
        </p:nvSpPr>
        <p:spPr>
          <a:xfrm>
            <a:off x="2439762" y="6248018"/>
            <a:ext cx="7267426" cy="620868"/>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Tenorite" panose="00000500000000000000" pitchFamily="2" charset="0"/>
              </a:rPr>
              <a:t>dAIry 4.0</a:t>
            </a:r>
            <a:endParaRPr lang="en-US" sz="1600" b="1" dirty="0">
              <a:solidFill>
                <a:schemeClr val="bg1"/>
              </a:solidFill>
              <a:latin typeface="Tenorite" panose="00000500000000000000" pitchFamily="2" charset="0"/>
            </a:endParaRPr>
          </a:p>
        </p:txBody>
      </p:sp>
      <p:sp>
        <p:nvSpPr>
          <p:cNvPr id="3" name="Slide Number Placeholder 21">
            <a:extLst>
              <a:ext uri="{FF2B5EF4-FFF2-40B4-BE49-F238E27FC236}">
                <a16:creationId xmlns:a16="http://schemas.microsoft.com/office/drawing/2014/main" id="{A0A64DE6-CFBB-B2F7-E410-A56C9617B040}"/>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87306C-81BA-4795-A5CA-9392456A8C1E}" type="slidenum">
              <a:rPr lang="en-US" sz="1200" smtClean="0">
                <a:solidFill>
                  <a:schemeClr val="bg1"/>
                </a:solidFill>
                <a:latin typeface="Tenorite" panose="00000500000000000000" pitchFamily="2" charset="0"/>
              </a:rPr>
              <a:pPr algn="ctr"/>
              <a:t>10</a:t>
            </a:fld>
            <a:endParaRPr lang="en-US" sz="1200" dirty="0">
              <a:solidFill>
                <a:schemeClr val="bg1"/>
              </a:solidFill>
              <a:latin typeface="Tenorite" panose="00000500000000000000" pitchFamily="2" charset="0"/>
            </a:endParaRPr>
          </a:p>
        </p:txBody>
      </p:sp>
      <p:pic>
        <p:nvPicPr>
          <p:cNvPr id="4" name="Picture 3" descr="A red and black logo&#10;&#10;Description automatically generated">
            <a:extLst>
              <a:ext uri="{FF2B5EF4-FFF2-40B4-BE49-F238E27FC236}">
                <a16:creationId xmlns:a16="http://schemas.microsoft.com/office/drawing/2014/main" id="{82D4094A-628F-DE5C-28B3-672EAF340AE0}"/>
              </a:ext>
            </a:extLst>
          </p:cNvPr>
          <p:cNvPicPr>
            <a:picLocks noChangeAspect="1"/>
          </p:cNvPicPr>
          <p:nvPr/>
        </p:nvPicPr>
        <p:blipFill>
          <a:blip r:embed="rId2"/>
          <a:stretch>
            <a:fillRect/>
          </a:stretch>
        </p:blipFill>
        <p:spPr>
          <a:xfrm>
            <a:off x="9599416" y="76037"/>
            <a:ext cx="2491802" cy="815230"/>
          </a:xfrm>
          <a:prstGeom prst="rect">
            <a:avLst/>
          </a:prstGeom>
        </p:spPr>
      </p:pic>
      <p:pic>
        <p:nvPicPr>
          <p:cNvPr id="5" name="Imagen 13">
            <a:extLst>
              <a:ext uri="{FF2B5EF4-FFF2-40B4-BE49-F238E27FC236}">
                <a16:creationId xmlns:a16="http://schemas.microsoft.com/office/drawing/2014/main" id="{F1FE0B60-8DC5-AC39-33C2-589F1526FC89}"/>
              </a:ext>
            </a:extLst>
          </p:cNvPr>
          <p:cNvPicPr>
            <a:picLocks noChangeAspect="1"/>
          </p:cNvPicPr>
          <p:nvPr/>
        </p:nvPicPr>
        <p:blipFill>
          <a:blip r:embed="rId3"/>
          <a:srcRect r="36512"/>
          <a:stretch>
            <a:fillRect/>
          </a:stretch>
        </p:blipFill>
        <p:spPr>
          <a:xfrm>
            <a:off x="548713" y="1275414"/>
            <a:ext cx="2319993" cy="580895"/>
          </a:xfrm>
          <a:prstGeom prst="rect">
            <a:avLst/>
          </a:prstGeom>
        </p:spPr>
      </p:pic>
      <p:pic>
        <p:nvPicPr>
          <p:cNvPr id="6" name="Imagen 17">
            <a:extLst>
              <a:ext uri="{FF2B5EF4-FFF2-40B4-BE49-F238E27FC236}">
                <a16:creationId xmlns:a16="http://schemas.microsoft.com/office/drawing/2014/main" id="{E84BD5C9-710D-61B4-3EDE-6C04C7C73A40}"/>
              </a:ext>
            </a:extLst>
          </p:cNvPr>
          <p:cNvPicPr>
            <a:picLocks noChangeAspect="1"/>
          </p:cNvPicPr>
          <p:nvPr/>
        </p:nvPicPr>
        <p:blipFill>
          <a:blip r:embed="rId4"/>
          <a:stretch>
            <a:fillRect/>
          </a:stretch>
        </p:blipFill>
        <p:spPr>
          <a:xfrm>
            <a:off x="3750197" y="1214624"/>
            <a:ext cx="2166510" cy="702474"/>
          </a:xfrm>
          <a:prstGeom prst="rect">
            <a:avLst/>
          </a:prstGeom>
        </p:spPr>
      </p:pic>
      <p:pic>
        <p:nvPicPr>
          <p:cNvPr id="7" name="Imagen 15">
            <a:extLst>
              <a:ext uri="{FF2B5EF4-FFF2-40B4-BE49-F238E27FC236}">
                <a16:creationId xmlns:a16="http://schemas.microsoft.com/office/drawing/2014/main" id="{E7FB4C7E-EB8B-CE5F-F1D2-9B814FD6F981}"/>
              </a:ext>
            </a:extLst>
          </p:cNvPr>
          <p:cNvPicPr>
            <a:picLocks noChangeAspect="1"/>
          </p:cNvPicPr>
          <p:nvPr/>
        </p:nvPicPr>
        <p:blipFill>
          <a:blip r:embed="rId5"/>
          <a:stretch>
            <a:fillRect/>
          </a:stretch>
        </p:blipFill>
        <p:spPr>
          <a:xfrm>
            <a:off x="6798198" y="1131531"/>
            <a:ext cx="3752614" cy="868660"/>
          </a:xfrm>
          <a:prstGeom prst="rect">
            <a:avLst/>
          </a:prstGeom>
        </p:spPr>
      </p:pic>
      <p:cxnSp>
        <p:nvCxnSpPr>
          <p:cNvPr id="9" name="Straight Arrow Connector 8">
            <a:extLst>
              <a:ext uri="{FF2B5EF4-FFF2-40B4-BE49-F238E27FC236}">
                <a16:creationId xmlns:a16="http://schemas.microsoft.com/office/drawing/2014/main" id="{56FB96A2-0DE7-928B-4504-6956CB49A05E}"/>
              </a:ext>
            </a:extLst>
          </p:cNvPr>
          <p:cNvCxnSpPr>
            <a:stCxn id="5" idx="3"/>
            <a:endCxn id="6" idx="1"/>
          </p:cNvCxnSpPr>
          <p:nvPr/>
        </p:nvCxnSpPr>
        <p:spPr>
          <a:xfrm flipV="1">
            <a:off x="2868706" y="1565861"/>
            <a:ext cx="881491" cy="1"/>
          </a:xfrm>
          <a:prstGeom prst="straightConnector1">
            <a:avLst/>
          </a:prstGeom>
          <a:ln w="19050">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D4F2F8-2D0F-110C-49A2-8BDFA2796706}"/>
              </a:ext>
            </a:extLst>
          </p:cNvPr>
          <p:cNvCxnSpPr>
            <a:cxnSpLocks/>
            <a:stCxn id="6" idx="3"/>
            <a:endCxn id="7" idx="1"/>
          </p:cNvCxnSpPr>
          <p:nvPr/>
        </p:nvCxnSpPr>
        <p:spPr>
          <a:xfrm>
            <a:off x="5916707" y="1565861"/>
            <a:ext cx="881491" cy="0"/>
          </a:xfrm>
          <a:prstGeom prst="straightConnector1">
            <a:avLst/>
          </a:prstGeom>
          <a:ln w="19050">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0">
            <a:extLst>
              <a:ext uri="{FF2B5EF4-FFF2-40B4-BE49-F238E27FC236}">
                <a16:creationId xmlns:a16="http://schemas.microsoft.com/office/drawing/2014/main" id="{5F045336-B6BE-ED41-9C46-F843E18324E5}"/>
              </a:ext>
            </a:extLst>
          </p:cNvPr>
          <p:cNvSpPr>
            <a:spLocks noChangeArrowheads="1"/>
          </p:cNvSpPr>
          <p:nvPr/>
        </p:nvSpPr>
        <p:spPr bwMode="auto">
          <a:xfrm>
            <a:off x="548713" y="1811808"/>
            <a:ext cx="2062722" cy="376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t"/>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en-US" altLang="en-US" sz="1600" b="1" dirty="0">
                <a:solidFill>
                  <a:srgbClr val="203054"/>
                </a:solidFill>
                <a:latin typeface="+mn-lt"/>
                <a:cs typeface="Times New Roman" panose="02020603050405020304" pitchFamily="18" charset="0"/>
              </a:rPr>
              <a:t>Individual cow data</a:t>
            </a:r>
          </a:p>
        </p:txBody>
      </p:sp>
      <p:sp>
        <p:nvSpPr>
          <p:cNvPr id="17" name="Rectangle 10">
            <a:extLst>
              <a:ext uri="{FF2B5EF4-FFF2-40B4-BE49-F238E27FC236}">
                <a16:creationId xmlns:a16="http://schemas.microsoft.com/office/drawing/2014/main" id="{098A45D1-A52F-C0AB-B8CF-0428128441B5}"/>
              </a:ext>
            </a:extLst>
          </p:cNvPr>
          <p:cNvSpPr>
            <a:spLocks noChangeArrowheads="1"/>
          </p:cNvSpPr>
          <p:nvPr/>
        </p:nvSpPr>
        <p:spPr bwMode="auto">
          <a:xfrm>
            <a:off x="3750197" y="1840681"/>
            <a:ext cx="2715251" cy="376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t"/>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en-US" altLang="en-US" sz="1600" b="1" dirty="0">
                <a:solidFill>
                  <a:srgbClr val="203054"/>
                </a:solidFill>
                <a:latin typeface="+mn-lt"/>
                <a:cs typeface="Times New Roman" panose="02020603050405020304" pitchFamily="18" charset="0"/>
              </a:rPr>
              <a:t>5 years projection </a:t>
            </a:r>
            <a:br>
              <a:rPr lang="en-US" altLang="en-US" sz="1600" b="1" dirty="0">
                <a:solidFill>
                  <a:srgbClr val="203054"/>
                </a:solidFill>
                <a:latin typeface="+mn-lt"/>
                <a:cs typeface="Times New Roman" panose="02020603050405020304" pitchFamily="18" charset="0"/>
              </a:rPr>
            </a:br>
            <a:r>
              <a:rPr lang="en-US" altLang="en-US" sz="1600" b="1" dirty="0">
                <a:solidFill>
                  <a:srgbClr val="203054"/>
                </a:solidFill>
                <a:latin typeface="+mn-lt"/>
                <a:cs typeface="Times New Roman" panose="02020603050405020304" pitchFamily="18" charset="0"/>
              </a:rPr>
              <a:t>(farm economical analysis)</a:t>
            </a:r>
          </a:p>
        </p:txBody>
      </p:sp>
      <p:pic>
        <p:nvPicPr>
          <p:cNvPr id="21" name="Picture 2" descr="Robot de ordeño automático | Lely Astronaut">
            <a:extLst>
              <a:ext uri="{FF2B5EF4-FFF2-40B4-BE49-F238E27FC236}">
                <a16:creationId xmlns:a16="http://schemas.microsoft.com/office/drawing/2014/main" id="{560DA71C-A474-C909-641F-6E1C21D8A7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277" y="3429000"/>
            <a:ext cx="3039266" cy="20271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ow Cooling System - Kenya Agri">
            <a:extLst>
              <a:ext uri="{FF2B5EF4-FFF2-40B4-BE49-F238E27FC236}">
                <a16:creationId xmlns:a16="http://schemas.microsoft.com/office/drawing/2014/main" id="{DB57DC82-FDAD-72DA-5170-302CC7F490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5476" y="3429000"/>
            <a:ext cx="3346246" cy="20271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arn Solutions | Cow Health and Farm Efficiency | Lely">
            <a:extLst>
              <a:ext uri="{FF2B5EF4-FFF2-40B4-BE49-F238E27FC236}">
                <a16:creationId xmlns:a16="http://schemas.microsoft.com/office/drawing/2014/main" id="{E7D690D4-114C-A8C5-6835-49CB1AA6CA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3134" y="3429803"/>
            <a:ext cx="3039266" cy="2026177"/>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932FB9F5-8CFA-88CE-F9E3-9425AEFFD36C}"/>
              </a:ext>
            </a:extLst>
          </p:cNvPr>
          <p:cNvCxnSpPr>
            <a:cxnSpLocks/>
            <a:stCxn id="7" idx="2"/>
            <a:endCxn id="27" idx="0"/>
          </p:cNvCxnSpPr>
          <p:nvPr/>
        </p:nvCxnSpPr>
        <p:spPr>
          <a:xfrm flipH="1">
            <a:off x="6159014" y="2000191"/>
            <a:ext cx="2515491" cy="1020915"/>
          </a:xfrm>
          <a:prstGeom prst="straightConnector1">
            <a:avLst/>
          </a:prstGeom>
          <a:ln w="19050">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83D311FF-3387-DCBA-37AD-0E44A8484678}"/>
              </a:ext>
            </a:extLst>
          </p:cNvPr>
          <p:cNvSpPr/>
          <p:nvPr/>
        </p:nvSpPr>
        <p:spPr>
          <a:xfrm>
            <a:off x="377039" y="3021106"/>
            <a:ext cx="11563949" cy="2865772"/>
          </a:xfrm>
          <a:prstGeom prst="roundRect">
            <a:avLst/>
          </a:prstGeom>
          <a:noFill/>
          <a:ln w="28575">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0">
            <a:extLst>
              <a:ext uri="{FF2B5EF4-FFF2-40B4-BE49-F238E27FC236}">
                <a16:creationId xmlns:a16="http://schemas.microsoft.com/office/drawing/2014/main" id="{DDB5F9BA-2709-AF99-0359-68BF39ECA21D}"/>
              </a:ext>
            </a:extLst>
          </p:cNvPr>
          <p:cNvSpPr>
            <a:spLocks noChangeArrowheads="1"/>
          </p:cNvSpPr>
          <p:nvPr/>
        </p:nvSpPr>
        <p:spPr bwMode="auto">
          <a:xfrm>
            <a:off x="1221197" y="3060047"/>
            <a:ext cx="2062722" cy="376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t"/>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en-US" altLang="en-US" sz="1600" b="1" dirty="0">
                <a:solidFill>
                  <a:srgbClr val="203054"/>
                </a:solidFill>
                <a:latin typeface="+mn-lt"/>
                <a:cs typeface="Times New Roman" panose="02020603050405020304" pitchFamily="18" charset="0"/>
              </a:rPr>
              <a:t>1. Farm expansion</a:t>
            </a:r>
          </a:p>
        </p:txBody>
      </p:sp>
      <p:sp>
        <p:nvSpPr>
          <p:cNvPr id="30" name="Rectangle 10">
            <a:extLst>
              <a:ext uri="{FF2B5EF4-FFF2-40B4-BE49-F238E27FC236}">
                <a16:creationId xmlns:a16="http://schemas.microsoft.com/office/drawing/2014/main" id="{D142C59E-B741-52EC-7F5C-D73A320AACDE}"/>
              </a:ext>
            </a:extLst>
          </p:cNvPr>
          <p:cNvSpPr>
            <a:spLocks noChangeArrowheads="1"/>
          </p:cNvSpPr>
          <p:nvPr/>
        </p:nvSpPr>
        <p:spPr bwMode="auto">
          <a:xfrm>
            <a:off x="5086689" y="3088266"/>
            <a:ext cx="2463819" cy="376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t"/>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en-US" altLang="en-US" sz="1600" b="1" dirty="0">
                <a:solidFill>
                  <a:srgbClr val="203054"/>
                </a:solidFill>
                <a:latin typeface="+mn-lt"/>
                <a:cs typeface="Times New Roman" panose="02020603050405020304" pitchFamily="18" charset="0"/>
              </a:rPr>
              <a:t>2. Heat Stress mitigation</a:t>
            </a:r>
          </a:p>
        </p:txBody>
      </p:sp>
      <p:sp>
        <p:nvSpPr>
          <p:cNvPr id="31" name="Rectangle 10">
            <a:extLst>
              <a:ext uri="{FF2B5EF4-FFF2-40B4-BE49-F238E27FC236}">
                <a16:creationId xmlns:a16="http://schemas.microsoft.com/office/drawing/2014/main" id="{67651049-3FDE-D7D7-14F2-9A7306054A7E}"/>
              </a:ext>
            </a:extLst>
          </p:cNvPr>
          <p:cNvSpPr>
            <a:spLocks noChangeArrowheads="1"/>
          </p:cNvSpPr>
          <p:nvPr/>
        </p:nvSpPr>
        <p:spPr bwMode="auto">
          <a:xfrm>
            <a:off x="8839853" y="3088266"/>
            <a:ext cx="2694218" cy="376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t"/>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en-US" altLang="en-US" sz="1600" b="1" dirty="0">
                <a:solidFill>
                  <a:srgbClr val="203054"/>
                </a:solidFill>
                <a:latin typeface="+mn-lt"/>
                <a:cs typeface="Times New Roman" panose="02020603050405020304" pitchFamily="18" charset="0"/>
              </a:rPr>
              <a:t>3. Enhanced heat detection</a:t>
            </a:r>
          </a:p>
        </p:txBody>
      </p:sp>
    </p:spTree>
    <p:extLst>
      <p:ext uri="{BB962C8B-B14F-4D97-AF65-F5344CB8AC3E}">
        <p14:creationId xmlns:p14="http://schemas.microsoft.com/office/powerpoint/2010/main" val="3282282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1CE52-E23F-4B31-FA81-7F45B5526DDA}"/>
            </a:ext>
          </a:extLst>
        </p:cNvPr>
        <p:cNvGrpSpPr/>
        <p:nvPr/>
      </p:nvGrpSpPr>
      <p:grpSpPr>
        <a:xfrm>
          <a:off x="0" y="0"/>
          <a:ext cx="0" cy="0"/>
          <a:chOff x="0" y="0"/>
          <a:chExt cx="0" cy="0"/>
        </a:xfrm>
      </p:grpSpPr>
      <p:sp>
        <p:nvSpPr>
          <p:cNvPr id="42" name="Title 41">
            <a:extLst>
              <a:ext uri="{FF2B5EF4-FFF2-40B4-BE49-F238E27FC236}">
                <a16:creationId xmlns:a16="http://schemas.microsoft.com/office/drawing/2014/main" id="{BF4B3E70-F3C6-35D6-C1B5-79ECD2806848}"/>
              </a:ext>
            </a:extLst>
          </p:cNvPr>
          <p:cNvSpPr>
            <a:spLocks noGrp="1"/>
          </p:cNvSpPr>
          <p:nvPr>
            <p:ph type="title"/>
          </p:nvPr>
        </p:nvSpPr>
        <p:spPr>
          <a:xfrm>
            <a:off x="377039" y="355293"/>
            <a:ext cx="9186181" cy="469089"/>
          </a:xfrm>
        </p:spPr>
        <p:txBody>
          <a:bodyPr/>
          <a:lstStyle/>
          <a:p>
            <a:pPr algn="l"/>
            <a:r>
              <a:rPr lang="en-US" cap="none" dirty="0">
                <a:solidFill>
                  <a:srgbClr val="C00000"/>
                </a:solidFill>
              </a:rPr>
              <a:t>Results (dAIry 4.0 UI)</a:t>
            </a:r>
          </a:p>
        </p:txBody>
      </p:sp>
      <p:sp>
        <p:nvSpPr>
          <p:cNvPr id="2" name="Footer Placeholder 20">
            <a:extLst>
              <a:ext uri="{FF2B5EF4-FFF2-40B4-BE49-F238E27FC236}">
                <a16:creationId xmlns:a16="http://schemas.microsoft.com/office/drawing/2014/main" id="{76B5DFDC-D8E1-694A-9F55-1D258A5FA0D9}"/>
              </a:ext>
            </a:extLst>
          </p:cNvPr>
          <p:cNvSpPr txBox="1">
            <a:spLocks/>
          </p:cNvSpPr>
          <p:nvPr/>
        </p:nvSpPr>
        <p:spPr>
          <a:xfrm>
            <a:off x="2439762" y="6248018"/>
            <a:ext cx="7267426" cy="620868"/>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Tenorite" panose="00000500000000000000" pitchFamily="2" charset="0"/>
              </a:rPr>
              <a:t>dAIry 4.0</a:t>
            </a:r>
            <a:endParaRPr lang="en-US" sz="1600" b="1" dirty="0">
              <a:solidFill>
                <a:schemeClr val="bg1"/>
              </a:solidFill>
              <a:latin typeface="Tenorite" panose="00000500000000000000" pitchFamily="2" charset="0"/>
            </a:endParaRPr>
          </a:p>
        </p:txBody>
      </p:sp>
      <p:sp>
        <p:nvSpPr>
          <p:cNvPr id="3" name="Slide Number Placeholder 21">
            <a:extLst>
              <a:ext uri="{FF2B5EF4-FFF2-40B4-BE49-F238E27FC236}">
                <a16:creationId xmlns:a16="http://schemas.microsoft.com/office/drawing/2014/main" id="{F92A51E8-AB61-9676-B569-0885C1A61DD7}"/>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87306C-81BA-4795-A5CA-9392456A8C1E}" type="slidenum">
              <a:rPr lang="en-US" sz="1200" smtClean="0">
                <a:solidFill>
                  <a:schemeClr val="bg1"/>
                </a:solidFill>
                <a:latin typeface="Tenorite" panose="00000500000000000000" pitchFamily="2" charset="0"/>
              </a:rPr>
              <a:pPr algn="ctr"/>
              <a:t>11</a:t>
            </a:fld>
            <a:endParaRPr lang="en-US" sz="1200" dirty="0">
              <a:solidFill>
                <a:schemeClr val="bg1"/>
              </a:solidFill>
              <a:latin typeface="Tenorite" panose="00000500000000000000" pitchFamily="2" charset="0"/>
            </a:endParaRPr>
          </a:p>
        </p:txBody>
      </p:sp>
      <p:pic>
        <p:nvPicPr>
          <p:cNvPr id="4" name="Picture 3" descr="A red and black logo&#10;&#10;Description automatically generated">
            <a:extLst>
              <a:ext uri="{FF2B5EF4-FFF2-40B4-BE49-F238E27FC236}">
                <a16:creationId xmlns:a16="http://schemas.microsoft.com/office/drawing/2014/main" id="{7214005C-7010-8E52-688F-9177F048C759}"/>
              </a:ext>
            </a:extLst>
          </p:cNvPr>
          <p:cNvPicPr>
            <a:picLocks noChangeAspect="1"/>
          </p:cNvPicPr>
          <p:nvPr/>
        </p:nvPicPr>
        <p:blipFill>
          <a:blip r:embed="rId2"/>
          <a:stretch>
            <a:fillRect/>
          </a:stretch>
        </p:blipFill>
        <p:spPr>
          <a:xfrm>
            <a:off x="9599416" y="76037"/>
            <a:ext cx="2491802" cy="815230"/>
          </a:xfrm>
          <a:prstGeom prst="rect">
            <a:avLst/>
          </a:prstGeom>
        </p:spPr>
      </p:pic>
      <p:sp>
        <p:nvSpPr>
          <p:cNvPr id="8" name="TextBox 7">
            <a:extLst>
              <a:ext uri="{FF2B5EF4-FFF2-40B4-BE49-F238E27FC236}">
                <a16:creationId xmlns:a16="http://schemas.microsoft.com/office/drawing/2014/main" id="{B4F72238-3CD1-B98B-E2F2-AEBC78601EE3}"/>
              </a:ext>
            </a:extLst>
          </p:cNvPr>
          <p:cNvSpPr txBox="1"/>
          <p:nvPr/>
        </p:nvSpPr>
        <p:spPr>
          <a:xfrm>
            <a:off x="9257348" y="1389529"/>
            <a:ext cx="2797674" cy="2585323"/>
          </a:xfrm>
          <a:prstGeom prst="rect">
            <a:avLst/>
          </a:prstGeom>
          <a:noFill/>
        </p:spPr>
        <p:txBody>
          <a:bodyPr wrap="square" rtlCol="0">
            <a:spAutoFit/>
          </a:bodyPr>
          <a:lstStyle/>
          <a:p>
            <a:pPr marL="285750" indent="-285750">
              <a:buFont typeface="Arial" panose="020B0604020202020204" pitchFamily="34" charset="0"/>
              <a:buChar char="•"/>
            </a:pPr>
            <a:r>
              <a:rPr lang="en-US" dirty="0"/>
              <a:t>Efficiency and production</a:t>
            </a:r>
          </a:p>
          <a:p>
            <a:pPr marL="285750" indent="-285750">
              <a:buFont typeface="Arial" panose="020B0604020202020204" pitchFamily="34" charset="0"/>
              <a:buChar char="•"/>
            </a:pPr>
            <a:r>
              <a:rPr lang="en-US" dirty="0"/>
              <a:t>Milk production</a:t>
            </a:r>
          </a:p>
          <a:p>
            <a:pPr marL="285750" indent="-285750">
              <a:buFont typeface="Arial" panose="020B0604020202020204" pitchFamily="34" charset="0"/>
              <a:buChar char="•"/>
            </a:pPr>
            <a:r>
              <a:rPr lang="en-US" dirty="0"/>
              <a:t>Average rumination</a:t>
            </a:r>
          </a:p>
          <a:p>
            <a:pPr marL="285750" indent="-285750">
              <a:buFont typeface="Arial" panose="020B0604020202020204" pitchFamily="34" charset="0"/>
              <a:buChar char="•"/>
            </a:pPr>
            <a:r>
              <a:rPr lang="en-US" dirty="0"/>
              <a:t>Notification (and preferences)</a:t>
            </a:r>
          </a:p>
          <a:p>
            <a:pPr marL="285750" indent="-285750">
              <a:buFont typeface="Arial" panose="020B0604020202020204" pitchFamily="34" charset="0"/>
              <a:buChar char="•"/>
            </a:pPr>
            <a:r>
              <a:rPr lang="en-US" dirty="0"/>
              <a:t>Farm selection, interactive map</a:t>
            </a:r>
          </a:p>
          <a:p>
            <a:pPr marL="285750" indent="-285750">
              <a:buFont typeface="Arial" panose="020B0604020202020204" pitchFamily="34" charset="0"/>
              <a:buChar char="•"/>
            </a:pPr>
            <a:endParaRPr lang="en-US" dirty="0"/>
          </a:p>
        </p:txBody>
      </p:sp>
      <p:grpSp>
        <p:nvGrpSpPr>
          <p:cNvPr id="12" name="Group 11">
            <a:extLst>
              <a:ext uri="{FF2B5EF4-FFF2-40B4-BE49-F238E27FC236}">
                <a16:creationId xmlns:a16="http://schemas.microsoft.com/office/drawing/2014/main" id="{F006E50D-629A-5CDE-C4F4-8F3AD2329571}"/>
              </a:ext>
            </a:extLst>
          </p:cNvPr>
          <p:cNvGrpSpPr/>
          <p:nvPr/>
        </p:nvGrpSpPr>
        <p:grpSpPr>
          <a:xfrm>
            <a:off x="173521" y="999560"/>
            <a:ext cx="9083827" cy="4249280"/>
            <a:chOff x="173521" y="999560"/>
            <a:chExt cx="9083827" cy="4249280"/>
          </a:xfrm>
        </p:grpSpPr>
        <p:grpSp>
          <p:nvGrpSpPr>
            <p:cNvPr id="10" name="Group 9">
              <a:extLst>
                <a:ext uri="{FF2B5EF4-FFF2-40B4-BE49-F238E27FC236}">
                  <a16:creationId xmlns:a16="http://schemas.microsoft.com/office/drawing/2014/main" id="{DB546D75-18C2-9921-C379-E08E7B9DFF48}"/>
                </a:ext>
              </a:extLst>
            </p:cNvPr>
            <p:cNvGrpSpPr/>
            <p:nvPr/>
          </p:nvGrpSpPr>
          <p:grpSpPr>
            <a:xfrm>
              <a:off x="173521" y="999560"/>
              <a:ext cx="9083827" cy="4249280"/>
              <a:chOff x="173521" y="999560"/>
              <a:chExt cx="9083827" cy="4249280"/>
            </a:xfrm>
          </p:grpSpPr>
          <p:pic>
            <p:nvPicPr>
              <p:cNvPr id="7" name="Picture 6">
                <a:extLst>
                  <a:ext uri="{FF2B5EF4-FFF2-40B4-BE49-F238E27FC236}">
                    <a16:creationId xmlns:a16="http://schemas.microsoft.com/office/drawing/2014/main" id="{6CC5F2AF-D830-6FC2-14A2-6F77DBC99AF2}"/>
                  </a:ext>
                </a:extLst>
              </p:cNvPr>
              <p:cNvPicPr>
                <a:picLocks noChangeAspect="1"/>
              </p:cNvPicPr>
              <p:nvPr/>
            </p:nvPicPr>
            <p:blipFill>
              <a:blip r:embed="rId3"/>
              <a:stretch>
                <a:fillRect/>
              </a:stretch>
            </p:blipFill>
            <p:spPr>
              <a:xfrm>
                <a:off x="173521" y="999560"/>
                <a:ext cx="9083827" cy="4249280"/>
              </a:xfrm>
              <a:prstGeom prst="rect">
                <a:avLst/>
              </a:prstGeom>
            </p:spPr>
          </p:pic>
          <p:sp>
            <p:nvSpPr>
              <p:cNvPr id="9" name="Rectangle 8">
                <a:extLst>
                  <a:ext uri="{FF2B5EF4-FFF2-40B4-BE49-F238E27FC236}">
                    <a16:creationId xmlns:a16="http://schemas.microsoft.com/office/drawing/2014/main" id="{3EDD4B05-DD9E-C6CE-39E2-BE24D5A1A4FA}"/>
                  </a:ext>
                </a:extLst>
              </p:cNvPr>
              <p:cNvSpPr/>
              <p:nvPr/>
            </p:nvSpPr>
            <p:spPr>
              <a:xfrm>
                <a:off x="4177553" y="1156447"/>
                <a:ext cx="699247" cy="1344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6018080D-289E-D2B4-DAE5-ACD2B56F7A8A}"/>
                </a:ext>
              </a:extLst>
            </p:cNvPr>
            <p:cNvSpPr/>
            <p:nvPr/>
          </p:nvSpPr>
          <p:spPr>
            <a:xfrm>
              <a:off x="4589928" y="2088775"/>
              <a:ext cx="188259" cy="3137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5983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CD5C3-4647-CEFB-47FF-B18C04FF5DE7}"/>
            </a:ext>
          </a:extLst>
        </p:cNvPr>
        <p:cNvGrpSpPr/>
        <p:nvPr/>
      </p:nvGrpSpPr>
      <p:grpSpPr>
        <a:xfrm>
          <a:off x="0" y="0"/>
          <a:ext cx="0" cy="0"/>
          <a:chOff x="0" y="0"/>
          <a:chExt cx="0" cy="0"/>
        </a:xfrm>
      </p:grpSpPr>
      <p:sp>
        <p:nvSpPr>
          <p:cNvPr id="42" name="Title 41">
            <a:extLst>
              <a:ext uri="{FF2B5EF4-FFF2-40B4-BE49-F238E27FC236}">
                <a16:creationId xmlns:a16="http://schemas.microsoft.com/office/drawing/2014/main" id="{6A0DCBEC-383A-AE7A-8A20-C0E9D2F48EFF}"/>
              </a:ext>
            </a:extLst>
          </p:cNvPr>
          <p:cNvSpPr>
            <a:spLocks noGrp="1"/>
          </p:cNvSpPr>
          <p:nvPr>
            <p:ph type="title"/>
          </p:nvPr>
        </p:nvSpPr>
        <p:spPr>
          <a:xfrm>
            <a:off x="377039" y="355293"/>
            <a:ext cx="9186181" cy="469089"/>
          </a:xfrm>
        </p:spPr>
        <p:txBody>
          <a:bodyPr/>
          <a:lstStyle/>
          <a:p>
            <a:pPr algn="l"/>
            <a:r>
              <a:rPr lang="en-US" cap="none" dirty="0">
                <a:solidFill>
                  <a:srgbClr val="C00000"/>
                </a:solidFill>
              </a:rPr>
              <a:t>Future perspectives</a:t>
            </a:r>
          </a:p>
        </p:txBody>
      </p:sp>
      <p:sp>
        <p:nvSpPr>
          <p:cNvPr id="2" name="Footer Placeholder 20">
            <a:extLst>
              <a:ext uri="{FF2B5EF4-FFF2-40B4-BE49-F238E27FC236}">
                <a16:creationId xmlns:a16="http://schemas.microsoft.com/office/drawing/2014/main" id="{7022FD6F-A76E-084C-7F88-B751D5F689B5}"/>
              </a:ext>
            </a:extLst>
          </p:cNvPr>
          <p:cNvSpPr txBox="1">
            <a:spLocks/>
          </p:cNvSpPr>
          <p:nvPr/>
        </p:nvSpPr>
        <p:spPr>
          <a:xfrm>
            <a:off x="2439762" y="6248018"/>
            <a:ext cx="7267426" cy="620868"/>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Tenorite" panose="00000500000000000000" pitchFamily="2" charset="0"/>
              </a:rPr>
              <a:t>dAIry 4.0</a:t>
            </a:r>
            <a:endParaRPr lang="en-US" sz="1600" b="1" dirty="0">
              <a:solidFill>
                <a:schemeClr val="bg1"/>
              </a:solidFill>
              <a:latin typeface="Tenorite" panose="00000500000000000000" pitchFamily="2" charset="0"/>
            </a:endParaRPr>
          </a:p>
        </p:txBody>
      </p:sp>
      <p:sp>
        <p:nvSpPr>
          <p:cNvPr id="3" name="Slide Number Placeholder 21">
            <a:extLst>
              <a:ext uri="{FF2B5EF4-FFF2-40B4-BE49-F238E27FC236}">
                <a16:creationId xmlns:a16="http://schemas.microsoft.com/office/drawing/2014/main" id="{6282DE46-D1E4-39EB-966B-E0F8B94ABD60}"/>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87306C-81BA-4795-A5CA-9392456A8C1E}" type="slidenum">
              <a:rPr lang="en-US" sz="1200" smtClean="0">
                <a:solidFill>
                  <a:schemeClr val="bg1"/>
                </a:solidFill>
                <a:latin typeface="Tenorite" panose="00000500000000000000" pitchFamily="2" charset="0"/>
              </a:rPr>
              <a:pPr algn="ctr"/>
              <a:t>12</a:t>
            </a:fld>
            <a:endParaRPr lang="en-US" sz="1200" dirty="0">
              <a:solidFill>
                <a:schemeClr val="bg1"/>
              </a:solidFill>
              <a:latin typeface="Tenorite" panose="00000500000000000000" pitchFamily="2" charset="0"/>
            </a:endParaRPr>
          </a:p>
        </p:txBody>
      </p:sp>
      <p:pic>
        <p:nvPicPr>
          <p:cNvPr id="4" name="Picture 3" descr="A red and black logo&#10;&#10;Description automatically generated">
            <a:extLst>
              <a:ext uri="{FF2B5EF4-FFF2-40B4-BE49-F238E27FC236}">
                <a16:creationId xmlns:a16="http://schemas.microsoft.com/office/drawing/2014/main" id="{C9FB090B-0ED1-3F2B-F598-03A9663316D1}"/>
              </a:ext>
            </a:extLst>
          </p:cNvPr>
          <p:cNvPicPr>
            <a:picLocks noChangeAspect="1"/>
          </p:cNvPicPr>
          <p:nvPr/>
        </p:nvPicPr>
        <p:blipFill>
          <a:blip r:embed="rId2"/>
          <a:stretch>
            <a:fillRect/>
          </a:stretch>
        </p:blipFill>
        <p:spPr>
          <a:xfrm>
            <a:off x="9599416" y="76037"/>
            <a:ext cx="2491802" cy="815230"/>
          </a:xfrm>
          <a:prstGeom prst="rect">
            <a:avLst/>
          </a:prstGeom>
        </p:spPr>
      </p:pic>
      <p:sp>
        <p:nvSpPr>
          <p:cNvPr id="5" name="TextBox 4">
            <a:extLst>
              <a:ext uri="{FF2B5EF4-FFF2-40B4-BE49-F238E27FC236}">
                <a16:creationId xmlns:a16="http://schemas.microsoft.com/office/drawing/2014/main" id="{B57EF3EE-F5AF-3777-6DD8-3896078FCE3C}"/>
              </a:ext>
            </a:extLst>
          </p:cNvPr>
          <p:cNvSpPr txBox="1"/>
          <p:nvPr/>
        </p:nvSpPr>
        <p:spPr>
          <a:xfrm>
            <a:off x="537882" y="1039906"/>
            <a:ext cx="10264589" cy="4247317"/>
          </a:xfrm>
          <a:prstGeom prst="rect">
            <a:avLst/>
          </a:prstGeom>
          <a:noFill/>
        </p:spPr>
        <p:txBody>
          <a:bodyPr wrap="square" rtlCol="0">
            <a:spAutoFit/>
          </a:bodyPr>
          <a:lstStyle/>
          <a:p>
            <a:pPr marL="285750" indent="-285750">
              <a:buFont typeface="Arial" panose="020B0604020202020204" pitchFamily="34" charset="0"/>
              <a:buChar char="•"/>
            </a:pPr>
            <a:r>
              <a:rPr lang="en-US" dirty="0"/>
              <a:t>Annotate and train more data to improve robustness for most of the modules</a:t>
            </a:r>
          </a:p>
          <a:p>
            <a:pPr marL="285750" indent="-285750">
              <a:buFont typeface="Arial" panose="020B0604020202020204" pitchFamily="34" charset="0"/>
              <a:buChar char="•"/>
            </a:pPr>
            <a:r>
              <a:rPr lang="en-US" dirty="0"/>
              <a:t>Integrate outputs of all modules with the DSS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Milk quality </a:t>
            </a:r>
            <a:r>
              <a:rPr lang="en-US" dirty="0" err="1"/>
              <a:t>analyser</a:t>
            </a:r>
            <a:r>
              <a:rPr lang="en-US" dirty="0"/>
              <a:t> (all modules to be integrated into the same device, same housing)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these data and modules to feed the DSS and the dAIry 4.0 platform.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C00000"/>
                </a:solidFill>
              </a:rPr>
              <a:t>Integration of all submodules into the milking robot (AMS)</a:t>
            </a:r>
          </a:p>
          <a:p>
            <a:pPr marL="285750" indent="-285750">
              <a:buFont typeface="Arial" panose="020B0604020202020204" pitchFamily="34" charset="0"/>
              <a:buChar char="•"/>
            </a:pPr>
            <a:endParaRPr lang="en-US" dirty="0">
              <a:solidFill>
                <a:srgbClr val="C00000"/>
              </a:solidFill>
            </a:endParaRPr>
          </a:p>
          <a:p>
            <a:pPr marL="285750" indent="-285750">
              <a:buFont typeface="Arial" panose="020B0604020202020204" pitchFamily="34" charset="0"/>
              <a:buChar char="•"/>
            </a:pPr>
            <a:r>
              <a:rPr lang="en-US" dirty="0">
                <a:solidFill>
                  <a:srgbClr val="C00000"/>
                </a:solidFill>
              </a:rPr>
              <a:t>Start validation phase in 6 pilot farms.</a:t>
            </a:r>
          </a:p>
          <a:p>
            <a:pPr marL="742950" lvl="1" indent="-285750">
              <a:buFont typeface="Arial" panose="020B0604020202020204" pitchFamily="34" charset="0"/>
              <a:buChar char="•"/>
            </a:pPr>
            <a:r>
              <a:rPr lang="en-US" dirty="0">
                <a:solidFill>
                  <a:srgbClr val="C00000"/>
                </a:solidFill>
              </a:rPr>
              <a:t>dAIry 4.0 platform</a:t>
            </a:r>
          </a:p>
          <a:p>
            <a:pPr marL="742950" lvl="1" indent="-285750">
              <a:buFont typeface="Arial" panose="020B0604020202020204" pitchFamily="34" charset="0"/>
              <a:buChar char="•"/>
            </a:pPr>
            <a:r>
              <a:rPr lang="en-US" dirty="0">
                <a:solidFill>
                  <a:srgbClr val="C00000"/>
                </a:solidFill>
              </a:rPr>
              <a:t>Vision submodules</a:t>
            </a:r>
          </a:p>
          <a:p>
            <a:pPr marL="742950" lvl="1" indent="-285750">
              <a:buFont typeface="Arial" panose="020B0604020202020204" pitchFamily="34" charset="0"/>
              <a:buChar char="•"/>
            </a:pPr>
            <a:r>
              <a:rPr lang="en-US" dirty="0">
                <a:solidFill>
                  <a:srgbClr val="C00000"/>
                </a:solidFill>
              </a:rPr>
              <a:t>Milking, feeding, gating modules</a:t>
            </a:r>
          </a:p>
          <a:p>
            <a:pPr marL="742950" lvl="1" indent="-285750">
              <a:buFont typeface="Arial" panose="020B0604020202020204" pitchFamily="34" charset="0"/>
              <a:buChar char="•"/>
            </a:pPr>
            <a:r>
              <a:rPr lang="en-US" dirty="0">
                <a:solidFill>
                  <a:srgbClr val="C00000"/>
                </a:solidFill>
              </a:rPr>
              <a:t>Mobile lab for milk quality analysis</a:t>
            </a:r>
          </a:p>
          <a:p>
            <a:pPr marL="742950" lvl="1" indent="-285750">
              <a:buFont typeface="Arial" panose="020B0604020202020204" pitchFamily="34" charset="0"/>
              <a:buChar char="•"/>
            </a:pPr>
            <a:r>
              <a:rPr lang="en-US" dirty="0">
                <a:solidFill>
                  <a:srgbClr val="C00000"/>
                </a:solidFill>
              </a:rPr>
              <a:t>DSS, Simulator, Digital Twin</a:t>
            </a:r>
          </a:p>
        </p:txBody>
      </p:sp>
      <p:pic>
        <p:nvPicPr>
          <p:cNvPr id="13" name="Picture 12">
            <a:extLst>
              <a:ext uri="{FF2B5EF4-FFF2-40B4-BE49-F238E27FC236}">
                <a16:creationId xmlns:a16="http://schemas.microsoft.com/office/drawing/2014/main" id="{C233F79C-BB8B-648A-FD0D-AF265F8EA7C8}"/>
              </a:ext>
            </a:extLst>
          </p:cNvPr>
          <p:cNvPicPr>
            <a:picLocks noChangeAspect="1"/>
          </p:cNvPicPr>
          <p:nvPr/>
        </p:nvPicPr>
        <p:blipFill>
          <a:blip r:embed="rId3"/>
          <a:stretch>
            <a:fillRect/>
          </a:stretch>
        </p:blipFill>
        <p:spPr>
          <a:xfrm>
            <a:off x="7195526" y="2838028"/>
            <a:ext cx="4458592" cy="3343944"/>
          </a:xfrm>
          <a:prstGeom prst="rect">
            <a:avLst/>
          </a:prstGeom>
        </p:spPr>
      </p:pic>
      <p:sp>
        <p:nvSpPr>
          <p:cNvPr id="6" name="TextBox 5">
            <a:extLst>
              <a:ext uri="{FF2B5EF4-FFF2-40B4-BE49-F238E27FC236}">
                <a16:creationId xmlns:a16="http://schemas.microsoft.com/office/drawing/2014/main" id="{C50C37A5-E637-EADD-B912-0319C47CA3A5}"/>
              </a:ext>
            </a:extLst>
          </p:cNvPr>
          <p:cNvSpPr txBox="1"/>
          <p:nvPr/>
        </p:nvSpPr>
        <p:spPr>
          <a:xfrm>
            <a:off x="242047" y="5549153"/>
            <a:ext cx="6553200" cy="369332"/>
          </a:xfrm>
          <a:prstGeom prst="rect">
            <a:avLst/>
          </a:prstGeom>
          <a:noFill/>
        </p:spPr>
        <p:txBody>
          <a:bodyPr wrap="square" rtlCol="0">
            <a:spAutoFit/>
          </a:bodyPr>
          <a:lstStyle/>
          <a:p>
            <a:pPr algn="ctr"/>
            <a:r>
              <a:rPr lang="en-US" i="1" dirty="0"/>
              <a:t>From validated components to deployable systems.</a:t>
            </a:r>
          </a:p>
        </p:txBody>
      </p:sp>
    </p:spTree>
    <p:extLst>
      <p:ext uri="{BB962C8B-B14F-4D97-AF65-F5344CB8AC3E}">
        <p14:creationId xmlns:p14="http://schemas.microsoft.com/office/powerpoint/2010/main" val="2220638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w grazing in a field&#10;&#10;Description automatically generated">
            <a:extLst>
              <a:ext uri="{FF2B5EF4-FFF2-40B4-BE49-F238E27FC236}">
                <a16:creationId xmlns:a16="http://schemas.microsoft.com/office/drawing/2014/main" id="{16CC7C36-DC7F-4C5C-AAF4-1A12CB3531AC}"/>
              </a:ext>
            </a:extLst>
          </p:cNvPr>
          <p:cNvPicPr>
            <a:picLocks noChangeAspect="1"/>
          </p:cNvPicPr>
          <p:nvPr/>
        </p:nvPicPr>
        <p:blipFill>
          <a:blip r:embed="rId2"/>
          <a:stretch>
            <a:fillRect/>
          </a:stretch>
        </p:blipFill>
        <p:spPr>
          <a:xfrm>
            <a:off x="5162600" y="321134"/>
            <a:ext cx="7040287" cy="4620093"/>
          </a:xfrm>
          <a:prstGeom prst="rect">
            <a:avLst/>
          </a:prstGeom>
        </p:spPr>
      </p:pic>
      <p:grpSp>
        <p:nvGrpSpPr>
          <p:cNvPr id="29" name="Group 28">
            <a:extLst>
              <a:ext uri="{FF2B5EF4-FFF2-40B4-BE49-F238E27FC236}">
                <a16:creationId xmlns:a16="http://schemas.microsoft.com/office/drawing/2014/main" id="{61435159-73FF-8121-71C2-4EE1650143D5}"/>
              </a:ext>
            </a:extLst>
          </p:cNvPr>
          <p:cNvGrpSpPr/>
          <p:nvPr/>
        </p:nvGrpSpPr>
        <p:grpSpPr>
          <a:xfrm>
            <a:off x="2740386" y="4910439"/>
            <a:ext cx="9451613" cy="1349161"/>
            <a:chOff x="0" y="11101"/>
            <a:chExt cx="9637641" cy="1374367"/>
          </a:xfrm>
        </p:grpSpPr>
        <p:pic>
          <p:nvPicPr>
            <p:cNvPr id="11" name="Picture 10" descr="A colorful hexagon with a star&#10;&#10;Description automatically generated">
              <a:extLst>
                <a:ext uri="{FF2B5EF4-FFF2-40B4-BE49-F238E27FC236}">
                  <a16:creationId xmlns:a16="http://schemas.microsoft.com/office/drawing/2014/main" id="{EE636F7D-79AF-9C92-F886-C2B9A217A94C}"/>
                </a:ext>
              </a:extLst>
            </p:cNvPr>
            <p:cNvPicPr>
              <a:picLocks noChangeAspect="1"/>
            </p:cNvPicPr>
            <p:nvPr/>
          </p:nvPicPr>
          <p:blipFill>
            <a:blip r:embed="rId3"/>
            <a:stretch>
              <a:fillRect/>
            </a:stretch>
          </p:blipFill>
          <p:spPr>
            <a:xfrm>
              <a:off x="0" y="11101"/>
              <a:ext cx="1385468" cy="1374367"/>
            </a:xfrm>
            <a:prstGeom prst="rect">
              <a:avLst/>
            </a:prstGeom>
          </p:spPr>
        </p:pic>
        <p:pic>
          <p:nvPicPr>
            <p:cNvPr id="13" name="Picture 12" descr="A red oval with white text&#10;&#10;Description automatically generated">
              <a:extLst>
                <a:ext uri="{FF2B5EF4-FFF2-40B4-BE49-F238E27FC236}">
                  <a16:creationId xmlns:a16="http://schemas.microsoft.com/office/drawing/2014/main" id="{4C5D7E48-2D11-6DA7-B747-2B5642329A48}"/>
                </a:ext>
              </a:extLst>
            </p:cNvPr>
            <p:cNvPicPr>
              <a:picLocks noChangeAspect="1"/>
            </p:cNvPicPr>
            <p:nvPr/>
          </p:nvPicPr>
          <p:blipFill>
            <a:blip r:embed="rId4"/>
            <a:stretch>
              <a:fillRect/>
            </a:stretch>
          </p:blipFill>
          <p:spPr>
            <a:xfrm>
              <a:off x="1370204" y="11101"/>
              <a:ext cx="1385468" cy="1374367"/>
            </a:xfrm>
            <a:prstGeom prst="rect">
              <a:avLst/>
            </a:prstGeom>
          </p:spPr>
        </p:pic>
        <p:pic>
          <p:nvPicPr>
            <p:cNvPr id="15" name="Picture 14" descr="A green and white logo&#10;&#10;Description automatically generated">
              <a:extLst>
                <a:ext uri="{FF2B5EF4-FFF2-40B4-BE49-F238E27FC236}">
                  <a16:creationId xmlns:a16="http://schemas.microsoft.com/office/drawing/2014/main" id="{C3525A35-7CD4-2F5E-E2AF-79369FAE9588}"/>
                </a:ext>
              </a:extLst>
            </p:cNvPr>
            <p:cNvPicPr>
              <a:picLocks noChangeAspect="1"/>
            </p:cNvPicPr>
            <p:nvPr/>
          </p:nvPicPr>
          <p:blipFill>
            <a:blip r:embed="rId5"/>
            <a:stretch>
              <a:fillRect/>
            </a:stretch>
          </p:blipFill>
          <p:spPr>
            <a:xfrm>
              <a:off x="2755672" y="11101"/>
              <a:ext cx="1385468" cy="1374367"/>
            </a:xfrm>
            <a:prstGeom prst="rect">
              <a:avLst/>
            </a:prstGeom>
          </p:spPr>
        </p:pic>
        <p:pic>
          <p:nvPicPr>
            <p:cNvPr id="17" name="Picture 16" descr="A black and white drawing of a person&#10;&#10;Description automatically generated">
              <a:extLst>
                <a:ext uri="{FF2B5EF4-FFF2-40B4-BE49-F238E27FC236}">
                  <a16:creationId xmlns:a16="http://schemas.microsoft.com/office/drawing/2014/main" id="{026B1D9B-FF29-F8B2-761D-84C026F68F2F}"/>
                </a:ext>
              </a:extLst>
            </p:cNvPr>
            <p:cNvPicPr>
              <a:picLocks noChangeAspect="1"/>
            </p:cNvPicPr>
            <p:nvPr/>
          </p:nvPicPr>
          <p:blipFill>
            <a:blip r:embed="rId6"/>
            <a:stretch>
              <a:fillRect/>
            </a:stretch>
          </p:blipFill>
          <p:spPr>
            <a:xfrm>
              <a:off x="4114989" y="11101"/>
              <a:ext cx="1385468" cy="1374367"/>
            </a:xfrm>
            <a:prstGeom prst="rect">
              <a:avLst/>
            </a:prstGeom>
          </p:spPr>
        </p:pic>
        <p:pic>
          <p:nvPicPr>
            <p:cNvPr id="20" name="Picture 19" descr="A blue square with white text&#10;&#10;Description automatically generated">
              <a:extLst>
                <a:ext uri="{FF2B5EF4-FFF2-40B4-BE49-F238E27FC236}">
                  <a16:creationId xmlns:a16="http://schemas.microsoft.com/office/drawing/2014/main" id="{42E6AB63-D90E-B97C-D80C-4FFF9D495A8D}"/>
                </a:ext>
              </a:extLst>
            </p:cNvPr>
            <p:cNvPicPr>
              <a:picLocks noChangeAspect="1"/>
            </p:cNvPicPr>
            <p:nvPr/>
          </p:nvPicPr>
          <p:blipFill>
            <a:blip r:embed="rId7"/>
            <a:stretch>
              <a:fillRect/>
            </a:stretch>
          </p:blipFill>
          <p:spPr>
            <a:xfrm>
              <a:off x="5499469" y="11875"/>
              <a:ext cx="1371613" cy="1371613"/>
            </a:xfrm>
            <a:prstGeom prst="rect">
              <a:avLst/>
            </a:prstGeom>
          </p:spPr>
        </p:pic>
        <p:pic>
          <p:nvPicPr>
            <p:cNvPr id="22" name="Picture 21" descr="A head of a person&#10;&#10;Description automatically generated">
              <a:extLst>
                <a:ext uri="{FF2B5EF4-FFF2-40B4-BE49-F238E27FC236}">
                  <a16:creationId xmlns:a16="http://schemas.microsoft.com/office/drawing/2014/main" id="{622BF04F-A852-1D86-1E4F-FB6B9B9A9910}"/>
                </a:ext>
              </a:extLst>
            </p:cNvPr>
            <p:cNvPicPr>
              <a:picLocks noChangeAspect="1"/>
            </p:cNvPicPr>
            <p:nvPr/>
          </p:nvPicPr>
          <p:blipFill>
            <a:blip r:embed="rId8"/>
            <a:stretch>
              <a:fillRect/>
            </a:stretch>
          </p:blipFill>
          <p:spPr>
            <a:xfrm>
              <a:off x="6869673" y="11874"/>
              <a:ext cx="1385468" cy="1371613"/>
            </a:xfrm>
            <a:prstGeom prst="rect">
              <a:avLst/>
            </a:prstGeom>
          </p:spPr>
        </p:pic>
        <p:pic>
          <p:nvPicPr>
            <p:cNvPr id="25" name="Picture 24" descr="A logo with text on it&#10;&#10;Description automatically generated">
              <a:extLst>
                <a:ext uri="{FF2B5EF4-FFF2-40B4-BE49-F238E27FC236}">
                  <a16:creationId xmlns:a16="http://schemas.microsoft.com/office/drawing/2014/main" id="{66F60C0D-B313-7AE0-BFAB-0886125D434A}"/>
                </a:ext>
              </a:extLst>
            </p:cNvPr>
            <p:cNvPicPr>
              <a:picLocks noChangeAspect="1"/>
            </p:cNvPicPr>
            <p:nvPr/>
          </p:nvPicPr>
          <p:blipFill>
            <a:blip r:embed="rId9"/>
            <a:stretch>
              <a:fillRect/>
            </a:stretch>
          </p:blipFill>
          <p:spPr>
            <a:xfrm>
              <a:off x="8252173" y="11874"/>
              <a:ext cx="1385468" cy="1373594"/>
            </a:xfrm>
            <a:prstGeom prst="rect">
              <a:avLst/>
            </a:prstGeom>
          </p:spPr>
        </p:pic>
      </p:grpSp>
      <p:sp>
        <p:nvSpPr>
          <p:cNvPr id="26" name="Subtitle 22">
            <a:extLst>
              <a:ext uri="{FF2B5EF4-FFF2-40B4-BE49-F238E27FC236}">
                <a16:creationId xmlns:a16="http://schemas.microsoft.com/office/drawing/2014/main" id="{1ADC2787-605B-3EC2-FD2A-D5236A85E8E3}"/>
              </a:ext>
            </a:extLst>
          </p:cNvPr>
          <p:cNvSpPr txBox="1">
            <a:spLocks/>
          </p:cNvSpPr>
          <p:nvPr/>
        </p:nvSpPr>
        <p:spPr>
          <a:xfrm>
            <a:off x="390250" y="1361079"/>
            <a:ext cx="4730843" cy="13854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C00000"/>
                </a:solidFill>
                <a:effectLst/>
                <a:uLnTx/>
                <a:uFillTx/>
                <a:latin typeface="Tenorite "/>
                <a:ea typeface="Calibri" panose="020F0502020204030204" pitchFamily="34" charset="0"/>
                <a:cs typeface="Calibri" panose="020F0502020204030204" pitchFamily="34" charset="0"/>
              </a:rPr>
              <a:t>For more information, please contact: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C00000"/>
                </a:solidFill>
                <a:effectLst/>
                <a:uLnTx/>
                <a:uFillTx/>
                <a:latin typeface="Tenorite "/>
                <a:ea typeface="Calibri" panose="020F0502020204030204" pitchFamily="34" charset="0"/>
                <a:cs typeface="Calibri" panose="020F0502020204030204" pitchFamily="34" charset="0"/>
              </a:rPr>
              <a:t>Email: </a:t>
            </a:r>
            <a:r>
              <a:rPr kumimoji="0" lang="en-US" sz="2000" b="0" i="0" u="none" strike="noStrike" kern="1200" cap="none" spc="0" normalizeH="0" baseline="0" noProof="0" dirty="0">
                <a:ln>
                  <a:noFill/>
                </a:ln>
                <a:solidFill>
                  <a:srgbClr val="B4D0E9"/>
                </a:solidFill>
                <a:effectLst/>
                <a:uLnTx/>
                <a:uFillTx/>
                <a:latin typeface="Tenorite "/>
                <a:ea typeface="Calibri" panose="020F0502020204030204" pitchFamily="34" charset="0"/>
                <a:cs typeface="Calibri" panose="020F0502020204030204" pitchFamily="34" charset="0"/>
                <a:hlinkClick r:id="rId10"/>
              </a:rPr>
              <a:t>info@dairy40.eu</a:t>
            </a:r>
            <a:r>
              <a:rPr kumimoji="0" lang="en-US" sz="2000" b="0" i="0" u="none" strike="noStrike" kern="1200" cap="none" spc="0" normalizeH="0" baseline="0" noProof="0" dirty="0">
                <a:ln>
                  <a:noFill/>
                </a:ln>
                <a:solidFill>
                  <a:srgbClr val="B4D0E9"/>
                </a:solidFill>
                <a:effectLst/>
                <a:uLnTx/>
                <a:uFillTx/>
                <a:latin typeface="Tenorite "/>
                <a:ea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C00000"/>
                </a:solidFill>
                <a:effectLst/>
                <a:uLnTx/>
                <a:uFillTx/>
                <a:latin typeface="Tenorite "/>
                <a:ea typeface="Calibri" panose="020F0502020204030204" pitchFamily="34" charset="0"/>
                <a:cs typeface="Calibri" panose="020F0502020204030204" pitchFamily="34" charset="0"/>
              </a:rPr>
              <a:t>Website: </a:t>
            </a:r>
            <a:r>
              <a:rPr kumimoji="0" lang="en-US" sz="2000" b="0" i="0" u="none" strike="noStrike" kern="1200" cap="none" spc="0" normalizeH="0" baseline="0" noProof="0" dirty="0">
                <a:ln>
                  <a:noFill/>
                </a:ln>
                <a:solidFill>
                  <a:srgbClr val="C00000"/>
                </a:solidFill>
                <a:effectLst/>
                <a:uLnTx/>
                <a:uFillTx/>
                <a:latin typeface="Tenorite "/>
                <a:ea typeface="Calibri" panose="020F0502020204030204" pitchFamily="34" charset="0"/>
                <a:cs typeface="Calibri" panose="020F0502020204030204" pitchFamily="34" charset="0"/>
                <a:hlinkClick r:id="rId11"/>
              </a:rPr>
              <a:t>https://dairy40.eu/</a:t>
            </a:r>
            <a:r>
              <a:rPr kumimoji="0" lang="en-US" sz="2000" b="0" i="0" u="none" strike="noStrike" kern="1200" cap="none" spc="0" normalizeH="0" baseline="0" noProof="0" dirty="0">
                <a:ln>
                  <a:noFill/>
                </a:ln>
                <a:solidFill>
                  <a:srgbClr val="C00000"/>
                </a:solidFill>
                <a:effectLst/>
                <a:uLnTx/>
                <a:uFillTx/>
                <a:latin typeface="Tenorite "/>
                <a:ea typeface="Calibri" panose="020F0502020204030204" pitchFamily="34" charset="0"/>
                <a:cs typeface="Calibri" panose="020F0502020204030204" pitchFamily="34" charset="0"/>
              </a:rPr>
              <a:t> </a:t>
            </a:r>
            <a:endParaRPr kumimoji="0" lang="en-US" sz="2400" b="0" i="0" u="none" strike="noStrike" kern="1200" cap="none" spc="0" normalizeH="0" baseline="0" noProof="0" dirty="0">
              <a:ln>
                <a:noFill/>
              </a:ln>
              <a:solidFill>
                <a:srgbClr val="B4D0E9"/>
              </a:solidFill>
              <a:effectLst/>
              <a:uLnTx/>
              <a:uFillTx/>
              <a:latin typeface="Tenorite "/>
              <a:ea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85318574-7C19-D543-A01F-31585843763C}"/>
              </a:ext>
            </a:extLst>
          </p:cNvPr>
          <p:cNvPicPr>
            <a:picLocks noChangeAspect="1"/>
          </p:cNvPicPr>
          <p:nvPr/>
        </p:nvPicPr>
        <p:blipFill>
          <a:blip r:embed="rId12"/>
          <a:stretch>
            <a:fillRect/>
          </a:stretch>
        </p:blipFill>
        <p:spPr>
          <a:xfrm>
            <a:off x="279230" y="2714378"/>
            <a:ext cx="428625" cy="438150"/>
          </a:xfrm>
          <a:prstGeom prst="rect">
            <a:avLst/>
          </a:prstGeom>
        </p:spPr>
      </p:pic>
      <p:pic>
        <p:nvPicPr>
          <p:cNvPr id="31" name="Picture 30">
            <a:extLst>
              <a:ext uri="{FF2B5EF4-FFF2-40B4-BE49-F238E27FC236}">
                <a16:creationId xmlns:a16="http://schemas.microsoft.com/office/drawing/2014/main" id="{AD2EF0FF-EC62-A010-9F49-E536DCF7BE11}"/>
              </a:ext>
            </a:extLst>
          </p:cNvPr>
          <p:cNvPicPr>
            <a:picLocks noChangeAspect="1"/>
          </p:cNvPicPr>
          <p:nvPr/>
        </p:nvPicPr>
        <p:blipFill>
          <a:blip r:embed="rId13"/>
          <a:stretch>
            <a:fillRect/>
          </a:stretch>
        </p:blipFill>
        <p:spPr>
          <a:xfrm>
            <a:off x="294152" y="3430484"/>
            <a:ext cx="428624" cy="438150"/>
          </a:xfrm>
          <a:prstGeom prst="rect">
            <a:avLst/>
          </a:prstGeom>
        </p:spPr>
      </p:pic>
      <p:sp>
        <p:nvSpPr>
          <p:cNvPr id="33" name="TextBox 32">
            <a:extLst>
              <a:ext uri="{FF2B5EF4-FFF2-40B4-BE49-F238E27FC236}">
                <a16:creationId xmlns:a16="http://schemas.microsoft.com/office/drawing/2014/main" id="{86BC90A2-5CEE-01A3-C23A-CE80D39EE576}"/>
              </a:ext>
            </a:extLst>
          </p:cNvPr>
          <p:cNvSpPr txBox="1"/>
          <p:nvPr/>
        </p:nvSpPr>
        <p:spPr>
          <a:xfrm>
            <a:off x="734651" y="2746551"/>
            <a:ext cx="61157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enorite "/>
                <a:ea typeface="+mn-ea"/>
                <a:cs typeface="+mn-cs"/>
                <a:hlinkClick r:id="rId14"/>
              </a:rPr>
              <a:t>https://www.linkedin.com/company/dairy40</a:t>
            </a:r>
            <a:r>
              <a:rPr kumimoji="0" lang="en-US" sz="1800" b="0" i="0" u="none" strike="noStrike" kern="1200" cap="none" spc="0" normalizeH="0" baseline="0" noProof="0" dirty="0">
                <a:ln>
                  <a:noFill/>
                </a:ln>
                <a:solidFill>
                  <a:prstClr val="black"/>
                </a:solidFill>
                <a:effectLst/>
                <a:uLnTx/>
                <a:uFillTx/>
                <a:latin typeface="Tenorite "/>
                <a:ea typeface="+mn-ea"/>
                <a:cs typeface="+mn-cs"/>
              </a:rPr>
              <a:t> </a:t>
            </a:r>
          </a:p>
        </p:txBody>
      </p:sp>
      <p:sp>
        <p:nvSpPr>
          <p:cNvPr id="35" name="TextBox 34">
            <a:extLst>
              <a:ext uri="{FF2B5EF4-FFF2-40B4-BE49-F238E27FC236}">
                <a16:creationId xmlns:a16="http://schemas.microsoft.com/office/drawing/2014/main" id="{98BB9055-1327-96DC-7D32-32390446D343}"/>
              </a:ext>
            </a:extLst>
          </p:cNvPr>
          <p:cNvSpPr txBox="1"/>
          <p:nvPr/>
        </p:nvSpPr>
        <p:spPr>
          <a:xfrm>
            <a:off x="734651" y="3464893"/>
            <a:ext cx="61157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enorite "/>
                <a:ea typeface="+mn-ea"/>
                <a:cs typeface="+mn-cs"/>
                <a:hlinkClick r:id="rId15"/>
              </a:rPr>
              <a:t>https://www.facebook.com/dAIry40</a:t>
            </a:r>
            <a:r>
              <a:rPr kumimoji="0" lang="en-US" sz="1800" b="0" i="0" u="none" strike="noStrike" kern="1200" cap="none" spc="0" normalizeH="0" baseline="0" noProof="0" dirty="0">
                <a:ln>
                  <a:noFill/>
                </a:ln>
                <a:solidFill>
                  <a:prstClr val="black"/>
                </a:solidFill>
                <a:effectLst/>
                <a:uLnTx/>
                <a:uFillTx/>
                <a:latin typeface="Tenorite "/>
                <a:ea typeface="+mn-ea"/>
                <a:cs typeface="+mn-cs"/>
              </a:rPr>
              <a:t> </a:t>
            </a:r>
          </a:p>
        </p:txBody>
      </p:sp>
      <p:sp>
        <p:nvSpPr>
          <p:cNvPr id="7" name="Footer Placeholder 20">
            <a:extLst>
              <a:ext uri="{FF2B5EF4-FFF2-40B4-BE49-F238E27FC236}">
                <a16:creationId xmlns:a16="http://schemas.microsoft.com/office/drawing/2014/main" id="{885F4EEF-859E-D44B-FF0A-98258CEDC594}"/>
              </a:ext>
            </a:extLst>
          </p:cNvPr>
          <p:cNvSpPr txBox="1">
            <a:spLocks/>
          </p:cNvSpPr>
          <p:nvPr/>
        </p:nvSpPr>
        <p:spPr>
          <a:xfrm>
            <a:off x="3087232" y="6248018"/>
            <a:ext cx="6619956" cy="620868"/>
          </a:xfrm>
          <a:prstGeom prst="rect">
            <a:avLst/>
          </a:prstGeom>
          <a:solidFill>
            <a:srgbClr val="C00000">
              <a:alpha val="92000"/>
            </a:srgb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8" name="Slide Number Placeholder 21">
            <a:extLst>
              <a:ext uri="{FF2B5EF4-FFF2-40B4-BE49-F238E27FC236}">
                <a16:creationId xmlns:a16="http://schemas.microsoft.com/office/drawing/2014/main" id="{9E9CB1D5-2D1F-0181-FD67-A7088137FC18}"/>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37" name="TextBox 36">
            <a:extLst>
              <a:ext uri="{FF2B5EF4-FFF2-40B4-BE49-F238E27FC236}">
                <a16:creationId xmlns:a16="http://schemas.microsoft.com/office/drawing/2014/main" id="{4DB6CF2A-50D2-61A3-EF5C-E050DE4D14ED}"/>
              </a:ext>
            </a:extLst>
          </p:cNvPr>
          <p:cNvSpPr txBox="1"/>
          <p:nvPr/>
        </p:nvSpPr>
        <p:spPr>
          <a:xfrm>
            <a:off x="3019345" y="6257656"/>
            <a:ext cx="941604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HADEA. Neither the European Union nor the granting authority can be held responsible for them.</a:t>
            </a:r>
          </a:p>
          <a:p>
            <a:pPr>
              <a:defRPr/>
            </a:pPr>
            <a:r>
              <a:rPr lang="en-US" sz="1200" dirty="0">
                <a:solidFill>
                  <a:schemeClr val="bg1"/>
                </a:solidFill>
                <a:latin typeface="Calibri" panose="020F0502020204030204" pitchFamily="34" charset="0"/>
                <a:cs typeface="Calibri" panose="020F0502020204030204" pitchFamily="34" charset="0"/>
              </a:rPr>
              <a:t>This work has received funding from the Swiss State Secretariat for Education, Research and Innovation (SERI)</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red and white logo&#10;&#10;Description automatically generated">
            <a:extLst>
              <a:ext uri="{FF2B5EF4-FFF2-40B4-BE49-F238E27FC236}">
                <a16:creationId xmlns:a16="http://schemas.microsoft.com/office/drawing/2014/main" id="{DBAACA9C-47F6-CA0A-1361-55E5475C167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7142" y="4199327"/>
            <a:ext cx="480466" cy="464693"/>
          </a:xfrm>
          <a:prstGeom prst="rect">
            <a:avLst/>
          </a:prstGeom>
        </p:spPr>
      </p:pic>
      <p:sp>
        <p:nvSpPr>
          <p:cNvPr id="4" name="TextBox 4">
            <a:extLst>
              <a:ext uri="{FF2B5EF4-FFF2-40B4-BE49-F238E27FC236}">
                <a16:creationId xmlns:a16="http://schemas.microsoft.com/office/drawing/2014/main" id="{E0504A41-78AB-DB2C-C350-F314D27ED516}"/>
              </a:ext>
            </a:extLst>
          </p:cNvPr>
          <p:cNvSpPr txBox="1"/>
          <p:nvPr/>
        </p:nvSpPr>
        <p:spPr>
          <a:xfrm>
            <a:off x="740882" y="4183238"/>
            <a:ext cx="6115792"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enorite "/>
                <a:ea typeface="+mn-ea"/>
                <a:cs typeface="+mn-cs"/>
                <a:hlinkClick r:id="rId17"/>
              </a:rPr>
              <a:t>https://www.youtube.com/@dAIry4.0</a:t>
            </a:r>
            <a:r>
              <a:rPr kumimoji="0" lang="en-US" sz="1800" b="0" i="0" u="none" strike="noStrike" kern="1200" cap="none" spc="0" normalizeH="0" baseline="0" noProof="0" dirty="0">
                <a:ln>
                  <a:noFill/>
                </a:ln>
                <a:solidFill>
                  <a:prstClr val="black"/>
                </a:solidFill>
                <a:effectLst/>
                <a:uLnTx/>
                <a:uFillTx/>
                <a:latin typeface="Tenorite "/>
                <a:ea typeface="+mn-ea"/>
                <a:cs typeface="+mn-cs"/>
              </a:rPr>
              <a:t> </a:t>
            </a:r>
          </a:p>
        </p:txBody>
      </p:sp>
      <p:pic>
        <p:nvPicPr>
          <p:cNvPr id="9" name="Picture 8" descr="A black screen with white text&#10;&#10;Description automatically generated">
            <a:extLst>
              <a:ext uri="{FF2B5EF4-FFF2-40B4-BE49-F238E27FC236}">
                <a16:creationId xmlns:a16="http://schemas.microsoft.com/office/drawing/2014/main" id="{150C2F9B-9C9D-714A-6304-C561D3A64E22}"/>
              </a:ext>
            </a:extLst>
          </p:cNvPr>
          <p:cNvPicPr>
            <a:picLocks noChangeAspect="1"/>
          </p:cNvPicPr>
          <p:nvPr/>
        </p:nvPicPr>
        <p:blipFill>
          <a:blip r:embed="rId18"/>
          <a:stretch>
            <a:fillRect/>
          </a:stretch>
        </p:blipFill>
        <p:spPr>
          <a:xfrm>
            <a:off x="1141253" y="5406232"/>
            <a:ext cx="1879400" cy="1401459"/>
          </a:xfrm>
          <a:prstGeom prst="rect">
            <a:avLst/>
          </a:prstGeom>
        </p:spPr>
      </p:pic>
      <p:pic>
        <p:nvPicPr>
          <p:cNvPr id="12" name="Picture 11" descr="A blue flag with yellow stars&#10;&#10;Description automatically generated">
            <a:extLst>
              <a:ext uri="{FF2B5EF4-FFF2-40B4-BE49-F238E27FC236}">
                <a16:creationId xmlns:a16="http://schemas.microsoft.com/office/drawing/2014/main" id="{32121173-C462-7ABF-4218-77B2085C0A71}"/>
              </a:ext>
            </a:extLst>
          </p:cNvPr>
          <p:cNvPicPr>
            <a:picLocks noChangeAspect="1"/>
          </p:cNvPicPr>
          <p:nvPr/>
        </p:nvPicPr>
        <p:blipFill>
          <a:blip r:embed="rId19"/>
          <a:stretch>
            <a:fillRect/>
          </a:stretch>
        </p:blipFill>
        <p:spPr>
          <a:xfrm>
            <a:off x="39116" y="5652775"/>
            <a:ext cx="1128754" cy="1187766"/>
          </a:xfrm>
          <a:prstGeom prst="rect">
            <a:avLst/>
          </a:prstGeom>
        </p:spPr>
      </p:pic>
      <p:pic>
        <p:nvPicPr>
          <p:cNvPr id="16" name="Picture 15" descr="A red and black logo&#10;&#10;Description automatically generated">
            <a:extLst>
              <a:ext uri="{FF2B5EF4-FFF2-40B4-BE49-F238E27FC236}">
                <a16:creationId xmlns:a16="http://schemas.microsoft.com/office/drawing/2014/main" id="{70B569EA-1A3D-1B90-A6F6-041135837640}"/>
              </a:ext>
            </a:extLst>
          </p:cNvPr>
          <p:cNvPicPr>
            <a:picLocks noChangeAspect="1"/>
          </p:cNvPicPr>
          <p:nvPr/>
        </p:nvPicPr>
        <p:blipFill>
          <a:blip r:embed="rId20"/>
          <a:stretch>
            <a:fillRect/>
          </a:stretch>
        </p:blipFill>
        <p:spPr>
          <a:xfrm>
            <a:off x="604242" y="76037"/>
            <a:ext cx="2491802" cy="815230"/>
          </a:xfrm>
          <a:prstGeom prst="rect">
            <a:avLst/>
          </a:prstGeom>
        </p:spPr>
      </p:pic>
    </p:spTree>
    <p:extLst>
      <p:ext uri="{BB962C8B-B14F-4D97-AF65-F5344CB8AC3E}">
        <p14:creationId xmlns:p14="http://schemas.microsoft.com/office/powerpoint/2010/main" val="1238297229"/>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24">
            <a:extLst>
              <a:ext uri="{FF2B5EF4-FFF2-40B4-BE49-F238E27FC236}">
                <a16:creationId xmlns:a16="http://schemas.microsoft.com/office/drawing/2014/main" id="{7CA5BE4B-CAA7-40A1-91F5-23EC1B6E038A}"/>
              </a:ext>
            </a:extLst>
          </p:cNvPr>
          <p:cNvSpPr>
            <a:spLocks noGrp="1"/>
          </p:cNvSpPr>
          <p:nvPr>
            <p:ph type="title"/>
          </p:nvPr>
        </p:nvSpPr>
        <p:spPr>
          <a:xfrm>
            <a:off x="3504215" y="161933"/>
            <a:ext cx="4967756" cy="657784"/>
          </a:xfrm>
        </p:spPr>
        <p:txBody>
          <a:bodyPr/>
          <a:lstStyle/>
          <a:p>
            <a:r>
              <a:rPr lang="en-US" sz="2800" cap="none" noProof="0" dirty="0">
                <a:solidFill>
                  <a:srgbClr val="C00000"/>
                </a:solidFill>
              </a:rPr>
              <a:t>Meet The Consortium  </a:t>
            </a:r>
            <a:endParaRPr lang="en-US" sz="2800" cap="none" dirty="0">
              <a:solidFill>
                <a:srgbClr val="C00000"/>
              </a:solidFill>
            </a:endParaRPr>
          </a:p>
        </p:txBody>
      </p:sp>
      <p:sp>
        <p:nvSpPr>
          <p:cNvPr id="80" name="Text Placeholder 79">
            <a:extLst>
              <a:ext uri="{FF2B5EF4-FFF2-40B4-BE49-F238E27FC236}">
                <a16:creationId xmlns:a16="http://schemas.microsoft.com/office/drawing/2014/main" id="{F93E34AA-E834-4165-8664-4A1105D2FDE3}"/>
              </a:ext>
            </a:extLst>
          </p:cNvPr>
          <p:cNvSpPr>
            <a:spLocks noGrp="1"/>
          </p:cNvSpPr>
          <p:nvPr>
            <p:ph type="body" sz="quarter" idx="22"/>
          </p:nvPr>
        </p:nvSpPr>
        <p:spPr>
          <a:xfrm>
            <a:off x="1028073" y="3212687"/>
            <a:ext cx="2315205" cy="348421"/>
          </a:xfrm>
        </p:spPr>
        <p:txBody>
          <a:bodyPr/>
          <a:lstStyle/>
          <a:p>
            <a:r>
              <a:rPr lang="en-US" dirty="0"/>
              <a:t>CYPRUS</a:t>
            </a:r>
          </a:p>
        </p:txBody>
      </p:sp>
      <p:sp>
        <p:nvSpPr>
          <p:cNvPr id="109" name="Text Placeholder 108">
            <a:extLst>
              <a:ext uri="{FF2B5EF4-FFF2-40B4-BE49-F238E27FC236}">
                <a16:creationId xmlns:a16="http://schemas.microsoft.com/office/drawing/2014/main" id="{D058823F-D078-44BF-88C7-BB898079D9B7}"/>
              </a:ext>
            </a:extLst>
          </p:cNvPr>
          <p:cNvSpPr>
            <a:spLocks noGrp="1"/>
          </p:cNvSpPr>
          <p:nvPr>
            <p:ph type="body" sz="quarter" idx="23"/>
          </p:nvPr>
        </p:nvSpPr>
        <p:spPr>
          <a:xfrm>
            <a:off x="1028073" y="3496277"/>
            <a:ext cx="2315205" cy="287066"/>
          </a:xfrm>
        </p:spPr>
        <p:txBody>
          <a:bodyPr/>
          <a:lstStyle/>
          <a:p>
            <a:r>
              <a:rPr lang="en-US" dirty="0"/>
              <a:t>Project Coordinator</a:t>
            </a:r>
          </a:p>
        </p:txBody>
      </p:sp>
      <p:sp>
        <p:nvSpPr>
          <p:cNvPr id="246" name="Text Placeholder 245">
            <a:extLst>
              <a:ext uri="{FF2B5EF4-FFF2-40B4-BE49-F238E27FC236}">
                <a16:creationId xmlns:a16="http://schemas.microsoft.com/office/drawing/2014/main" id="{7F74CAB7-DDB2-4B46-8488-05A476A69038}"/>
              </a:ext>
            </a:extLst>
          </p:cNvPr>
          <p:cNvSpPr>
            <a:spLocks noGrp="1"/>
          </p:cNvSpPr>
          <p:nvPr>
            <p:ph type="body" sz="quarter" idx="25"/>
          </p:nvPr>
        </p:nvSpPr>
        <p:spPr>
          <a:xfrm>
            <a:off x="3676023" y="3212687"/>
            <a:ext cx="2315205" cy="348421"/>
          </a:xfrm>
        </p:spPr>
        <p:txBody>
          <a:bodyPr/>
          <a:lstStyle/>
          <a:p>
            <a:r>
              <a:rPr lang="en-US" dirty="0"/>
              <a:t>NETHERLANDS</a:t>
            </a:r>
          </a:p>
        </p:txBody>
      </p:sp>
      <p:sp>
        <p:nvSpPr>
          <p:cNvPr id="249" name="Text Placeholder 248">
            <a:extLst>
              <a:ext uri="{FF2B5EF4-FFF2-40B4-BE49-F238E27FC236}">
                <a16:creationId xmlns:a16="http://schemas.microsoft.com/office/drawing/2014/main" id="{55D87A9A-5F42-4329-944B-8C1A3998F2FB}"/>
              </a:ext>
            </a:extLst>
          </p:cNvPr>
          <p:cNvSpPr>
            <a:spLocks noGrp="1"/>
          </p:cNvSpPr>
          <p:nvPr>
            <p:ph type="body" sz="quarter" idx="28"/>
          </p:nvPr>
        </p:nvSpPr>
        <p:spPr>
          <a:xfrm>
            <a:off x="6323972" y="3212687"/>
            <a:ext cx="2315205" cy="348421"/>
          </a:xfrm>
        </p:spPr>
        <p:txBody>
          <a:bodyPr/>
          <a:lstStyle/>
          <a:p>
            <a:r>
              <a:rPr lang="en-US" dirty="0"/>
              <a:t>SPAIN</a:t>
            </a:r>
          </a:p>
        </p:txBody>
      </p:sp>
      <p:sp>
        <p:nvSpPr>
          <p:cNvPr id="252" name="Text Placeholder 251">
            <a:extLst>
              <a:ext uri="{FF2B5EF4-FFF2-40B4-BE49-F238E27FC236}">
                <a16:creationId xmlns:a16="http://schemas.microsoft.com/office/drawing/2014/main" id="{0E052902-F4C3-4352-AADB-906867951009}"/>
              </a:ext>
            </a:extLst>
          </p:cNvPr>
          <p:cNvSpPr>
            <a:spLocks noGrp="1"/>
          </p:cNvSpPr>
          <p:nvPr>
            <p:ph type="body" sz="quarter" idx="31"/>
          </p:nvPr>
        </p:nvSpPr>
        <p:spPr>
          <a:xfrm>
            <a:off x="8971920" y="3209081"/>
            <a:ext cx="2315205" cy="348421"/>
          </a:xfrm>
        </p:spPr>
        <p:txBody>
          <a:bodyPr/>
          <a:lstStyle/>
          <a:p>
            <a:r>
              <a:rPr lang="en-US" dirty="0"/>
              <a:t>GREECE</a:t>
            </a:r>
          </a:p>
        </p:txBody>
      </p:sp>
      <p:sp>
        <p:nvSpPr>
          <p:cNvPr id="141" name="Text Placeholder 140">
            <a:extLst>
              <a:ext uri="{FF2B5EF4-FFF2-40B4-BE49-F238E27FC236}">
                <a16:creationId xmlns:a16="http://schemas.microsoft.com/office/drawing/2014/main" id="{5D3712DF-6BDD-409B-9837-BCACD5F0D4BE}"/>
              </a:ext>
            </a:extLst>
          </p:cNvPr>
          <p:cNvSpPr>
            <a:spLocks noGrp="1"/>
          </p:cNvSpPr>
          <p:nvPr>
            <p:ph type="body" sz="quarter" idx="34"/>
          </p:nvPr>
        </p:nvSpPr>
        <p:spPr>
          <a:xfrm>
            <a:off x="6432411" y="5480127"/>
            <a:ext cx="2315205" cy="348421"/>
          </a:xfrm>
        </p:spPr>
        <p:txBody>
          <a:bodyPr/>
          <a:lstStyle/>
          <a:p>
            <a:r>
              <a:rPr lang="en-US" dirty="0"/>
              <a:t>AUSTRIA</a:t>
            </a:r>
          </a:p>
        </p:txBody>
      </p:sp>
      <p:sp>
        <p:nvSpPr>
          <p:cNvPr id="256" name="Text Placeholder 255">
            <a:extLst>
              <a:ext uri="{FF2B5EF4-FFF2-40B4-BE49-F238E27FC236}">
                <a16:creationId xmlns:a16="http://schemas.microsoft.com/office/drawing/2014/main" id="{56DF08B9-89F4-44B3-8236-63644992A8FC}"/>
              </a:ext>
            </a:extLst>
          </p:cNvPr>
          <p:cNvSpPr>
            <a:spLocks noGrp="1"/>
          </p:cNvSpPr>
          <p:nvPr>
            <p:ph type="body" sz="quarter" idx="37"/>
          </p:nvPr>
        </p:nvSpPr>
        <p:spPr>
          <a:xfrm>
            <a:off x="9080361" y="5480127"/>
            <a:ext cx="2315205" cy="348421"/>
          </a:xfrm>
        </p:spPr>
        <p:txBody>
          <a:bodyPr/>
          <a:lstStyle/>
          <a:p>
            <a:r>
              <a:rPr lang="en-US" dirty="0"/>
              <a:t>GREECE</a:t>
            </a:r>
          </a:p>
        </p:txBody>
      </p:sp>
      <p:sp>
        <p:nvSpPr>
          <p:cNvPr id="259" name="Text Placeholder 258">
            <a:extLst>
              <a:ext uri="{FF2B5EF4-FFF2-40B4-BE49-F238E27FC236}">
                <a16:creationId xmlns:a16="http://schemas.microsoft.com/office/drawing/2014/main" id="{ECFA1DEF-A469-4E45-A6B4-F488B2FDB379}"/>
              </a:ext>
            </a:extLst>
          </p:cNvPr>
          <p:cNvSpPr>
            <a:spLocks noGrp="1"/>
          </p:cNvSpPr>
          <p:nvPr>
            <p:ph type="body" sz="quarter" idx="40"/>
          </p:nvPr>
        </p:nvSpPr>
        <p:spPr>
          <a:xfrm>
            <a:off x="2439762" y="5480127"/>
            <a:ext cx="2315205" cy="348421"/>
          </a:xfrm>
        </p:spPr>
        <p:txBody>
          <a:bodyPr/>
          <a:lstStyle/>
          <a:p>
            <a:r>
              <a:rPr lang="en-US" dirty="0"/>
              <a:t>Switzerland</a:t>
            </a:r>
          </a:p>
        </p:txBody>
      </p:sp>
      <p:sp>
        <p:nvSpPr>
          <p:cNvPr id="6" name="Footer Placeholder 20">
            <a:extLst>
              <a:ext uri="{FF2B5EF4-FFF2-40B4-BE49-F238E27FC236}">
                <a16:creationId xmlns:a16="http://schemas.microsoft.com/office/drawing/2014/main" id="{585B5FF2-8FA6-84D8-5AD0-44280E3556F8}"/>
              </a:ext>
            </a:extLst>
          </p:cNvPr>
          <p:cNvSpPr>
            <a:spLocks noGrp="1"/>
          </p:cNvSpPr>
          <p:nvPr>
            <p:ph type="ftr" sz="quarter" idx="11"/>
          </p:nvPr>
        </p:nvSpPr>
        <p:spPr>
          <a:xfrm>
            <a:off x="2439762" y="6248018"/>
            <a:ext cx="7267426" cy="620868"/>
          </a:xfrm>
          <a:solidFill>
            <a:srgbClr val="C00000">
              <a:alpha val="92000"/>
            </a:srgbClr>
          </a:solidFill>
        </p:spPr>
        <p:txBody>
          <a:bodyPr/>
          <a:lstStyle/>
          <a:p>
            <a:r>
              <a:rPr lang="en-US" sz="1600" cap="none" dirty="0">
                <a:solidFill>
                  <a:schemeClr val="bg1"/>
                </a:solidFill>
                <a:latin typeface="+mn-lt"/>
              </a:rPr>
              <a:t>dAIry 4.0</a:t>
            </a:r>
          </a:p>
        </p:txBody>
      </p:sp>
      <p:sp>
        <p:nvSpPr>
          <p:cNvPr id="7" name="Slide Number Placeholder 21">
            <a:extLst>
              <a:ext uri="{FF2B5EF4-FFF2-40B4-BE49-F238E27FC236}">
                <a16:creationId xmlns:a16="http://schemas.microsoft.com/office/drawing/2014/main" id="{425B3F94-DB9E-9D3B-82A7-9C4747A9AE14}"/>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87306C-81BA-4795-A5CA-9392456A8C1E}" type="slidenum">
              <a:rPr lang="en-US" sz="1200" smtClean="0">
                <a:solidFill>
                  <a:schemeClr val="bg1"/>
                </a:solidFill>
              </a:rPr>
              <a:pPr algn="ctr"/>
              <a:t>2</a:t>
            </a:fld>
            <a:endParaRPr lang="en-US" sz="1200" dirty="0">
              <a:solidFill>
                <a:schemeClr val="bg1"/>
              </a:solidFill>
            </a:endParaRPr>
          </a:p>
        </p:txBody>
      </p:sp>
      <p:pic>
        <p:nvPicPr>
          <p:cNvPr id="11" name="Picture Placeholder 10" descr="A colorful hexagon with a star&#10;&#10;Description automatically generated">
            <a:extLst>
              <a:ext uri="{FF2B5EF4-FFF2-40B4-BE49-F238E27FC236}">
                <a16:creationId xmlns:a16="http://schemas.microsoft.com/office/drawing/2014/main" id="{720F5313-53CD-4FA0-43BA-4E37A666311E}"/>
              </a:ext>
            </a:extLst>
          </p:cNvPr>
          <p:cNvPicPr>
            <a:picLocks noGrp="1" noChangeAspect="1"/>
          </p:cNvPicPr>
          <p:nvPr>
            <p:ph type="pic" sz="quarter" idx="14"/>
          </p:nvPr>
        </p:nvPicPr>
        <p:blipFill>
          <a:blip r:embed="rId2"/>
          <a:srcRect t="3959" b="3959"/>
          <a:stretch>
            <a:fillRect/>
          </a:stretch>
        </p:blipFill>
        <p:spPr/>
      </p:pic>
      <p:pic>
        <p:nvPicPr>
          <p:cNvPr id="15" name="Picture Placeholder 14" descr="A red oval with white text&#10;&#10;Description automatically generated">
            <a:extLst>
              <a:ext uri="{FF2B5EF4-FFF2-40B4-BE49-F238E27FC236}">
                <a16:creationId xmlns:a16="http://schemas.microsoft.com/office/drawing/2014/main" id="{010531B5-8218-5940-2888-0C653B229210}"/>
              </a:ext>
            </a:extLst>
          </p:cNvPr>
          <p:cNvPicPr>
            <a:picLocks noGrp="1" noChangeAspect="1"/>
          </p:cNvPicPr>
          <p:nvPr>
            <p:ph type="pic" sz="quarter" idx="24"/>
          </p:nvPr>
        </p:nvPicPr>
        <p:blipFill>
          <a:blip r:embed="rId3"/>
          <a:srcRect t="3959" b="3959"/>
          <a:stretch>
            <a:fillRect/>
          </a:stretch>
        </p:blipFill>
        <p:spPr/>
      </p:pic>
      <p:pic>
        <p:nvPicPr>
          <p:cNvPr id="19" name="Picture Placeholder 18" descr="A green and white logo&#10;&#10;Description automatically generated">
            <a:extLst>
              <a:ext uri="{FF2B5EF4-FFF2-40B4-BE49-F238E27FC236}">
                <a16:creationId xmlns:a16="http://schemas.microsoft.com/office/drawing/2014/main" id="{E0C17E33-AF35-5785-DCBA-AEE96A3AB3DF}"/>
              </a:ext>
            </a:extLst>
          </p:cNvPr>
          <p:cNvPicPr>
            <a:picLocks noGrp="1" noChangeAspect="1"/>
          </p:cNvPicPr>
          <p:nvPr>
            <p:ph type="pic" sz="quarter" idx="27"/>
          </p:nvPr>
        </p:nvPicPr>
        <p:blipFill>
          <a:blip r:embed="rId4"/>
          <a:srcRect t="3959" b="3959"/>
          <a:stretch>
            <a:fillRect/>
          </a:stretch>
        </p:blipFill>
        <p:spPr/>
      </p:pic>
      <p:pic>
        <p:nvPicPr>
          <p:cNvPr id="23" name="Picture Placeholder 22" descr="A black and white drawing of a person&#10;&#10;Description automatically generated">
            <a:extLst>
              <a:ext uri="{FF2B5EF4-FFF2-40B4-BE49-F238E27FC236}">
                <a16:creationId xmlns:a16="http://schemas.microsoft.com/office/drawing/2014/main" id="{9394F01D-65B7-7361-5576-6C66E58BAC1E}"/>
              </a:ext>
            </a:extLst>
          </p:cNvPr>
          <p:cNvPicPr>
            <a:picLocks noGrp="1" noChangeAspect="1"/>
          </p:cNvPicPr>
          <p:nvPr>
            <p:ph type="pic" sz="quarter" idx="30"/>
          </p:nvPr>
        </p:nvPicPr>
        <p:blipFill>
          <a:blip r:embed="rId5"/>
          <a:srcRect t="3959" b="3959"/>
          <a:stretch>
            <a:fillRect/>
          </a:stretch>
        </p:blipFill>
        <p:spPr/>
      </p:pic>
      <p:pic>
        <p:nvPicPr>
          <p:cNvPr id="27" name="Picture Placeholder 26" descr="A blue square with white text&#10;&#10;Description automatically generated">
            <a:extLst>
              <a:ext uri="{FF2B5EF4-FFF2-40B4-BE49-F238E27FC236}">
                <a16:creationId xmlns:a16="http://schemas.microsoft.com/office/drawing/2014/main" id="{AA737AE3-1943-3CB9-280A-E16C1C19F4E0}"/>
              </a:ext>
            </a:extLst>
          </p:cNvPr>
          <p:cNvPicPr>
            <a:picLocks noGrp="1" noChangeAspect="1"/>
          </p:cNvPicPr>
          <p:nvPr>
            <p:ph type="pic" sz="quarter" idx="33"/>
          </p:nvPr>
        </p:nvPicPr>
        <p:blipFill>
          <a:blip r:embed="rId6"/>
          <a:srcRect t="3959" b="3959"/>
          <a:stretch>
            <a:fillRect/>
          </a:stretch>
        </p:blipFill>
        <p:spPr/>
      </p:pic>
      <p:pic>
        <p:nvPicPr>
          <p:cNvPr id="31" name="Picture Placeholder 30" descr="A head of a person&#10;&#10;Description automatically generated">
            <a:extLst>
              <a:ext uri="{FF2B5EF4-FFF2-40B4-BE49-F238E27FC236}">
                <a16:creationId xmlns:a16="http://schemas.microsoft.com/office/drawing/2014/main" id="{B0AC4179-2436-F6EB-1A48-026985044A69}"/>
              </a:ext>
            </a:extLst>
          </p:cNvPr>
          <p:cNvPicPr>
            <a:picLocks noGrp="1" noChangeAspect="1"/>
          </p:cNvPicPr>
          <p:nvPr>
            <p:ph type="pic" sz="quarter" idx="36"/>
          </p:nvPr>
        </p:nvPicPr>
        <p:blipFill>
          <a:blip r:embed="rId7"/>
          <a:srcRect t="3959" b="3959"/>
          <a:stretch>
            <a:fillRect/>
          </a:stretch>
        </p:blipFill>
        <p:spPr/>
      </p:pic>
      <p:pic>
        <p:nvPicPr>
          <p:cNvPr id="35" name="Picture Placeholder 34" descr="A logo with text on it&#10;&#10;Description automatically generated">
            <a:extLst>
              <a:ext uri="{FF2B5EF4-FFF2-40B4-BE49-F238E27FC236}">
                <a16:creationId xmlns:a16="http://schemas.microsoft.com/office/drawing/2014/main" id="{2BED3197-43EF-C9DE-0861-55115294BF41}"/>
              </a:ext>
            </a:extLst>
          </p:cNvPr>
          <p:cNvPicPr>
            <a:picLocks noGrp="1" noChangeAspect="1"/>
          </p:cNvPicPr>
          <p:nvPr>
            <p:ph type="pic" sz="quarter" idx="39"/>
          </p:nvPr>
        </p:nvPicPr>
        <p:blipFill>
          <a:blip r:embed="rId8"/>
          <a:srcRect t="3959" b="3959"/>
          <a:stretch>
            <a:fillRect/>
          </a:stretch>
        </p:blipFill>
        <p:spPr/>
      </p:pic>
      <p:sp>
        <p:nvSpPr>
          <p:cNvPr id="39" name="Rectangle: Rounded Corners 38">
            <a:extLst>
              <a:ext uri="{FF2B5EF4-FFF2-40B4-BE49-F238E27FC236}">
                <a16:creationId xmlns:a16="http://schemas.microsoft.com/office/drawing/2014/main" id="{AB4966F5-089F-030A-3E33-50C2AFEA61B0}"/>
              </a:ext>
            </a:extLst>
          </p:cNvPr>
          <p:cNvSpPr/>
          <p:nvPr/>
        </p:nvSpPr>
        <p:spPr>
          <a:xfrm>
            <a:off x="1230923" y="1029452"/>
            <a:ext cx="4637106" cy="5021331"/>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5FD4629-53F6-0174-51E7-071C08C4A5E5}"/>
              </a:ext>
            </a:extLst>
          </p:cNvPr>
          <p:cNvSpPr/>
          <p:nvPr/>
        </p:nvSpPr>
        <p:spPr>
          <a:xfrm>
            <a:off x="6536821" y="1016952"/>
            <a:ext cx="4637106" cy="5021331"/>
          </a:xfrm>
          <a:prstGeom prst="roundRect">
            <a:avLst/>
          </a:prstGeom>
          <a:noFill/>
          <a:ln w="19050">
            <a:solidFill>
              <a:srgbClr val="0E85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29B6005C-0079-4C1C-8C15-B64A127E8BF7}"/>
              </a:ext>
            </a:extLst>
          </p:cNvPr>
          <p:cNvSpPr txBox="1"/>
          <p:nvPr/>
        </p:nvSpPr>
        <p:spPr>
          <a:xfrm>
            <a:off x="1957626" y="1154843"/>
            <a:ext cx="3146533" cy="338554"/>
          </a:xfrm>
          <a:prstGeom prst="rect">
            <a:avLst/>
          </a:prstGeom>
          <a:noFill/>
        </p:spPr>
        <p:txBody>
          <a:bodyPr wrap="square">
            <a:spAutoFit/>
          </a:bodyPr>
          <a:lstStyle/>
          <a:p>
            <a:pPr algn="ctr"/>
            <a:r>
              <a:rPr lang="en-US" sz="1600" u="sng" dirty="0">
                <a:solidFill>
                  <a:srgbClr val="C00000"/>
                </a:solidFill>
                <a:latin typeface="+mn-lt"/>
                <a:ea typeface="+mn-ea"/>
                <a:cs typeface="+mn-cs"/>
              </a:rPr>
              <a:t>Industrial &amp; SME Partners</a:t>
            </a:r>
            <a:endParaRPr lang="en-US" sz="1600" u="sng" dirty="0">
              <a:solidFill>
                <a:srgbClr val="C00000"/>
              </a:solidFill>
            </a:endParaRPr>
          </a:p>
        </p:txBody>
      </p:sp>
      <p:sp>
        <p:nvSpPr>
          <p:cNvPr id="59" name="TextBox 58">
            <a:extLst>
              <a:ext uri="{FF2B5EF4-FFF2-40B4-BE49-F238E27FC236}">
                <a16:creationId xmlns:a16="http://schemas.microsoft.com/office/drawing/2014/main" id="{FC6DF421-FB82-D72A-8105-D74C0A9BAFFC}"/>
              </a:ext>
            </a:extLst>
          </p:cNvPr>
          <p:cNvSpPr txBox="1"/>
          <p:nvPr/>
        </p:nvSpPr>
        <p:spPr>
          <a:xfrm>
            <a:off x="7282107" y="1154843"/>
            <a:ext cx="3146533" cy="338554"/>
          </a:xfrm>
          <a:prstGeom prst="rect">
            <a:avLst/>
          </a:prstGeom>
          <a:noFill/>
        </p:spPr>
        <p:txBody>
          <a:bodyPr wrap="square">
            <a:spAutoFit/>
          </a:bodyPr>
          <a:lstStyle/>
          <a:p>
            <a:pPr algn="ctr"/>
            <a:r>
              <a:rPr lang="en-US" sz="1600" u="sng" dirty="0">
                <a:solidFill>
                  <a:srgbClr val="0E858F"/>
                </a:solidFill>
                <a:latin typeface="+mn-lt"/>
                <a:ea typeface="+mn-ea"/>
                <a:cs typeface="+mn-cs"/>
              </a:rPr>
              <a:t>Academia &amp; Research Partners</a:t>
            </a:r>
            <a:endParaRPr lang="en-US" sz="1600" u="sng" dirty="0">
              <a:solidFill>
                <a:srgbClr val="0E858F"/>
              </a:solidFill>
            </a:endParaRPr>
          </a:p>
        </p:txBody>
      </p:sp>
      <p:pic>
        <p:nvPicPr>
          <p:cNvPr id="3" name="Picture 2" descr="A red and black logo&#10;&#10;Description automatically generated">
            <a:extLst>
              <a:ext uri="{FF2B5EF4-FFF2-40B4-BE49-F238E27FC236}">
                <a16:creationId xmlns:a16="http://schemas.microsoft.com/office/drawing/2014/main" id="{17B39FE7-630E-B5CD-051D-27E7217DC913}"/>
              </a:ext>
            </a:extLst>
          </p:cNvPr>
          <p:cNvPicPr>
            <a:picLocks noChangeAspect="1"/>
          </p:cNvPicPr>
          <p:nvPr/>
        </p:nvPicPr>
        <p:blipFill>
          <a:blip r:embed="rId9"/>
          <a:stretch>
            <a:fillRect/>
          </a:stretch>
        </p:blipFill>
        <p:spPr>
          <a:xfrm>
            <a:off x="9599416" y="76037"/>
            <a:ext cx="2491802" cy="815230"/>
          </a:xfrm>
          <a:prstGeom prst="rect">
            <a:avLst/>
          </a:prstGeom>
        </p:spPr>
      </p:pic>
    </p:spTree>
    <p:extLst>
      <p:ext uri="{BB962C8B-B14F-4D97-AF65-F5344CB8AC3E}">
        <p14:creationId xmlns:p14="http://schemas.microsoft.com/office/powerpoint/2010/main" val="3411526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D64EB56-7814-4ADB-BD4C-D4E42F8780CA}"/>
              </a:ext>
            </a:extLst>
          </p:cNvPr>
          <p:cNvSpPr>
            <a:spLocks noGrp="1"/>
          </p:cNvSpPr>
          <p:nvPr>
            <p:ph type="title"/>
          </p:nvPr>
        </p:nvSpPr>
        <p:spPr>
          <a:xfrm>
            <a:off x="4122634" y="92566"/>
            <a:ext cx="5268686" cy="620867"/>
          </a:xfrm>
        </p:spPr>
        <p:txBody>
          <a:bodyPr/>
          <a:lstStyle/>
          <a:p>
            <a:r>
              <a:rPr lang="en-US" sz="3200" cap="none" noProof="0" dirty="0">
                <a:solidFill>
                  <a:srgbClr val="C00000"/>
                </a:solidFill>
              </a:rPr>
              <a:t>Project Approach</a:t>
            </a:r>
            <a:endParaRPr lang="en-US" sz="3200" cap="none" dirty="0">
              <a:solidFill>
                <a:srgbClr val="C00000"/>
              </a:solidFill>
            </a:endParaRPr>
          </a:p>
        </p:txBody>
      </p:sp>
      <p:sp>
        <p:nvSpPr>
          <p:cNvPr id="66" name="Text Placeholder 65">
            <a:extLst>
              <a:ext uri="{FF2B5EF4-FFF2-40B4-BE49-F238E27FC236}">
                <a16:creationId xmlns:a16="http://schemas.microsoft.com/office/drawing/2014/main" id="{09C30599-76A8-4BC6-94F7-A80189E48464}"/>
              </a:ext>
            </a:extLst>
          </p:cNvPr>
          <p:cNvSpPr>
            <a:spLocks noGrp="1"/>
          </p:cNvSpPr>
          <p:nvPr>
            <p:ph type="body" sz="quarter" idx="26"/>
          </p:nvPr>
        </p:nvSpPr>
        <p:spPr>
          <a:xfrm>
            <a:off x="4472609" y="1920600"/>
            <a:ext cx="1972321" cy="1121230"/>
          </a:xfrm>
          <a:ln>
            <a:solidFill>
              <a:srgbClr val="C00000"/>
            </a:solidFill>
          </a:ln>
        </p:spPr>
        <p:txBody>
          <a:bodyPr/>
          <a:lstStyle/>
          <a:p>
            <a:r>
              <a:rPr lang="en-US" sz="2000" b="1" dirty="0">
                <a:solidFill>
                  <a:srgbClr val="C00000"/>
                </a:solidFill>
              </a:rPr>
              <a:t>Overall challenge</a:t>
            </a:r>
          </a:p>
        </p:txBody>
      </p:sp>
      <p:sp>
        <p:nvSpPr>
          <p:cNvPr id="82" name="Text Placeholder 81">
            <a:extLst>
              <a:ext uri="{FF2B5EF4-FFF2-40B4-BE49-F238E27FC236}">
                <a16:creationId xmlns:a16="http://schemas.microsoft.com/office/drawing/2014/main" id="{47CF6540-6A1C-4A70-8BA0-6A13694F1AE2}"/>
              </a:ext>
            </a:extLst>
          </p:cNvPr>
          <p:cNvSpPr>
            <a:spLocks noGrp="1"/>
          </p:cNvSpPr>
          <p:nvPr>
            <p:ph type="body" sz="quarter" idx="13"/>
          </p:nvPr>
        </p:nvSpPr>
        <p:spPr>
          <a:xfrm>
            <a:off x="6659218" y="1888740"/>
            <a:ext cx="4830417" cy="1121230"/>
          </a:xfrm>
        </p:spPr>
        <p:txBody>
          <a:bodyPr/>
          <a:lstStyle/>
          <a:p>
            <a:pPr marL="0" indent="0">
              <a:buNone/>
            </a:pPr>
            <a:r>
              <a:rPr lang="en-US" sz="1600" dirty="0"/>
              <a:t>Increased production with fewer raw materials for an improved impact on society, animals, climate and biodiversity.</a:t>
            </a:r>
          </a:p>
        </p:txBody>
      </p:sp>
      <p:sp>
        <p:nvSpPr>
          <p:cNvPr id="149" name="Text Placeholder 148">
            <a:extLst>
              <a:ext uri="{FF2B5EF4-FFF2-40B4-BE49-F238E27FC236}">
                <a16:creationId xmlns:a16="http://schemas.microsoft.com/office/drawing/2014/main" id="{9D611317-439A-40F5-AA3E-CF88472F54C4}"/>
              </a:ext>
            </a:extLst>
          </p:cNvPr>
          <p:cNvSpPr>
            <a:spLocks noGrp="1"/>
          </p:cNvSpPr>
          <p:nvPr>
            <p:ph type="body" sz="quarter" idx="36"/>
          </p:nvPr>
        </p:nvSpPr>
        <p:spPr>
          <a:xfrm>
            <a:off x="4472609" y="3793639"/>
            <a:ext cx="1972321" cy="1121230"/>
          </a:xfrm>
          <a:ln>
            <a:solidFill>
              <a:srgbClr val="C00000"/>
            </a:solidFill>
          </a:ln>
        </p:spPr>
        <p:txBody>
          <a:bodyPr/>
          <a:lstStyle/>
          <a:p>
            <a:r>
              <a:rPr lang="en-US" sz="2000" b="1" dirty="0">
                <a:solidFill>
                  <a:srgbClr val="C00000"/>
                </a:solidFill>
              </a:rPr>
              <a:t>Overall solution</a:t>
            </a:r>
          </a:p>
        </p:txBody>
      </p:sp>
      <p:sp>
        <p:nvSpPr>
          <p:cNvPr id="174" name="Text Placeholder 173">
            <a:extLst>
              <a:ext uri="{FF2B5EF4-FFF2-40B4-BE49-F238E27FC236}">
                <a16:creationId xmlns:a16="http://schemas.microsoft.com/office/drawing/2014/main" id="{AFFA4C3C-8D8D-4DAB-A3FC-6ACD990091D0}"/>
              </a:ext>
            </a:extLst>
          </p:cNvPr>
          <p:cNvSpPr>
            <a:spLocks noGrp="1"/>
          </p:cNvSpPr>
          <p:nvPr>
            <p:ph type="body" sz="quarter" idx="37"/>
          </p:nvPr>
        </p:nvSpPr>
        <p:spPr>
          <a:xfrm>
            <a:off x="6659218" y="3627783"/>
            <a:ext cx="4830417" cy="1488503"/>
          </a:xfrm>
        </p:spPr>
        <p:txBody>
          <a:bodyPr/>
          <a:lstStyle/>
          <a:p>
            <a:r>
              <a:rPr lang="en-US" sz="1600" dirty="0"/>
              <a:t>dAIry 4.0 addresses current challenges by combining AI, Data and Robotics solutions to upgrade the Automated Milking Systems (AMS) capabilities with measurable results to be demonstrated through real-world use cases.</a:t>
            </a:r>
          </a:p>
        </p:txBody>
      </p:sp>
      <p:pic>
        <p:nvPicPr>
          <p:cNvPr id="8" name="Picture 7" descr="Cows eating from trough">
            <a:extLst>
              <a:ext uri="{FF2B5EF4-FFF2-40B4-BE49-F238E27FC236}">
                <a16:creationId xmlns:a16="http://schemas.microsoft.com/office/drawing/2014/main" id="{A355784A-0028-0E00-68E9-95EA3CFEF27E}"/>
              </a:ext>
            </a:extLst>
          </p:cNvPr>
          <p:cNvPicPr>
            <a:picLocks noChangeAspect="1"/>
          </p:cNvPicPr>
          <p:nvPr/>
        </p:nvPicPr>
        <p:blipFill rotWithShape="1">
          <a:blip r:embed="rId2"/>
          <a:srcRect r="59977"/>
          <a:stretch/>
        </p:blipFill>
        <p:spPr>
          <a:xfrm>
            <a:off x="0" y="1384"/>
            <a:ext cx="4112132" cy="6858000"/>
          </a:xfrm>
          <a:prstGeom prst="rect">
            <a:avLst/>
          </a:prstGeom>
        </p:spPr>
      </p:pic>
      <p:sp>
        <p:nvSpPr>
          <p:cNvPr id="9" name="Footer Placeholder 20">
            <a:extLst>
              <a:ext uri="{FF2B5EF4-FFF2-40B4-BE49-F238E27FC236}">
                <a16:creationId xmlns:a16="http://schemas.microsoft.com/office/drawing/2014/main" id="{747C4C5D-176E-3F49-4848-BCCC60EA2AE7}"/>
              </a:ext>
            </a:extLst>
          </p:cNvPr>
          <p:cNvSpPr txBox="1">
            <a:spLocks/>
          </p:cNvSpPr>
          <p:nvPr/>
        </p:nvSpPr>
        <p:spPr>
          <a:xfrm>
            <a:off x="2439762" y="6248018"/>
            <a:ext cx="7267426" cy="620868"/>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rPr>
              <a:t>dAIry 4.0</a:t>
            </a:r>
            <a:endParaRPr lang="en-US" sz="1600" b="1" dirty="0">
              <a:solidFill>
                <a:schemeClr val="bg1"/>
              </a:solidFill>
            </a:endParaRPr>
          </a:p>
        </p:txBody>
      </p:sp>
      <p:sp>
        <p:nvSpPr>
          <p:cNvPr id="10" name="Slide Number Placeholder 21">
            <a:extLst>
              <a:ext uri="{FF2B5EF4-FFF2-40B4-BE49-F238E27FC236}">
                <a16:creationId xmlns:a16="http://schemas.microsoft.com/office/drawing/2014/main" id="{58A52BC1-76C2-CFB0-502A-1CAFBA789C0D}"/>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87306C-81BA-4795-A5CA-9392456A8C1E}" type="slidenum">
              <a:rPr lang="en-US" sz="1200" smtClean="0">
                <a:solidFill>
                  <a:schemeClr val="bg1"/>
                </a:solidFill>
              </a:rPr>
              <a:pPr algn="ctr"/>
              <a:t>3</a:t>
            </a:fld>
            <a:endParaRPr lang="en-US" sz="1200" dirty="0">
              <a:solidFill>
                <a:schemeClr val="bg1"/>
              </a:solidFill>
            </a:endParaRPr>
          </a:p>
        </p:txBody>
      </p:sp>
      <p:pic>
        <p:nvPicPr>
          <p:cNvPr id="2" name="Picture 1" descr="A red and black logo&#10;&#10;Description automatically generated">
            <a:extLst>
              <a:ext uri="{FF2B5EF4-FFF2-40B4-BE49-F238E27FC236}">
                <a16:creationId xmlns:a16="http://schemas.microsoft.com/office/drawing/2014/main" id="{5A6C42AF-DA2A-844F-6419-FBBF19504424}"/>
              </a:ext>
            </a:extLst>
          </p:cNvPr>
          <p:cNvPicPr>
            <a:picLocks noChangeAspect="1"/>
          </p:cNvPicPr>
          <p:nvPr/>
        </p:nvPicPr>
        <p:blipFill>
          <a:blip r:embed="rId3"/>
          <a:stretch>
            <a:fillRect/>
          </a:stretch>
        </p:blipFill>
        <p:spPr>
          <a:xfrm>
            <a:off x="9599416" y="76037"/>
            <a:ext cx="2491802" cy="815230"/>
          </a:xfrm>
          <a:prstGeom prst="rect">
            <a:avLst/>
          </a:prstGeom>
        </p:spPr>
      </p:pic>
    </p:spTree>
    <p:extLst>
      <p:ext uri="{BB962C8B-B14F-4D97-AF65-F5344CB8AC3E}">
        <p14:creationId xmlns:p14="http://schemas.microsoft.com/office/powerpoint/2010/main" val="294314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ountain scenery with tea fields">
            <a:extLst>
              <a:ext uri="{FF2B5EF4-FFF2-40B4-BE49-F238E27FC236}">
                <a16:creationId xmlns:a16="http://schemas.microsoft.com/office/drawing/2014/main" id="{7E5BC4C5-1543-AB90-F654-126350DA2850}"/>
              </a:ext>
            </a:extLst>
          </p:cNvPr>
          <p:cNvPicPr>
            <a:picLocks noChangeAspect="1"/>
          </p:cNvPicPr>
          <p:nvPr/>
        </p:nvPicPr>
        <p:blipFill rotWithShape="1">
          <a:blip r:embed="rId2"/>
          <a:srcRect l="-8" t="43404" r="8" b="15697"/>
          <a:stretch/>
        </p:blipFill>
        <p:spPr>
          <a:xfrm>
            <a:off x="-12936" y="-14269"/>
            <a:ext cx="12215823" cy="2215646"/>
          </a:xfrm>
          <a:prstGeom prst="rect">
            <a:avLst/>
          </a:prstGeom>
        </p:spPr>
      </p:pic>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2939641" y="9884"/>
            <a:ext cx="10373561" cy="994835"/>
          </a:xfrm>
        </p:spPr>
        <p:txBody>
          <a:bodyPr/>
          <a:lstStyle/>
          <a:p>
            <a:pPr algn="l"/>
            <a:r>
              <a:rPr lang="en-US" sz="5400" b="1" cap="none" noProof="0" dirty="0">
                <a:solidFill>
                  <a:srgbClr val="C00000"/>
                </a:solidFill>
              </a:rPr>
              <a:t>Project Objectives</a:t>
            </a:r>
            <a:endParaRPr lang="en-US" sz="5400" b="1" cap="none" dirty="0">
              <a:solidFill>
                <a:srgbClr val="C00000"/>
              </a:solidFill>
            </a:endParaRPr>
          </a:p>
        </p:txBody>
      </p:sp>
      <p:pic>
        <p:nvPicPr>
          <p:cNvPr id="46" name="Picture Placeholder 45" descr="Unique box icon">
            <a:extLst>
              <a:ext uri="{FF2B5EF4-FFF2-40B4-BE49-F238E27FC236}">
                <a16:creationId xmlns:a16="http://schemas.microsoft.com/office/drawing/2014/main" id="{1420D33F-ACED-46BE-B2DF-C61CB4ABF7CF}"/>
              </a:ext>
            </a:extLst>
          </p:cNvPr>
          <p:cNvPicPr>
            <a:picLocks noGrp="1" noChangeAspect="1"/>
          </p:cNvPicPr>
          <p:nvPr>
            <p:ph type="pic" sz="quarter" idx="23"/>
          </p:nvPr>
        </p:nvPicPr>
        <p:blipFill rotWithShape="1">
          <a:blip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18012" y="2369959"/>
            <a:ext cx="603504" cy="603504"/>
          </a:xfrm>
        </p:spPr>
      </p:pic>
      <p:pic>
        <p:nvPicPr>
          <p:cNvPr id="66" name="Picture Placeholder 65" descr="Market icon">
            <a:extLst>
              <a:ext uri="{FF2B5EF4-FFF2-40B4-BE49-F238E27FC236}">
                <a16:creationId xmlns:a16="http://schemas.microsoft.com/office/drawing/2014/main" id="{A336AF83-492E-4D22-9173-676DCAB77B13}"/>
              </a:ext>
            </a:extLst>
          </p:cNvPr>
          <p:cNvPicPr>
            <a:picLocks noGrp="1" noChangeAspect="1"/>
          </p:cNvPicPr>
          <p:nvPr>
            <p:ph type="pic" sz="quarter" idx="24"/>
          </p:nvPr>
        </p:nvPicPr>
        <p:blipFill rotWithShape="1">
          <a:blip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t="789" b="789"/>
          <a:stretch/>
        </p:blipFill>
        <p:spPr>
          <a:xfrm>
            <a:off x="3298000" y="2375775"/>
            <a:ext cx="603504" cy="594360"/>
          </a:xfrm>
        </p:spPr>
      </p:pic>
      <p:pic>
        <p:nvPicPr>
          <p:cNvPr id="87" name="Picture Placeholder 86" descr="Clipboard Icon">
            <a:extLst>
              <a:ext uri="{FF2B5EF4-FFF2-40B4-BE49-F238E27FC236}">
                <a16:creationId xmlns:a16="http://schemas.microsoft.com/office/drawing/2014/main" id="{8BBFDB51-02F2-47A2-A20D-538E6E43E738}"/>
              </a:ext>
            </a:extLst>
          </p:cNvPr>
          <p:cNvPicPr>
            <a:picLocks noGrp="1" noChangeAspect="1"/>
          </p:cNvPicPr>
          <p:nvPr>
            <p:ph type="pic" sz="quarter" idx="25"/>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729249" y="2377517"/>
            <a:ext cx="603504" cy="603504"/>
          </a:xfrm>
        </p:spPr>
      </p:pic>
      <p:pic>
        <p:nvPicPr>
          <p:cNvPr id="105" name="Picture Placeholder 104" descr="Gears outline">
            <a:extLst>
              <a:ext uri="{FF2B5EF4-FFF2-40B4-BE49-F238E27FC236}">
                <a16:creationId xmlns:a16="http://schemas.microsoft.com/office/drawing/2014/main" id="{4ECD9547-8CC8-47C4-BE18-635B19076589}"/>
              </a:ext>
            </a:extLst>
          </p:cNvPr>
          <p:cNvPicPr>
            <a:picLocks noGrp="1" noChangeAspect="1"/>
          </p:cNvPicPr>
          <p:nvPr>
            <p:ph type="pic" sz="quarter" idx="26"/>
          </p:nvPr>
        </p:nvPicPr>
        <p:blipFill>
          <a:blip>
            <a:extLst>
              <a:ext uri="{96DAC541-7B7A-43D3-8B79-37D633B846F1}">
                <asvg:svgBlip xmlns:asvg="http://schemas.microsoft.com/office/drawing/2016/SVG/main" r:embed="rId6"/>
              </a:ext>
            </a:extLst>
          </a:blip>
          <a:srcRect/>
          <a:stretch/>
        </p:blipFill>
        <p:spPr>
          <a:xfrm>
            <a:off x="8110582" y="2396282"/>
            <a:ext cx="594360" cy="594360"/>
          </a:xfrm>
        </p:spPr>
      </p:pic>
      <p:sp>
        <p:nvSpPr>
          <p:cNvPr id="62" name="Text Placeholder 61">
            <a:extLst>
              <a:ext uri="{FF2B5EF4-FFF2-40B4-BE49-F238E27FC236}">
                <a16:creationId xmlns:a16="http://schemas.microsoft.com/office/drawing/2014/main" id="{F3A35CB8-192D-46E2-ABAC-ED96BB3582BE}"/>
              </a:ext>
            </a:extLst>
          </p:cNvPr>
          <p:cNvSpPr>
            <a:spLocks noGrp="1"/>
          </p:cNvSpPr>
          <p:nvPr>
            <p:ph type="body" sz="quarter" idx="16"/>
          </p:nvPr>
        </p:nvSpPr>
        <p:spPr>
          <a:xfrm>
            <a:off x="44041" y="3136055"/>
            <a:ext cx="2351446" cy="491509"/>
          </a:xfrm>
        </p:spPr>
        <p:txBody>
          <a:bodyPr/>
          <a:lstStyle/>
          <a:p>
            <a:r>
              <a:rPr lang="en-ZA" dirty="0">
                <a:solidFill>
                  <a:srgbClr val="C00000"/>
                </a:solidFill>
              </a:rPr>
              <a:t>animal status classifier </a:t>
            </a:r>
            <a:endParaRPr lang="en-US" dirty="0">
              <a:solidFill>
                <a:srgbClr val="C00000"/>
              </a:solidFill>
            </a:endParaRPr>
          </a:p>
        </p:txBody>
      </p:sp>
      <p:sp>
        <p:nvSpPr>
          <p:cNvPr id="61" name="Text Placeholder 60">
            <a:extLst>
              <a:ext uri="{FF2B5EF4-FFF2-40B4-BE49-F238E27FC236}">
                <a16:creationId xmlns:a16="http://schemas.microsoft.com/office/drawing/2014/main" id="{AAB80485-19C5-4162-A7D1-C16C0A37DB0A}"/>
              </a:ext>
            </a:extLst>
          </p:cNvPr>
          <p:cNvSpPr>
            <a:spLocks noGrp="1"/>
          </p:cNvSpPr>
          <p:nvPr>
            <p:ph type="body" sz="quarter" idx="12"/>
          </p:nvPr>
        </p:nvSpPr>
        <p:spPr>
          <a:xfrm>
            <a:off x="129103" y="3782757"/>
            <a:ext cx="2351446" cy="1932243"/>
          </a:xfrm>
        </p:spPr>
        <p:txBody>
          <a:bodyPr/>
          <a:lstStyle/>
          <a:p>
            <a:r>
              <a:rPr lang="en-US" sz="1400" dirty="0">
                <a:effectLst/>
                <a:ea typeface="Calibri" panose="020F0502020204030204" pitchFamily="34" charset="0"/>
                <a:cs typeface="Calibri" panose="020F0502020204030204" pitchFamily="34" charset="0"/>
              </a:rPr>
              <a:t>Development of an improved AI-based module using multi-source information for classifying the cows at individual animal level.</a:t>
            </a:r>
            <a:endParaRPr lang="en-US" sz="1200" dirty="0">
              <a:ea typeface="Calibri" panose="020F0502020204030204" pitchFamily="34" charset="0"/>
              <a:cs typeface="Calibri" panose="020F0502020204030204" pitchFamily="34" charset="0"/>
            </a:endParaRPr>
          </a:p>
        </p:txBody>
      </p:sp>
      <p:sp>
        <p:nvSpPr>
          <p:cNvPr id="64" name="Text Placeholder 63">
            <a:extLst>
              <a:ext uri="{FF2B5EF4-FFF2-40B4-BE49-F238E27FC236}">
                <a16:creationId xmlns:a16="http://schemas.microsoft.com/office/drawing/2014/main" id="{A1AC70BF-8941-481C-8D24-0B619A898EDE}"/>
              </a:ext>
            </a:extLst>
          </p:cNvPr>
          <p:cNvSpPr>
            <a:spLocks noGrp="1"/>
          </p:cNvSpPr>
          <p:nvPr>
            <p:ph type="body" sz="quarter" idx="18"/>
          </p:nvPr>
        </p:nvSpPr>
        <p:spPr>
          <a:xfrm>
            <a:off x="2476955" y="3138717"/>
            <a:ext cx="2351446" cy="491509"/>
          </a:xfrm>
        </p:spPr>
        <p:txBody>
          <a:bodyPr/>
          <a:lstStyle/>
          <a:p>
            <a:r>
              <a:rPr lang="en-US" dirty="0">
                <a:solidFill>
                  <a:srgbClr val="C00000"/>
                </a:solidFill>
              </a:rPr>
              <a:t>actuation modules</a:t>
            </a:r>
          </a:p>
        </p:txBody>
      </p:sp>
      <p:sp>
        <p:nvSpPr>
          <p:cNvPr id="63" name="Text Placeholder 62">
            <a:extLst>
              <a:ext uri="{FF2B5EF4-FFF2-40B4-BE49-F238E27FC236}">
                <a16:creationId xmlns:a16="http://schemas.microsoft.com/office/drawing/2014/main" id="{8D138E80-5256-446A-AE30-0A9CBCEC97CC}"/>
              </a:ext>
            </a:extLst>
          </p:cNvPr>
          <p:cNvSpPr>
            <a:spLocks noGrp="1"/>
          </p:cNvSpPr>
          <p:nvPr>
            <p:ph type="body" sz="quarter" idx="17"/>
          </p:nvPr>
        </p:nvSpPr>
        <p:spPr>
          <a:xfrm>
            <a:off x="2400754" y="3782757"/>
            <a:ext cx="2560530" cy="1649214"/>
          </a:xfrm>
        </p:spPr>
        <p:txBody>
          <a:bodyPr/>
          <a:lstStyle/>
          <a:p>
            <a:r>
              <a:rPr lang="en-US" sz="1400" dirty="0">
                <a:ea typeface="Calibri" panose="020F0502020204030204" pitchFamily="34" charset="0"/>
                <a:cs typeface="Calibri" panose="020F0502020204030204" pitchFamily="34" charset="0"/>
              </a:rPr>
              <a:t>Upgraded modules for individualized milking, feeding and partitioning of milk for further optimization of the Voluntary Automated Milking System (AVMS).</a:t>
            </a:r>
            <a:endParaRPr lang="en-ZA" sz="1400" dirty="0">
              <a:ea typeface="Calibri" panose="020F0502020204030204" pitchFamily="34" charset="0"/>
              <a:cs typeface="Calibri" panose="020F0502020204030204" pitchFamily="34" charset="0"/>
            </a:endParaRPr>
          </a:p>
        </p:txBody>
      </p:sp>
      <p:sp>
        <p:nvSpPr>
          <p:cNvPr id="77" name="Text Placeholder 76">
            <a:extLst>
              <a:ext uri="{FF2B5EF4-FFF2-40B4-BE49-F238E27FC236}">
                <a16:creationId xmlns:a16="http://schemas.microsoft.com/office/drawing/2014/main" id="{F8450002-65CC-44ED-9FA3-79F17962B3B5}"/>
              </a:ext>
            </a:extLst>
          </p:cNvPr>
          <p:cNvSpPr>
            <a:spLocks noGrp="1"/>
          </p:cNvSpPr>
          <p:nvPr>
            <p:ph type="body" sz="quarter" idx="20"/>
          </p:nvPr>
        </p:nvSpPr>
        <p:spPr>
          <a:xfrm>
            <a:off x="4908362" y="3138717"/>
            <a:ext cx="2351446" cy="491509"/>
          </a:xfrm>
        </p:spPr>
        <p:txBody>
          <a:bodyPr/>
          <a:lstStyle/>
          <a:p>
            <a:r>
              <a:rPr lang="en-ZA" dirty="0">
                <a:solidFill>
                  <a:srgbClr val="C00000"/>
                </a:solidFill>
              </a:rPr>
              <a:t>Decision Support System (DSS) </a:t>
            </a:r>
            <a:endParaRPr lang="en-US" dirty="0">
              <a:solidFill>
                <a:srgbClr val="C00000"/>
              </a:solidFill>
            </a:endParaRPr>
          </a:p>
        </p:txBody>
      </p:sp>
      <p:sp>
        <p:nvSpPr>
          <p:cNvPr id="76" name="Text Placeholder 75">
            <a:extLst>
              <a:ext uri="{FF2B5EF4-FFF2-40B4-BE49-F238E27FC236}">
                <a16:creationId xmlns:a16="http://schemas.microsoft.com/office/drawing/2014/main" id="{C5E5A4C4-6086-4F2D-BF5F-1A909411BAA3}"/>
              </a:ext>
            </a:extLst>
          </p:cNvPr>
          <p:cNvSpPr>
            <a:spLocks noGrp="1"/>
          </p:cNvSpPr>
          <p:nvPr>
            <p:ph type="body" sz="quarter" idx="19"/>
          </p:nvPr>
        </p:nvSpPr>
        <p:spPr>
          <a:xfrm>
            <a:off x="4961284" y="3782757"/>
            <a:ext cx="2351446" cy="1932243"/>
          </a:xfrm>
        </p:spPr>
        <p:txBody>
          <a:bodyPr/>
          <a:lstStyle/>
          <a:p>
            <a:r>
              <a:rPr lang="en-US" sz="1400" dirty="0">
                <a:ea typeface="Calibri" panose="020F0502020204030204" pitchFamily="34" charset="0"/>
                <a:cs typeface="Calibri" panose="020F0502020204030204" pitchFamily="34" charset="0"/>
              </a:rPr>
              <a:t>A novel DSS to be developed for enabling stakeholders to track, monitor and control parameters for high level farm goals.</a:t>
            </a:r>
          </a:p>
        </p:txBody>
      </p:sp>
      <p:sp>
        <p:nvSpPr>
          <p:cNvPr id="79" name="Text Placeholder 78">
            <a:extLst>
              <a:ext uri="{FF2B5EF4-FFF2-40B4-BE49-F238E27FC236}">
                <a16:creationId xmlns:a16="http://schemas.microsoft.com/office/drawing/2014/main" id="{3ECFAB54-2FAE-44AC-A18F-60ABE9A74175}"/>
              </a:ext>
            </a:extLst>
          </p:cNvPr>
          <p:cNvSpPr>
            <a:spLocks noGrp="1"/>
          </p:cNvSpPr>
          <p:nvPr>
            <p:ph type="body" sz="quarter" idx="22"/>
          </p:nvPr>
        </p:nvSpPr>
        <p:spPr>
          <a:xfrm>
            <a:off x="7312729" y="3138717"/>
            <a:ext cx="2351446" cy="491509"/>
          </a:xfrm>
        </p:spPr>
        <p:txBody>
          <a:bodyPr/>
          <a:lstStyle/>
          <a:p>
            <a:r>
              <a:rPr lang="en-ZA" dirty="0">
                <a:solidFill>
                  <a:srgbClr val="C00000"/>
                </a:solidFill>
              </a:rPr>
              <a:t>validation &amp; demonstration </a:t>
            </a:r>
            <a:endParaRPr lang="en-US" dirty="0">
              <a:solidFill>
                <a:srgbClr val="C00000"/>
              </a:solidFill>
            </a:endParaRPr>
          </a:p>
        </p:txBody>
      </p:sp>
      <p:sp>
        <p:nvSpPr>
          <p:cNvPr id="78" name="Text Placeholder 77">
            <a:extLst>
              <a:ext uri="{FF2B5EF4-FFF2-40B4-BE49-F238E27FC236}">
                <a16:creationId xmlns:a16="http://schemas.microsoft.com/office/drawing/2014/main" id="{DF2F3071-377B-4538-8351-AE48F52BD1CC}"/>
              </a:ext>
            </a:extLst>
          </p:cNvPr>
          <p:cNvSpPr>
            <a:spLocks noGrp="1"/>
          </p:cNvSpPr>
          <p:nvPr>
            <p:ph type="body" sz="quarter" idx="21"/>
          </p:nvPr>
        </p:nvSpPr>
        <p:spPr>
          <a:xfrm>
            <a:off x="7386452" y="3766016"/>
            <a:ext cx="2351446" cy="2057841"/>
          </a:xfrm>
        </p:spPr>
        <p:txBody>
          <a:bodyPr/>
          <a:lstStyle/>
          <a:p>
            <a:r>
              <a:rPr lang="en-US" sz="1400" dirty="0">
                <a:ea typeface="Calibri" panose="020F0502020204030204" pitchFamily="34" charset="0"/>
                <a:cs typeface="Calibri" panose="020F0502020204030204" pitchFamily="34" charset="0"/>
              </a:rPr>
              <a:t>Initial tests within R&amp;D facilities and Complete system validations within six farms to test the system in real-world scenarios. </a:t>
            </a:r>
          </a:p>
        </p:txBody>
      </p:sp>
      <p:sp>
        <p:nvSpPr>
          <p:cNvPr id="2" name="Footer Placeholder 20">
            <a:extLst>
              <a:ext uri="{FF2B5EF4-FFF2-40B4-BE49-F238E27FC236}">
                <a16:creationId xmlns:a16="http://schemas.microsoft.com/office/drawing/2014/main" id="{FAE95727-2736-56F6-C0CB-C18B8EF20373}"/>
              </a:ext>
            </a:extLst>
          </p:cNvPr>
          <p:cNvSpPr txBox="1">
            <a:spLocks/>
          </p:cNvSpPr>
          <p:nvPr/>
        </p:nvSpPr>
        <p:spPr>
          <a:xfrm>
            <a:off x="2439762" y="6248018"/>
            <a:ext cx="7267426" cy="620868"/>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rPr>
              <a:t>dAIry 4.0</a:t>
            </a:r>
            <a:endParaRPr lang="en-US" sz="1600" b="1" dirty="0">
              <a:solidFill>
                <a:schemeClr val="bg1"/>
              </a:solidFill>
            </a:endParaRPr>
          </a:p>
        </p:txBody>
      </p:sp>
      <p:sp>
        <p:nvSpPr>
          <p:cNvPr id="3" name="Slide Number Placeholder 21">
            <a:extLst>
              <a:ext uri="{FF2B5EF4-FFF2-40B4-BE49-F238E27FC236}">
                <a16:creationId xmlns:a16="http://schemas.microsoft.com/office/drawing/2014/main" id="{8165E481-07B9-DC07-4E3E-ED41EBDDBA76}"/>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87306C-81BA-4795-A5CA-9392456A8C1E}" type="slidenum">
              <a:rPr lang="en-US" sz="1200" smtClean="0">
                <a:solidFill>
                  <a:schemeClr val="bg1"/>
                </a:solidFill>
              </a:rPr>
              <a:pPr algn="ctr"/>
              <a:t>4</a:t>
            </a:fld>
            <a:endParaRPr lang="en-US" sz="1200" dirty="0">
              <a:solidFill>
                <a:schemeClr val="bg1"/>
              </a:solidFill>
            </a:endParaRPr>
          </a:p>
        </p:txBody>
      </p:sp>
      <p:sp>
        <p:nvSpPr>
          <p:cNvPr id="4" name="Text Placeholder 78">
            <a:extLst>
              <a:ext uri="{FF2B5EF4-FFF2-40B4-BE49-F238E27FC236}">
                <a16:creationId xmlns:a16="http://schemas.microsoft.com/office/drawing/2014/main" id="{5FDE4526-D553-A2A9-EED6-6A0B77427E54}"/>
              </a:ext>
            </a:extLst>
          </p:cNvPr>
          <p:cNvSpPr txBox="1">
            <a:spLocks/>
          </p:cNvSpPr>
          <p:nvPr/>
        </p:nvSpPr>
        <p:spPr>
          <a:xfrm>
            <a:off x="9784790" y="3136055"/>
            <a:ext cx="2351446" cy="49150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solidFill>
                  <a:srgbClr val="C00000"/>
                </a:solidFill>
              </a:rPr>
              <a:t>uptake of the technology </a:t>
            </a:r>
            <a:endParaRPr lang="en-US" dirty="0">
              <a:solidFill>
                <a:srgbClr val="C00000"/>
              </a:solidFill>
            </a:endParaRPr>
          </a:p>
        </p:txBody>
      </p:sp>
      <p:sp>
        <p:nvSpPr>
          <p:cNvPr id="5" name="Text Placeholder 77">
            <a:extLst>
              <a:ext uri="{FF2B5EF4-FFF2-40B4-BE49-F238E27FC236}">
                <a16:creationId xmlns:a16="http://schemas.microsoft.com/office/drawing/2014/main" id="{A521F68B-A819-22A1-AB02-9486D42C29B0}"/>
              </a:ext>
            </a:extLst>
          </p:cNvPr>
          <p:cNvSpPr txBox="1">
            <a:spLocks/>
          </p:cNvSpPr>
          <p:nvPr/>
        </p:nvSpPr>
        <p:spPr>
          <a:xfrm>
            <a:off x="9796513" y="3782756"/>
            <a:ext cx="2351446" cy="1932244"/>
          </a:xfrm>
          <a:prstGeom prst="rect">
            <a:avLst/>
          </a:prstGeom>
        </p:spPr>
        <p:txBody>
          <a:bodyPr anchor="t"/>
          <a:lstStyle>
            <a:lvl1pPr marL="0" indent="0" algn="ctr" defTabSz="914400" rtl="0" eaLnBrk="1" latinLnBrk="0" hangingPunct="1">
              <a:lnSpc>
                <a:spcPct val="100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ea typeface="Calibri" panose="020F0502020204030204" pitchFamily="34" charset="0"/>
                <a:cs typeface="Calibri" panose="020F0502020204030204" pitchFamily="34" charset="0"/>
              </a:rPr>
              <a:t>Wide-scale and audience-specific communications to demonstrate the value of project outcomes. </a:t>
            </a:r>
          </a:p>
        </p:txBody>
      </p:sp>
      <p:pic>
        <p:nvPicPr>
          <p:cNvPr id="6" name="Picture Placeholder 104" descr="Question icon">
            <a:extLst>
              <a:ext uri="{FF2B5EF4-FFF2-40B4-BE49-F238E27FC236}">
                <a16:creationId xmlns:a16="http://schemas.microsoft.com/office/drawing/2014/main" id="{7CC09B1D-A237-9E5F-1290-3BA7A29523E0}"/>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679628" y="2396282"/>
            <a:ext cx="594360" cy="594360"/>
          </a:xfrm>
          <a:prstGeom prst="rect">
            <a:avLst/>
          </a:prstGeom>
        </p:spPr>
      </p:pic>
      <p:pic>
        <p:nvPicPr>
          <p:cNvPr id="21" name="Picture 20" descr="A red and black logo&#10;&#10;Description automatically generated">
            <a:extLst>
              <a:ext uri="{FF2B5EF4-FFF2-40B4-BE49-F238E27FC236}">
                <a16:creationId xmlns:a16="http://schemas.microsoft.com/office/drawing/2014/main" id="{0B682510-F091-0E11-2EB5-AD3F1EB689AB}"/>
              </a:ext>
            </a:extLst>
          </p:cNvPr>
          <p:cNvPicPr>
            <a:picLocks noChangeAspect="1"/>
          </p:cNvPicPr>
          <p:nvPr/>
        </p:nvPicPr>
        <p:blipFill>
          <a:blip r:embed="rId8"/>
          <a:stretch>
            <a:fillRect/>
          </a:stretch>
        </p:blipFill>
        <p:spPr>
          <a:xfrm>
            <a:off x="9599416" y="76037"/>
            <a:ext cx="2491802" cy="815230"/>
          </a:xfrm>
          <a:prstGeom prst="rect">
            <a:avLst/>
          </a:prstGeom>
        </p:spPr>
      </p:pic>
    </p:spTree>
    <p:extLst>
      <p:ext uri="{BB962C8B-B14F-4D97-AF65-F5344CB8AC3E}">
        <p14:creationId xmlns:p14="http://schemas.microsoft.com/office/powerpoint/2010/main" val="2883553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D64EB56-7814-4ADB-BD4C-D4E42F8780CA}"/>
              </a:ext>
            </a:extLst>
          </p:cNvPr>
          <p:cNvSpPr>
            <a:spLocks noGrp="1"/>
          </p:cNvSpPr>
          <p:nvPr>
            <p:ph type="title"/>
          </p:nvPr>
        </p:nvSpPr>
        <p:spPr>
          <a:xfrm>
            <a:off x="307640" y="275262"/>
            <a:ext cx="5268686" cy="568896"/>
          </a:xfrm>
        </p:spPr>
        <p:txBody>
          <a:bodyPr/>
          <a:lstStyle/>
          <a:p>
            <a:r>
              <a:rPr lang="en-US" sz="3200" cap="none" noProof="0" dirty="0">
                <a:solidFill>
                  <a:srgbClr val="C00000"/>
                </a:solidFill>
              </a:rPr>
              <a:t>Expected Outcomes</a:t>
            </a:r>
            <a:endParaRPr lang="en-US" sz="3200" cap="none" dirty="0">
              <a:solidFill>
                <a:srgbClr val="C00000"/>
              </a:solidFill>
            </a:endParaRPr>
          </a:p>
        </p:txBody>
      </p:sp>
      <p:sp>
        <p:nvSpPr>
          <p:cNvPr id="66" name="Text Placeholder 65">
            <a:extLst>
              <a:ext uri="{FF2B5EF4-FFF2-40B4-BE49-F238E27FC236}">
                <a16:creationId xmlns:a16="http://schemas.microsoft.com/office/drawing/2014/main" id="{09C30599-76A8-4BC6-94F7-A80189E48464}"/>
              </a:ext>
            </a:extLst>
          </p:cNvPr>
          <p:cNvSpPr>
            <a:spLocks noGrp="1"/>
          </p:cNvSpPr>
          <p:nvPr>
            <p:ph type="body" sz="quarter" idx="26"/>
          </p:nvPr>
        </p:nvSpPr>
        <p:spPr>
          <a:xfrm>
            <a:off x="503227" y="1587282"/>
            <a:ext cx="1807029" cy="1121230"/>
          </a:xfrm>
          <a:ln>
            <a:solidFill>
              <a:srgbClr val="C00000"/>
            </a:solidFill>
          </a:ln>
        </p:spPr>
        <p:txBody>
          <a:bodyPr/>
          <a:lstStyle/>
          <a:p>
            <a:r>
              <a:rPr lang="en-US" dirty="0">
                <a:solidFill>
                  <a:srgbClr val="C00000"/>
                </a:solidFill>
              </a:rPr>
              <a:t>outcome 1</a:t>
            </a:r>
          </a:p>
        </p:txBody>
      </p:sp>
      <p:sp>
        <p:nvSpPr>
          <p:cNvPr id="82" name="Text Placeholder 81">
            <a:extLst>
              <a:ext uri="{FF2B5EF4-FFF2-40B4-BE49-F238E27FC236}">
                <a16:creationId xmlns:a16="http://schemas.microsoft.com/office/drawing/2014/main" id="{47CF6540-6A1C-4A70-8BA0-6A13694F1AE2}"/>
              </a:ext>
            </a:extLst>
          </p:cNvPr>
          <p:cNvSpPr>
            <a:spLocks noGrp="1"/>
          </p:cNvSpPr>
          <p:nvPr>
            <p:ph type="body" sz="quarter" idx="13"/>
          </p:nvPr>
        </p:nvSpPr>
        <p:spPr>
          <a:xfrm>
            <a:off x="2524544" y="1535543"/>
            <a:ext cx="4700254" cy="1385057"/>
          </a:xfrm>
        </p:spPr>
        <p:txBody>
          <a:bodyPr/>
          <a:lstStyle/>
          <a:p>
            <a:r>
              <a:rPr lang="en-US" sz="1600" dirty="0"/>
              <a:t>Development of hardwar</a:t>
            </a:r>
            <a:r>
              <a:rPr lang="en-US" dirty="0"/>
              <a:t>e modules including the novel milk analyzer based on mid-IR spectroscopy, new modules for visual inspection and updated modules for individualized milking, feeding and milk partitioning. All to be integrated together for an upgraded AVMS.</a:t>
            </a:r>
            <a:endParaRPr lang="en-US" sz="1600" dirty="0"/>
          </a:p>
        </p:txBody>
      </p:sp>
      <p:sp>
        <p:nvSpPr>
          <p:cNvPr id="149" name="Text Placeholder 148">
            <a:extLst>
              <a:ext uri="{FF2B5EF4-FFF2-40B4-BE49-F238E27FC236}">
                <a16:creationId xmlns:a16="http://schemas.microsoft.com/office/drawing/2014/main" id="{9D611317-439A-40F5-AA3E-CF88472F54C4}"/>
              </a:ext>
            </a:extLst>
          </p:cNvPr>
          <p:cNvSpPr>
            <a:spLocks noGrp="1"/>
          </p:cNvSpPr>
          <p:nvPr>
            <p:ph type="body" sz="quarter" idx="36"/>
          </p:nvPr>
        </p:nvSpPr>
        <p:spPr>
          <a:xfrm>
            <a:off x="503227" y="3917522"/>
            <a:ext cx="1807029" cy="1121230"/>
          </a:xfrm>
          <a:ln>
            <a:solidFill>
              <a:srgbClr val="C00000"/>
            </a:solidFill>
          </a:ln>
        </p:spPr>
        <p:txBody>
          <a:bodyPr/>
          <a:lstStyle/>
          <a:p>
            <a:r>
              <a:rPr lang="en-US" dirty="0">
                <a:solidFill>
                  <a:srgbClr val="C00000"/>
                </a:solidFill>
              </a:rPr>
              <a:t>outcome 2</a:t>
            </a:r>
          </a:p>
        </p:txBody>
      </p:sp>
      <p:sp>
        <p:nvSpPr>
          <p:cNvPr id="174" name="Text Placeholder 173">
            <a:extLst>
              <a:ext uri="{FF2B5EF4-FFF2-40B4-BE49-F238E27FC236}">
                <a16:creationId xmlns:a16="http://schemas.microsoft.com/office/drawing/2014/main" id="{AFFA4C3C-8D8D-4DAB-A3FC-6ACD990091D0}"/>
              </a:ext>
            </a:extLst>
          </p:cNvPr>
          <p:cNvSpPr>
            <a:spLocks noGrp="1"/>
          </p:cNvSpPr>
          <p:nvPr>
            <p:ph type="body" sz="quarter" idx="37"/>
          </p:nvPr>
        </p:nvSpPr>
        <p:spPr>
          <a:xfrm>
            <a:off x="2524544" y="3770600"/>
            <a:ext cx="4571996" cy="1427565"/>
          </a:xfrm>
        </p:spPr>
        <p:txBody>
          <a:bodyPr/>
          <a:lstStyle/>
          <a:p>
            <a:r>
              <a:rPr lang="en-US" sz="1600" dirty="0"/>
              <a:t>Extend current capabilities of existing data management platform </a:t>
            </a:r>
            <a:r>
              <a:rPr lang="en-US" dirty="0"/>
              <a:t>with the d</a:t>
            </a:r>
            <a:r>
              <a:rPr lang="en-US" sz="1600" dirty="0"/>
              <a:t>evelopment of </a:t>
            </a:r>
            <a:r>
              <a:rPr lang="en-US" dirty="0"/>
              <a:t>a novel </a:t>
            </a:r>
            <a:r>
              <a:rPr lang="en-US" sz="1600" dirty="0"/>
              <a:t>DSS based on new simulation models, where a digital twin of a farm will provide individualized decision support for stakeholders. </a:t>
            </a:r>
          </a:p>
        </p:txBody>
      </p:sp>
      <p:sp>
        <p:nvSpPr>
          <p:cNvPr id="3" name="Footer Placeholder 2">
            <a:extLst>
              <a:ext uri="{FF2B5EF4-FFF2-40B4-BE49-F238E27FC236}">
                <a16:creationId xmlns:a16="http://schemas.microsoft.com/office/drawing/2014/main" id="{CEB23F79-82E5-43EE-8390-DF067A88C957}"/>
              </a:ext>
            </a:extLst>
          </p:cNvPr>
          <p:cNvSpPr>
            <a:spLocks noGrp="1"/>
          </p:cNvSpPr>
          <p:nvPr>
            <p:ph type="ftr" sz="quarter" idx="3"/>
          </p:nvPr>
        </p:nvSpPr>
        <p:spPr>
          <a:xfrm>
            <a:off x="6473608" y="6356350"/>
            <a:ext cx="2743200" cy="365125"/>
          </a:xfrm>
        </p:spPr>
        <p:txBody>
          <a:bodyPr/>
          <a:lstStyle/>
          <a:p>
            <a:r>
              <a:rPr lang="en-US" dirty="0"/>
              <a:t>Pitch deck</a:t>
            </a:r>
          </a:p>
        </p:txBody>
      </p:sp>
      <p:pic>
        <p:nvPicPr>
          <p:cNvPr id="21" name="Picture Placeholder 20" descr="People observing cows">
            <a:extLst>
              <a:ext uri="{FF2B5EF4-FFF2-40B4-BE49-F238E27FC236}">
                <a16:creationId xmlns:a16="http://schemas.microsoft.com/office/drawing/2014/main" id="{EF945BF7-34F4-4EEA-A280-470C550BC5E9}"/>
              </a:ext>
            </a:extLst>
          </p:cNvPr>
          <p:cNvPicPr>
            <a:picLocks noGrp="1" noChangeAspect="1"/>
          </p:cNvPicPr>
          <p:nvPr>
            <p:ph type="pic" sz="quarter" idx="14"/>
          </p:nvPr>
        </p:nvPicPr>
        <p:blipFill rotWithShape="1">
          <a:blip r:embed="rId2"/>
          <a:srcRect l="66238" t="5324" b="16667"/>
          <a:stretch/>
        </p:blipFill>
        <p:spPr>
          <a:xfrm>
            <a:off x="7235686" y="-23055"/>
            <a:ext cx="4956313" cy="6895808"/>
          </a:xfrm>
        </p:spPr>
      </p:pic>
      <p:pic>
        <p:nvPicPr>
          <p:cNvPr id="22" name="Picture 21">
            <a:extLst>
              <a:ext uri="{FF2B5EF4-FFF2-40B4-BE49-F238E27FC236}">
                <a16:creationId xmlns:a16="http://schemas.microsoft.com/office/drawing/2014/main" id="{F0CF4ECF-CA2B-86B3-4496-C658C6D9F815}"/>
              </a:ext>
            </a:extLst>
          </p:cNvPr>
          <p:cNvPicPr>
            <a:picLocks noChangeAspect="1"/>
          </p:cNvPicPr>
          <p:nvPr/>
        </p:nvPicPr>
        <p:blipFill>
          <a:blip r:embed="rId3"/>
          <a:stretch>
            <a:fillRect/>
          </a:stretch>
        </p:blipFill>
        <p:spPr>
          <a:xfrm>
            <a:off x="8283790" y="3647540"/>
            <a:ext cx="3913653" cy="3221346"/>
          </a:xfrm>
          <a:prstGeom prst="rect">
            <a:avLst/>
          </a:prstGeom>
        </p:spPr>
      </p:pic>
      <p:sp>
        <p:nvSpPr>
          <p:cNvPr id="15" name="Slide Number Placeholder 21">
            <a:extLst>
              <a:ext uri="{FF2B5EF4-FFF2-40B4-BE49-F238E27FC236}">
                <a16:creationId xmlns:a16="http://schemas.microsoft.com/office/drawing/2014/main" id="{F0602E02-3F14-98DE-02B6-2E0A94AD3C0E}"/>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87306C-81BA-4795-A5CA-9392456A8C1E}" type="slidenum">
              <a:rPr lang="en-US" sz="1200" smtClean="0">
                <a:solidFill>
                  <a:schemeClr val="bg1"/>
                </a:solidFill>
              </a:rPr>
              <a:pPr algn="ctr"/>
              <a:t>5</a:t>
            </a:fld>
            <a:endParaRPr lang="en-US" sz="1200" dirty="0">
              <a:solidFill>
                <a:schemeClr val="bg1"/>
              </a:solidFill>
            </a:endParaRPr>
          </a:p>
        </p:txBody>
      </p:sp>
      <p:sp>
        <p:nvSpPr>
          <p:cNvPr id="14" name="Footer Placeholder 20">
            <a:extLst>
              <a:ext uri="{FF2B5EF4-FFF2-40B4-BE49-F238E27FC236}">
                <a16:creationId xmlns:a16="http://schemas.microsoft.com/office/drawing/2014/main" id="{477F5BA6-B887-D218-C4F7-FF968714D706}"/>
              </a:ext>
            </a:extLst>
          </p:cNvPr>
          <p:cNvSpPr txBox="1">
            <a:spLocks/>
          </p:cNvSpPr>
          <p:nvPr/>
        </p:nvSpPr>
        <p:spPr>
          <a:xfrm>
            <a:off x="2439762" y="6248018"/>
            <a:ext cx="7267426" cy="620868"/>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rPr>
              <a:t>dAIry 4.0</a:t>
            </a:r>
            <a:endParaRPr lang="en-US" sz="1600" b="1" dirty="0">
              <a:solidFill>
                <a:schemeClr val="bg1"/>
              </a:solidFill>
            </a:endParaRPr>
          </a:p>
        </p:txBody>
      </p:sp>
      <p:sp>
        <p:nvSpPr>
          <p:cNvPr id="23" name="Rectangle 22">
            <a:extLst>
              <a:ext uri="{FF2B5EF4-FFF2-40B4-BE49-F238E27FC236}">
                <a16:creationId xmlns:a16="http://schemas.microsoft.com/office/drawing/2014/main" id="{B5EFF67C-8E4B-444F-29C9-71C0C6F3C1DE}"/>
              </a:ext>
            </a:extLst>
          </p:cNvPr>
          <p:cNvSpPr/>
          <p:nvPr/>
        </p:nvSpPr>
        <p:spPr>
          <a:xfrm>
            <a:off x="8283790" y="3647540"/>
            <a:ext cx="3894900" cy="2596611"/>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ed and black logo&#10;&#10;Description automatically generated">
            <a:extLst>
              <a:ext uri="{FF2B5EF4-FFF2-40B4-BE49-F238E27FC236}">
                <a16:creationId xmlns:a16="http://schemas.microsoft.com/office/drawing/2014/main" id="{D3709BFF-F7A3-92AF-2415-BFED21C5F6E7}"/>
              </a:ext>
            </a:extLst>
          </p:cNvPr>
          <p:cNvPicPr>
            <a:picLocks noChangeAspect="1"/>
          </p:cNvPicPr>
          <p:nvPr/>
        </p:nvPicPr>
        <p:blipFill>
          <a:blip r:embed="rId4"/>
          <a:stretch>
            <a:fillRect/>
          </a:stretch>
        </p:blipFill>
        <p:spPr>
          <a:xfrm>
            <a:off x="4750954" y="76037"/>
            <a:ext cx="2491802" cy="815230"/>
          </a:xfrm>
          <a:prstGeom prst="rect">
            <a:avLst/>
          </a:prstGeom>
        </p:spPr>
      </p:pic>
    </p:spTree>
    <p:extLst>
      <p:ext uri="{BB962C8B-B14F-4D97-AF65-F5344CB8AC3E}">
        <p14:creationId xmlns:p14="http://schemas.microsoft.com/office/powerpoint/2010/main" val="1604891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2BE5B953-EF9F-4041-99DD-A612D068CA20}"/>
              </a:ext>
            </a:extLst>
          </p:cNvPr>
          <p:cNvSpPr>
            <a:spLocks noGrp="1"/>
          </p:cNvSpPr>
          <p:nvPr>
            <p:ph type="title"/>
          </p:nvPr>
        </p:nvSpPr>
        <p:spPr>
          <a:xfrm>
            <a:off x="377039" y="355293"/>
            <a:ext cx="9186181" cy="469089"/>
          </a:xfrm>
        </p:spPr>
        <p:txBody>
          <a:bodyPr/>
          <a:lstStyle/>
          <a:p>
            <a:pPr algn="l"/>
            <a:r>
              <a:rPr lang="en-US" sz="3200" cap="none" noProof="0" dirty="0">
                <a:solidFill>
                  <a:srgbClr val="C00000"/>
                </a:solidFill>
              </a:rPr>
              <a:t>Validation &amp; Demonstration: Use Cases</a:t>
            </a:r>
            <a:endParaRPr lang="en-US" sz="3200" cap="none" dirty="0">
              <a:solidFill>
                <a:srgbClr val="C00000"/>
              </a:solidFill>
            </a:endParaRPr>
          </a:p>
        </p:txBody>
      </p:sp>
      <p:sp>
        <p:nvSpPr>
          <p:cNvPr id="54" name="Text Placeholder 53">
            <a:extLst>
              <a:ext uri="{FF2B5EF4-FFF2-40B4-BE49-F238E27FC236}">
                <a16:creationId xmlns:a16="http://schemas.microsoft.com/office/drawing/2014/main" id="{D3FA2EF4-DF81-4FEC-82B7-E032CFC41EB6}"/>
              </a:ext>
            </a:extLst>
          </p:cNvPr>
          <p:cNvSpPr>
            <a:spLocks noGrp="1"/>
          </p:cNvSpPr>
          <p:nvPr>
            <p:ph type="body" sz="quarter" idx="17"/>
          </p:nvPr>
        </p:nvSpPr>
        <p:spPr>
          <a:xfrm>
            <a:off x="2545423" y="1541298"/>
            <a:ext cx="9080519" cy="1103799"/>
          </a:xfrm>
        </p:spPr>
        <p:txBody>
          <a:bodyPr/>
          <a:lstStyle/>
          <a:p>
            <a:pPr algn="l"/>
            <a:r>
              <a:rPr lang="en-US" sz="1400" dirty="0"/>
              <a:t>For the initial testing period, the new hardware and software modules will be tested </a:t>
            </a:r>
            <a:r>
              <a:rPr lang="en-US" dirty="0"/>
              <a:t>within R&amp;D facilities </a:t>
            </a:r>
            <a:r>
              <a:rPr lang="en-US" sz="1400" dirty="0"/>
              <a:t>of project partner LELY to ensure successful integration of all components and required data analysis is achieved. </a:t>
            </a:r>
          </a:p>
        </p:txBody>
      </p:sp>
      <p:pic>
        <p:nvPicPr>
          <p:cNvPr id="23" name="Picture Placeholder 22" descr="A picture containing plant, grass">
            <a:extLst>
              <a:ext uri="{FF2B5EF4-FFF2-40B4-BE49-F238E27FC236}">
                <a16:creationId xmlns:a16="http://schemas.microsoft.com/office/drawing/2014/main" id="{2C4E5530-CABD-4A85-83DA-8368360A3E1C}"/>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a:xfrm>
            <a:off x="0" y="4465814"/>
            <a:ext cx="12191999" cy="2403072"/>
          </a:xfrm>
        </p:spPr>
      </p:pic>
      <p:sp>
        <p:nvSpPr>
          <p:cNvPr id="2" name="Footer Placeholder 20">
            <a:extLst>
              <a:ext uri="{FF2B5EF4-FFF2-40B4-BE49-F238E27FC236}">
                <a16:creationId xmlns:a16="http://schemas.microsoft.com/office/drawing/2014/main" id="{01823269-7E4A-0F7F-3A6B-C00F9F33F26F}"/>
              </a:ext>
            </a:extLst>
          </p:cNvPr>
          <p:cNvSpPr txBox="1">
            <a:spLocks/>
          </p:cNvSpPr>
          <p:nvPr/>
        </p:nvSpPr>
        <p:spPr>
          <a:xfrm>
            <a:off x="2439762" y="6248018"/>
            <a:ext cx="7267426" cy="620868"/>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rPr>
              <a:t>dAIry 4.0</a:t>
            </a:r>
            <a:endParaRPr lang="en-US" sz="1600" b="1" dirty="0">
              <a:solidFill>
                <a:schemeClr val="bg1"/>
              </a:solidFill>
            </a:endParaRPr>
          </a:p>
        </p:txBody>
      </p:sp>
      <p:sp>
        <p:nvSpPr>
          <p:cNvPr id="3" name="Slide Number Placeholder 21">
            <a:extLst>
              <a:ext uri="{FF2B5EF4-FFF2-40B4-BE49-F238E27FC236}">
                <a16:creationId xmlns:a16="http://schemas.microsoft.com/office/drawing/2014/main" id="{B468E446-9667-E7C0-2494-12B03C18BEDC}"/>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87306C-81BA-4795-A5CA-9392456A8C1E}" type="slidenum">
              <a:rPr lang="en-US" sz="1200" smtClean="0">
                <a:solidFill>
                  <a:schemeClr val="bg1"/>
                </a:solidFill>
              </a:rPr>
              <a:pPr algn="ctr"/>
              <a:t>6</a:t>
            </a:fld>
            <a:endParaRPr lang="en-US" sz="1200" dirty="0">
              <a:solidFill>
                <a:schemeClr val="bg1"/>
              </a:solidFill>
            </a:endParaRPr>
          </a:p>
        </p:txBody>
      </p:sp>
      <p:pic>
        <p:nvPicPr>
          <p:cNvPr id="11" name="Picture Placeholder 18" descr="A person taking a picture of a cow through a fence&#10;&#10;Description automatically generated with low confidence">
            <a:extLst>
              <a:ext uri="{FF2B5EF4-FFF2-40B4-BE49-F238E27FC236}">
                <a16:creationId xmlns:a16="http://schemas.microsoft.com/office/drawing/2014/main" id="{CED2A3F1-BB4E-2639-F942-73738EA189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5122" r="13328" b="4874"/>
          <a:stretch/>
        </p:blipFill>
        <p:spPr>
          <a:xfrm>
            <a:off x="384433" y="2794987"/>
            <a:ext cx="1924319" cy="1507437"/>
          </a:xfrm>
          <a:prstGeom prst="rect">
            <a:avLst/>
          </a:prstGeom>
        </p:spPr>
      </p:pic>
      <p:sp>
        <p:nvSpPr>
          <p:cNvPr id="17" name="Text Placeholder 53">
            <a:extLst>
              <a:ext uri="{FF2B5EF4-FFF2-40B4-BE49-F238E27FC236}">
                <a16:creationId xmlns:a16="http://schemas.microsoft.com/office/drawing/2014/main" id="{D456FDE1-26FD-5EB5-66E6-E2B5D4EC0FF3}"/>
              </a:ext>
            </a:extLst>
          </p:cNvPr>
          <p:cNvSpPr txBox="1">
            <a:spLocks/>
          </p:cNvSpPr>
          <p:nvPr/>
        </p:nvSpPr>
        <p:spPr>
          <a:xfrm>
            <a:off x="2545424" y="1138565"/>
            <a:ext cx="7056102" cy="401896"/>
          </a:xfrm>
          <a:prstGeom prst="rect">
            <a:avLst/>
          </a:prstGeom>
        </p:spPr>
        <p:txBody>
          <a:bodyPr anchor="t"/>
          <a:lstStyle>
            <a:lvl1pPr marL="0" indent="0" algn="ctr" defTabSz="914400" rtl="0" eaLnBrk="1" latinLnBrk="0" hangingPunct="1">
              <a:lnSpc>
                <a:spcPct val="125000"/>
              </a:lnSpc>
              <a:spcBef>
                <a:spcPts val="0"/>
              </a:spcBef>
              <a:buFont typeface="Arial" panose="020B0604020202020204" pitchFamily="34" charset="0"/>
              <a:buNone/>
              <a:defRPr sz="14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1" dirty="0"/>
              <a:t>Initial testing phase</a:t>
            </a:r>
          </a:p>
        </p:txBody>
      </p:sp>
      <p:sp>
        <p:nvSpPr>
          <p:cNvPr id="20" name="Text Placeholder 53">
            <a:extLst>
              <a:ext uri="{FF2B5EF4-FFF2-40B4-BE49-F238E27FC236}">
                <a16:creationId xmlns:a16="http://schemas.microsoft.com/office/drawing/2014/main" id="{ACC914EF-AFB4-20CD-0659-031723DD9137}"/>
              </a:ext>
            </a:extLst>
          </p:cNvPr>
          <p:cNvSpPr txBox="1">
            <a:spLocks/>
          </p:cNvSpPr>
          <p:nvPr/>
        </p:nvSpPr>
        <p:spPr>
          <a:xfrm>
            <a:off x="2545424" y="3144752"/>
            <a:ext cx="9341776" cy="1103799"/>
          </a:xfrm>
          <a:prstGeom prst="rect">
            <a:avLst/>
          </a:prstGeom>
        </p:spPr>
        <p:txBody>
          <a:bodyPr anchor="t"/>
          <a:lstStyle>
            <a:lvl1pPr marL="0" indent="0" algn="ctr" defTabSz="914400" rtl="0" eaLnBrk="1" latinLnBrk="0" hangingPunct="1">
              <a:lnSpc>
                <a:spcPct val="125000"/>
              </a:lnSpc>
              <a:spcBef>
                <a:spcPts val="0"/>
              </a:spcBef>
              <a:buFont typeface="Arial" panose="020B0604020202020204" pitchFamily="34" charset="0"/>
              <a:buNone/>
              <a:defRPr sz="14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In total 6 farms will be used for the validations (located in the Netherlands) already collaborating for R&amp;D activities relevant to AMS robots will be included to demonstrate the overall solution with different cow breeds, different farm sizes, feed ratios and other differing factors. </a:t>
            </a:r>
          </a:p>
        </p:txBody>
      </p:sp>
      <p:sp>
        <p:nvSpPr>
          <p:cNvPr id="21" name="Text Placeholder 53">
            <a:extLst>
              <a:ext uri="{FF2B5EF4-FFF2-40B4-BE49-F238E27FC236}">
                <a16:creationId xmlns:a16="http://schemas.microsoft.com/office/drawing/2014/main" id="{FC5A13EE-7FF5-A80E-508C-AE55C25E3EAB}"/>
              </a:ext>
            </a:extLst>
          </p:cNvPr>
          <p:cNvSpPr txBox="1">
            <a:spLocks/>
          </p:cNvSpPr>
          <p:nvPr/>
        </p:nvSpPr>
        <p:spPr>
          <a:xfrm>
            <a:off x="2545424" y="2742019"/>
            <a:ext cx="7056102" cy="401896"/>
          </a:xfrm>
          <a:prstGeom prst="rect">
            <a:avLst/>
          </a:prstGeom>
        </p:spPr>
        <p:txBody>
          <a:bodyPr anchor="t"/>
          <a:lstStyle>
            <a:lvl1pPr marL="0" indent="0" algn="ctr" defTabSz="914400" rtl="0" eaLnBrk="1" latinLnBrk="0" hangingPunct="1">
              <a:lnSpc>
                <a:spcPct val="125000"/>
              </a:lnSpc>
              <a:spcBef>
                <a:spcPts val="0"/>
              </a:spcBef>
              <a:buFont typeface="Arial" panose="020B0604020202020204" pitchFamily="34" charset="0"/>
              <a:buNone/>
              <a:defRPr sz="14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1" dirty="0"/>
              <a:t>Actual validation phase through real-world scenarios</a:t>
            </a:r>
          </a:p>
        </p:txBody>
      </p:sp>
      <p:pic>
        <p:nvPicPr>
          <p:cNvPr id="24" name="Picture 23">
            <a:extLst>
              <a:ext uri="{FF2B5EF4-FFF2-40B4-BE49-F238E27FC236}">
                <a16:creationId xmlns:a16="http://schemas.microsoft.com/office/drawing/2014/main" id="{BD05983F-9EB3-3ECE-BAF2-5EDC99E8B9E3}"/>
              </a:ext>
            </a:extLst>
          </p:cNvPr>
          <p:cNvPicPr>
            <a:picLocks noChangeAspect="1"/>
          </p:cNvPicPr>
          <p:nvPr/>
        </p:nvPicPr>
        <p:blipFill>
          <a:blip r:embed="rId4"/>
          <a:stretch>
            <a:fillRect/>
          </a:stretch>
        </p:blipFill>
        <p:spPr>
          <a:xfrm>
            <a:off x="384433" y="1167827"/>
            <a:ext cx="1924319" cy="1409897"/>
          </a:xfrm>
          <a:prstGeom prst="rect">
            <a:avLst/>
          </a:prstGeom>
        </p:spPr>
      </p:pic>
      <p:pic>
        <p:nvPicPr>
          <p:cNvPr id="4" name="Picture 3" descr="A red and black logo&#10;&#10;Description automatically generated">
            <a:extLst>
              <a:ext uri="{FF2B5EF4-FFF2-40B4-BE49-F238E27FC236}">
                <a16:creationId xmlns:a16="http://schemas.microsoft.com/office/drawing/2014/main" id="{62DEC405-6C37-80FC-8FD2-34C7C0367301}"/>
              </a:ext>
            </a:extLst>
          </p:cNvPr>
          <p:cNvPicPr>
            <a:picLocks noChangeAspect="1"/>
          </p:cNvPicPr>
          <p:nvPr/>
        </p:nvPicPr>
        <p:blipFill>
          <a:blip r:embed="rId5"/>
          <a:stretch>
            <a:fillRect/>
          </a:stretch>
        </p:blipFill>
        <p:spPr>
          <a:xfrm>
            <a:off x="9599416" y="76037"/>
            <a:ext cx="2491802" cy="815230"/>
          </a:xfrm>
          <a:prstGeom prst="rect">
            <a:avLst/>
          </a:prstGeom>
        </p:spPr>
      </p:pic>
    </p:spTree>
    <p:extLst>
      <p:ext uri="{BB962C8B-B14F-4D97-AF65-F5344CB8AC3E}">
        <p14:creationId xmlns:p14="http://schemas.microsoft.com/office/powerpoint/2010/main" val="790109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1C76A-C4BF-A109-1F68-FFEFD182D6C6}"/>
            </a:ext>
          </a:extLst>
        </p:cNvPr>
        <p:cNvGrpSpPr/>
        <p:nvPr/>
      </p:nvGrpSpPr>
      <p:grpSpPr>
        <a:xfrm>
          <a:off x="0" y="0"/>
          <a:ext cx="0" cy="0"/>
          <a:chOff x="0" y="0"/>
          <a:chExt cx="0" cy="0"/>
        </a:xfrm>
      </p:grpSpPr>
      <p:sp>
        <p:nvSpPr>
          <p:cNvPr id="42" name="Title 41">
            <a:extLst>
              <a:ext uri="{FF2B5EF4-FFF2-40B4-BE49-F238E27FC236}">
                <a16:creationId xmlns:a16="http://schemas.microsoft.com/office/drawing/2014/main" id="{F359064C-4DCC-7798-7C99-A3A72C0D0B16}"/>
              </a:ext>
            </a:extLst>
          </p:cNvPr>
          <p:cNvSpPr>
            <a:spLocks noGrp="1"/>
          </p:cNvSpPr>
          <p:nvPr>
            <p:ph type="title"/>
          </p:nvPr>
        </p:nvSpPr>
        <p:spPr>
          <a:xfrm>
            <a:off x="377039" y="355293"/>
            <a:ext cx="9186181" cy="469089"/>
          </a:xfrm>
        </p:spPr>
        <p:txBody>
          <a:bodyPr/>
          <a:lstStyle/>
          <a:p>
            <a:pPr algn="l"/>
            <a:r>
              <a:rPr lang="en-US" sz="3200" cap="none" dirty="0">
                <a:solidFill>
                  <a:srgbClr val="C00000"/>
                </a:solidFill>
              </a:rPr>
              <a:t>dAIry 4.0 approach</a:t>
            </a:r>
          </a:p>
        </p:txBody>
      </p:sp>
      <p:sp>
        <p:nvSpPr>
          <p:cNvPr id="2" name="Footer Placeholder 20">
            <a:extLst>
              <a:ext uri="{FF2B5EF4-FFF2-40B4-BE49-F238E27FC236}">
                <a16:creationId xmlns:a16="http://schemas.microsoft.com/office/drawing/2014/main" id="{7BCEFD33-6142-C375-917D-F6BA742AA2E8}"/>
              </a:ext>
            </a:extLst>
          </p:cNvPr>
          <p:cNvSpPr txBox="1">
            <a:spLocks/>
          </p:cNvSpPr>
          <p:nvPr/>
        </p:nvSpPr>
        <p:spPr>
          <a:xfrm>
            <a:off x="2439762" y="6248018"/>
            <a:ext cx="7267426" cy="620868"/>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Tenorite" panose="00000500000000000000" pitchFamily="2" charset="0"/>
              </a:rPr>
              <a:t>dAIry 4.0</a:t>
            </a:r>
            <a:endParaRPr lang="en-US" sz="1600" b="1" dirty="0">
              <a:solidFill>
                <a:schemeClr val="bg1"/>
              </a:solidFill>
              <a:latin typeface="Tenorite" panose="00000500000000000000" pitchFamily="2" charset="0"/>
            </a:endParaRPr>
          </a:p>
        </p:txBody>
      </p:sp>
      <p:sp>
        <p:nvSpPr>
          <p:cNvPr id="3" name="Slide Number Placeholder 21">
            <a:extLst>
              <a:ext uri="{FF2B5EF4-FFF2-40B4-BE49-F238E27FC236}">
                <a16:creationId xmlns:a16="http://schemas.microsoft.com/office/drawing/2014/main" id="{717D3E21-CF9E-D892-2D50-95FC2F342FF2}"/>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87306C-81BA-4795-A5CA-9392456A8C1E}" type="slidenum">
              <a:rPr lang="en-US" sz="1200" smtClean="0">
                <a:solidFill>
                  <a:schemeClr val="bg1"/>
                </a:solidFill>
                <a:latin typeface="Tenorite" panose="00000500000000000000" pitchFamily="2" charset="0"/>
              </a:rPr>
              <a:pPr algn="ctr"/>
              <a:t>7</a:t>
            </a:fld>
            <a:endParaRPr lang="en-US" sz="1200" dirty="0">
              <a:solidFill>
                <a:schemeClr val="bg1"/>
              </a:solidFill>
              <a:latin typeface="Tenorite" panose="00000500000000000000" pitchFamily="2" charset="0"/>
            </a:endParaRPr>
          </a:p>
        </p:txBody>
      </p:sp>
      <p:pic>
        <p:nvPicPr>
          <p:cNvPr id="4" name="Picture 3" descr="A red and black logo&#10;&#10;Description automatically generated">
            <a:extLst>
              <a:ext uri="{FF2B5EF4-FFF2-40B4-BE49-F238E27FC236}">
                <a16:creationId xmlns:a16="http://schemas.microsoft.com/office/drawing/2014/main" id="{E28BF008-4D29-2A37-3C86-808740A8187E}"/>
              </a:ext>
            </a:extLst>
          </p:cNvPr>
          <p:cNvPicPr>
            <a:picLocks noChangeAspect="1"/>
          </p:cNvPicPr>
          <p:nvPr/>
        </p:nvPicPr>
        <p:blipFill>
          <a:blip r:embed="rId2"/>
          <a:stretch>
            <a:fillRect/>
          </a:stretch>
        </p:blipFill>
        <p:spPr>
          <a:xfrm>
            <a:off x="9599416" y="76037"/>
            <a:ext cx="2491802" cy="815230"/>
          </a:xfrm>
          <a:prstGeom prst="rect">
            <a:avLst/>
          </a:prstGeom>
        </p:spPr>
      </p:pic>
      <p:sp>
        <p:nvSpPr>
          <p:cNvPr id="113" name="Cylinder 112">
            <a:extLst>
              <a:ext uri="{FF2B5EF4-FFF2-40B4-BE49-F238E27FC236}">
                <a16:creationId xmlns:a16="http://schemas.microsoft.com/office/drawing/2014/main" id="{6D505F72-8D28-6623-DE55-4A5A0CEB9762}"/>
              </a:ext>
            </a:extLst>
          </p:cNvPr>
          <p:cNvSpPr/>
          <p:nvPr/>
        </p:nvSpPr>
        <p:spPr>
          <a:xfrm>
            <a:off x="5655195" y="4759540"/>
            <a:ext cx="670737" cy="774244"/>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Tenorite" panose="00000500000000000000" pitchFamily="2" charset="0"/>
              </a:rPr>
              <a:t>Input data</a:t>
            </a:r>
            <a:endParaRPr lang="el-GR" sz="1400" dirty="0"/>
          </a:p>
        </p:txBody>
      </p:sp>
      <p:sp>
        <p:nvSpPr>
          <p:cNvPr id="114" name="Rectangle: Rounded Corners 113">
            <a:extLst>
              <a:ext uri="{FF2B5EF4-FFF2-40B4-BE49-F238E27FC236}">
                <a16:creationId xmlns:a16="http://schemas.microsoft.com/office/drawing/2014/main" id="{21282914-8508-BE13-AAE1-14BB953A83C2}"/>
              </a:ext>
            </a:extLst>
          </p:cNvPr>
          <p:cNvSpPr/>
          <p:nvPr/>
        </p:nvSpPr>
        <p:spPr>
          <a:xfrm>
            <a:off x="6859340" y="4655039"/>
            <a:ext cx="2118981" cy="459724"/>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400" dirty="0">
                <a:latin typeface="Tenorite" panose="00000500000000000000" pitchFamily="2" charset="0"/>
              </a:rPr>
              <a:t>Machine learning models</a:t>
            </a:r>
            <a:endParaRPr lang="el-GR" sz="1400" dirty="0"/>
          </a:p>
        </p:txBody>
      </p:sp>
      <p:sp>
        <p:nvSpPr>
          <p:cNvPr id="115" name="Rectangle: Rounded Corners 114">
            <a:extLst>
              <a:ext uri="{FF2B5EF4-FFF2-40B4-BE49-F238E27FC236}">
                <a16:creationId xmlns:a16="http://schemas.microsoft.com/office/drawing/2014/main" id="{A77BFC56-02E6-4190-6D15-C54B07A122FF}"/>
              </a:ext>
            </a:extLst>
          </p:cNvPr>
          <p:cNvSpPr/>
          <p:nvPr/>
        </p:nvSpPr>
        <p:spPr>
          <a:xfrm>
            <a:off x="6914695" y="5498817"/>
            <a:ext cx="2118981" cy="45972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dirty="0">
                <a:latin typeface="Tenorite" panose="00000500000000000000" pitchFamily="2" charset="0"/>
              </a:rPr>
              <a:t>Explainable AI</a:t>
            </a:r>
            <a:endParaRPr lang="el-GR" sz="1400" dirty="0"/>
          </a:p>
        </p:txBody>
      </p:sp>
      <p:cxnSp>
        <p:nvCxnSpPr>
          <p:cNvPr id="116" name="Straight Arrow Connector 115">
            <a:extLst>
              <a:ext uri="{FF2B5EF4-FFF2-40B4-BE49-F238E27FC236}">
                <a16:creationId xmlns:a16="http://schemas.microsoft.com/office/drawing/2014/main" id="{E692D2B9-6BAD-5E1B-D5CE-8340D20D68A6}"/>
              </a:ext>
            </a:extLst>
          </p:cNvPr>
          <p:cNvCxnSpPr>
            <a:cxnSpLocks/>
            <a:stCxn id="113" idx="4"/>
            <a:endCxn id="114" idx="1"/>
          </p:cNvCxnSpPr>
          <p:nvPr/>
        </p:nvCxnSpPr>
        <p:spPr>
          <a:xfrm flipV="1">
            <a:off x="6325932" y="4884901"/>
            <a:ext cx="533408" cy="2617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id="{549FD7E2-E9D5-FBB1-A447-D6E0E99467C8}"/>
              </a:ext>
            </a:extLst>
          </p:cNvPr>
          <p:cNvCxnSpPr>
            <a:cxnSpLocks/>
            <a:stCxn id="113" idx="4"/>
            <a:endCxn id="115" idx="1"/>
          </p:cNvCxnSpPr>
          <p:nvPr/>
        </p:nvCxnSpPr>
        <p:spPr>
          <a:xfrm>
            <a:off x="6325932" y="5146662"/>
            <a:ext cx="588763" cy="582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8" name="Cylinder 117">
            <a:extLst>
              <a:ext uri="{FF2B5EF4-FFF2-40B4-BE49-F238E27FC236}">
                <a16:creationId xmlns:a16="http://schemas.microsoft.com/office/drawing/2014/main" id="{065B5AAB-24F7-9E0E-A35E-C5E2BD5D5C8F}"/>
              </a:ext>
            </a:extLst>
          </p:cNvPr>
          <p:cNvSpPr/>
          <p:nvPr/>
        </p:nvSpPr>
        <p:spPr>
          <a:xfrm>
            <a:off x="9537205" y="4471719"/>
            <a:ext cx="506376" cy="587653"/>
          </a:xfrm>
          <a:prstGeom prst="can">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l-GR" dirty="0"/>
          </a:p>
        </p:txBody>
      </p:sp>
      <p:cxnSp>
        <p:nvCxnSpPr>
          <p:cNvPr id="119" name="Straight Arrow Connector 118">
            <a:extLst>
              <a:ext uri="{FF2B5EF4-FFF2-40B4-BE49-F238E27FC236}">
                <a16:creationId xmlns:a16="http://schemas.microsoft.com/office/drawing/2014/main" id="{6556BBAE-4C1C-E658-CA29-542EA66CA5A4}"/>
              </a:ext>
            </a:extLst>
          </p:cNvPr>
          <p:cNvCxnSpPr>
            <a:cxnSpLocks/>
            <a:stCxn id="114" idx="3"/>
            <a:endCxn id="118" idx="2"/>
          </p:cNvCxnSpPr>
          <p:nvPr/>
        </p:nvCxnSpPr>
        <p:spPr>
          <a:xfrm flipV="1">
            <a:off x="8978321" y="4765546"/>
            <a:ext cx="558884" cy="1193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0" name="TextBox 119">
            <a:extLst>
              <a:ext uri="{FF2B5EF4-FFF2-40B4-BE49-F238E27FC236}">
                <a16:creationId xmlns:a16="http://schemas.microsoft.com/office/drawing/2014/main" id="{BFC39402-54E1-E309-C36A-265F2539750A}"/>
              </a:ext>
            </a:extLst>
          </p:cNvPr>
          <p:cNvSpPr txBox="1"/>
          <p:nvPr/>
        </p:nvSpPr>
        <p:spPr>
          <a:xfrm>
            <a:off x="9192611" y="4127590"/>
            <a:ext cx="1118241" cy="3077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dirty="0">
                <a:latin typeface="Tenorite" panose="00000500000000000000" pitchFamily="2" charset="0"/>
              </a:rPr>
              <a:t>Predictions</a:t>
            </a:r>
            <a:endParaRPr lang="el-GR" sz="1400" dirty="0"/>
          </a:p>
        </p:txBody>
      </p:sp>
      <p:sp>
        <p:nvSpPr>
          <p:cNvPr id="121" name="Cylinder 120">
            <a:extLst>
              <a:ext uri="{FF2B5EF4-FFF2-40B4-BE49-F238E27FC236}">
                <a16:creationId xmlns:a16="http://schemas.microsoft.com/office/drawing/2014/main" id="{C323AF9A-C084-94BE-A52B-AF65D217BFB5}"/>
              </a:ext>
            </a:extLst>
          </p:cNvPr>
          <p:cNvSpPr/>
          <p:nvPr/>
        </p:nvSpPr>
        <p:spPr>
          <a:xfrm>
            <a:off x="9783058" y="5438899"/>
            <a:ext cx="499288" cy="572286"/>
          </a:xfrm>
          <a:prstGeom prst="can">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l-GR" dirty="0"/>
          </a:p>
        </p:txBody>
      </p:sp>
      <p:cxnSp>
        <p:nvCxnSpPr>
          <p:cNvPr id="122" name="Straight Arrow Connector 121">
            <a:extLst>
              <a:ext uri="{FF2B5EF4-FFF2-40B4-BE49-F238E27FC236}">
                <a16:creationId xmlns:a16="http://schemas.microsoft.com/office/drawing/2014/main" id="{55928605-132C-FCF3-3302-AFC9DD376E78}"/>
              </a:ext>
            </a:extLst>
          </p:cNvPr>
          <p:cNvCxnSpPr>
            <a:cxnSpLocks/>
            <a:stCxn id="115" idx="3"/>
            <a:endCxn id="121" idx="2"/>
          </p:cNvCxnSpPr>
          <p:nvPr/>
        </p:nvCxnSpPr>
        <p:spPr>
          <a:xfrm flipV="1">
            <a:off x="9033676" y="5725042"/>
            <a:ext cx="749382" cy="36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3" name="TextBox 122">
            <a:extLst>
              <a:ext uri="{FF2B5EF4-FFF2-40B4-BE49-F238E27FC236}">
                <a16:creationId xmlns:a16="http://schemas.microsoft.com/office/drawing/2014/main" id="{92DE7BAB-BEC5-421C-4C26-EC98938B34CE}"/>
              </a:ext>
            </a:extLst>
          </p:cNvPr>
          <p:cNvSpPr txBox="1"/>
          <p:nvPr/>
        </p:nvSpPr>
        <p:spPr>
          <a:xfrm>
            <a:off x="9060863" y="5122662"/>
            <a:ext cx="1278844"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400" dirty="0">
                <a:latin typeface="Tenorite" panose="00000500000000000000" pitchFamily="2" charset="0"/>
              </a:rPr>
              <a:t>Explanations</a:t>
            </a:r>
            <a:endParaRPr lang="el-GR" sz="1400" dirty="0"/>
          </a:p>
        </p:txBody>
      </p:sp>
      <p:pic>
        <p:nvPicPr>
          <p:cNvPr id="124" name="Picture 123">
            <a:extLst>
              <a:ext uri="{FF2B5EF4-FFF2-40B4-BE49-F238E27FC236}">
                <a16:creationId xmlns:a16="http://schemas.microsoft.com/office/drawing/2014/main" id="{A2BED6C1-4D6A-7128-9D82-5BC8AE15A767}"/>
              </a:ext>
            </a:extLst>
          </p:cNvPr>
          <p:cNvPicPr>
            <a:picLocks noChangeAspect="1"/>
          </p:cNvPicPr>
          <p:nvPr/>
        </p:nvPicPr>
        <p:blipFill>
          <a:blip r:embed="rId3"/>
          <a:stretch>
            <a:fillRect/>
          </a:stretch>
        </p:blipFill>
        <p:spPr>
          <a:xfrm>
            <a:off x="10699536" y="4717820"/>
            <a:ext cx="989472" cy="989472"/>
          </a:xfrm>
          <a:prstGeom prst="rect">
            <a:avLst/>
          </a:prstGeom>
        </p:spPr>
      </p:pic>
      <p:cxnSp>
        <p:nvCxnSpPr>
          <p:cNvPr id="125" name="Straight Arrow Connector 124">
            <a:extLst>
              <a:ext uri="{FF2B5EF4-FFF2-40B4-BE49-F238E27FC236}">
                <a16:creationId xmlns:a16="http://schemas.microsoft.com/office/drawing/2014/main" id="{F876212E-C3DE-222B-5082-1627F852CA87}"/>
              </a:ext>
            </a:extLst>
          </p:cNvPr>
          <p:cNvCxnSpPr>
            <a:stCxn id="118" idx="4"/>
            <a:endCxn id="124" idx="1"/>
          </p:cNvCxnSpPr>
          <p:nvPr/>
        </p:nvCxnSpPr>
        <p:spPr>
          <a:xfrm>
            <a:off x="10043581" y="4765546"/>
            <a:ext cx="655955" cy="4470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6" name="Straight Arrow Connector 125">
            <a:extLst>
              <a:ext uri="{FF2B5EF4-FFF2-40B4-BE49-F238E27FC236}">
                <a16:creationId xmlns:a16="http://schemas.microsoft.com/office/drawing/2014/main" id="{9D9AA2DE-E458-1D89-F312-15A9EB606EA3}"/>
              </a:ext>
            </a:extLst>
          </p:cNvPr>
          <p:cNvCxnSpPr>
            <a:stCxn id="121" idx="4"/>
            <a:endCxn id="124" idx="1"/>
          </p:cNvCxnSpPr>
          <p:nvPr/>
        </p:nvCxnSpPr>
        <p:spPr>
          <a:xfrm flipV="1">
            <a:off x="10282346" y="5212556"/>
            <a:ext cx="417190" cy="5124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7" name="TextBox 126">
            <a:extLst>
              <a:ext uri="{FF2B5EF4-FFF2-40B4-BE49-F238E27FC236}">
                <a16:creationId xmlns:a16="http://schemas.microsoft.com/office/drawing/2014/main" id="{FABC35CF-61B5-C7D0-8BD2-AACEA17D5148}"/>
              </a:ext>
            </a:extLst>
          </p:cNvPr>
          <p:cNvSpPr txBox="1"/>
          <p:nvPr/>
        </p:nvSpPr>
        <p:spPr>
          <a:xfrm>
            <a:off x="10534621" y="4338847"/>
            <a:ext cx="1342581" cy="523220"/>
          </a:xfrm>
          <a:prstGeom prst="rect">
            <a:avLst/>
          </a:prstGeom>
          <a:noFill/>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dirty="0">
                <a:latin typeface="Tenorite" panose="00000500000000000000" pitchFamily="2" charset="0"/>
              </a:rPr>
              <a:t>Overall animal classifier</a:t>
            </a:r>
            <a:endParaRPr lang="el-GR" sz="1400" dirty="0"/>
          </a:p>
        </p:txBody>
      </p:sp>
      <p:sp>
        <p:nvSpPr>
          <p:cNvPr id="128" name="Rectangle: Rounded Corners 127">
            <a:extLst>
              <a:ext uri="{FF2B5EF4-FFF2-40B4-BE49-F238E27FC236}">
                <a16:creationId xmlns:a16="http://schemas.microsoft.com/office/drawing/2014/main" id="{F6716FB6-9126-BB4A-3A16-87FDCA8BA9C2}"/>
              </a:ext>
            </a:extLst>
          </p:cNvPr>
          <p:cNvSpPr/>
          <p:nvPr/>
        </p:nvSpPr>
        <p:spPr>
          <a:xfrm>
            <a:off x="6752598" y="3962163"/>
            <a:ext cx="5338620" cy="2285018"/>
          </a:xfrm>
          <a:prstGeom prst="round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29" name="Straight Arrow Connector 128">
            <a:extLst>
              <a:ext uri="{FF2B5EF4-FFF2-40B4-BE49-F238E27FC236}">
                <a16:creationId xmlns:a16="http://schemas.microsoft.com/office/drawing/2014/main" id="{7F0451DF-B218-D4E8-B7AE-79F44DEC9150}"/>
              </a:ext>
            </a:extLst>
          </p:cNvPr>
          <p:cNvCxnSpPr>
            <a:stCxn id="114" idx="2"/>
            <a:endCxn id="115" idx="0"/>
          </p:cNvCxnSpPr>
          <p:nvPr/>
        </p:nvCxnSpPr>
        <p:spPr>
          <a:xfrm>
            <a:off x="7918831" y="5114763"/>
            <a:ext cx="55355" cy="3840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0" name="TextBox 129">
            <a:extLst>
              <a:ext uri="{FF2B5EF4-FFF2-40B4-BE49-F238E27FC236}">
                <a16:creationId xmlns:a16="http://schemas.microsoft.com/office/drawing/2014/main" id="{02826A9B-F824-1EB1-1C5D-5BBB4B199735}"/>
              </a:ext>
            </a:extLst>
          </p:cNvPr>
          <p:cNvSpPr txBox="1"/>
          <p:nvPr/>
        </p:nvSpPr>
        <p:spPr>
          <a:xfrm>
            <a:off x="3301438" y="4149210"/>
            <a:ext cx="1654162" cy="1994905"/>
          </a:xfrm>
          <a:prstGeom prst="rect">
            <a:avLst/>
          </a:prstGeom>
          <a:noFill/>
        </p:spPr>
        <p:txBody>
          <a:bodyPr wrap="square">
            <a:spAutoFit/>
          </a:bodyPr>
          <a:lstStyle/>
          <a:p>
            <a:pPr algn="ctr">
              <a:lnSpc>
                <a:spcPct val="150000"/>
              </a:lnSpc>
            </a:pPr>
            <a:r>
              <a:rPr lang="en-US" sz="1400" dirty="0">
                <a:latin typeface="Tenorite" panose="00000500000000000000" pitchFamily="2" charset="0"/>
              </a:rPr>
              <a:t>Rumen motility</a:t>
            </a:r>
          </a:p>
          <a:p>
            <a:pPr algn="ctr">
              <a:lnSpc>
                <a:spcPct val="150000"/>
              </a:lnSpc>
            </a:pPr>
            <a:r>
              <a:rPr lang="en-US" sz="1400" dirty="0">
                <a:latin typeface="Tenorite" panose="00000500000000000000" pitchFamily="2" charset="0"/>
              </a:rPr>
              <a:t>BCS</a:t>
            </a:r>
          </a:p>
          <a:p>
            <a:pPr algn="ctr">
              <a:lnSpc>
                <a:spcPct val="150000"/>
              </a:lnSpc>
            </a:pPr>
            <a:r>
              <a:rPr lang="en-US" sz="1400" dirty="0">
                <a:latin typeface="Tenorite" panose="00000500000000000000" pitchFamily="2" charset="0"/>
              </a:rPr>
              <a:t>Udder/teats health</a:t>
            </a:r>
          </a:p>
          <a:p>
            <a:pPr algn="ctr">
              <a:lnSpc>
                <a:spcPct val="150000"/>
              </a:lnSpc>
            </a:pPr>
            <a:r>
              <a:rPr lang="en-US" sz="1400" dirty="0">
                <a:latin typeface="Tenorite" panose="00000500000000000000" pitchFamily="2" charset="0"/>
              </a:rPr>
              <a:t>Eye Temperature</a:t>
            </a:r>
          </a:p>
          <a:p>
            <a:pPr algn="ctr">
              <a:lnSpc>
                <a:spcPct val="150000"/>
              </a:lnSpc>
            </a:pPr>
            <a:r>
              <a:rPr lang="en-US" sz="1400" dirty="0">
                <a:latin typeface="Tenorite" panose="00000500000000000000" pitchFamily="2" charset="0"/>
              </a:rPr>
              <a:t>Milk Quality</a:t>
            </a:r>
          </a:p>
          <a:p>
            <a:pPr algn="ctr">
              <a:lnSpc>
                <a:spcPct val="150000"/>
              </a:lnSpc>
            </a:pPr>
            <a:r>
              <a:rPr lang="en-US" sz="1400" dirty="0">
                <a:latin typeface="Tenorite" panose="00000500000000000000" pitchFamily="2" charset="0"/>
              </a:rPr>
              <a:t>Health Indicators</a:t>
            </a:r>
          </a:p>
        </p:txBody>
      </p:sp>
      <p:sp>
        <p:nvSpPr>
          <p:cNvPr id="131" name="Rectangle: Rounded Corners 130">
            <a:extLst>
              <a:ext uri="{FF2B5EF4-FFF2-40B4-BE49-F238E27FC236}">
                <a16:creationId xmlns:a16="http://schemas.microsoft.com/office/drawing/2014/main" id="{31C37D30-DBEC-2BC3-F236-5200CEB759C0}"/>
              </a:ext>
            </a:extLst>
          </p:cNvPr>
          <p:cNvSpPr/>
          <p:nvPr/>
        </p:nvSpPr>
        <p:spPr bwMode="auto">
          <a:xfrm>
            <a:off x="220593" y="4349170"/>
            <a:ext cx="2252428" cy="299769"/>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en-US" sz="1600" b="0" i="0" u="none" strike="noStrike" cap="none" normalizeH="0" baseline="0" dirty="0">
                <a:ln>
                  <a:noFill/>
                </a:ln>
                <a:effectLst/>
                <a:latin typeface="Tenorite" panose="00000500000000000000" pitchFamily="2" charset="0"/>
                <a:ea typeface="Microsoft YaHei" charset="-122"/>
                <a:cs typeface="Times New Roman" panose="02020603050405020304" pitchFamily="18" charset="0"/>
              </a:rPr>
              <a:t>Vision Module</a:t>
            </a:r>
            <a:endParaRPr kumimoji="0" lang="el-GR" sz="1600" b="0" i="0" u="none" strike="noStrike" cap="none" normalizeH="0" baseline="0" dirty="0">
              <a:ln>
                <a:noFill/>
              </a:ln>
              <a:effectLst/>
              <a:latin typeface="Times New Roman" panose="02020603050405020304" pitchFamily="18" charset="0"/>
              <a:ea typeface="Microsoft YaHei" charset="-122"/>
              <a:cs typeface="Times New Roman" panose="02020603050405020304" pitchFamily="18" charset="0"/>
            </a:endParaRPr>
          </a:p>
        </p:txBody>
      </p:sp>
      <p:sp>
        <p:nvSpPr>
          <p:cNvPr id="132" name="Rectangle: Rounded Corners 131">
            <a:extLst>
              <a:ext uri="{FF2B5EF4-FFF2-40B4-BE49-F238E27FC236}">
                <a16:creationId xmlns:a16="http://schemas.microsoft.com/office/drawing/2014/main" id="{AA3D4A70-CA12-DE7D-0792-DA4FB6277D41}"/>
              </a:ext>
            </a:extLst>
          </p:cNvPr>
          <p:cNvSpPr/>
          <p:nvPr/>
        </p:nvSpPr>
        <p:spPr bwMode="auto">
          <a:xfrm>
            <a:off x="226054" y="4862067"/>
            <a:ext cx="2252428" cy="300035"/>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eaLnBrk="1">
              <a:lnSpc>
                <a:spcPct val="93000"/>
              </a:lnSpc>
              <a:buClr>
                <a:srgbClr val="000000"/>
              </a:buClr>
              <a:buSzPct val="100000"/>
            </a:pPr>
            <a:r>
              <a:rPr lang="en-US" sz="1600" dirty="0">
                <a:latin typeface="Tenorite" panose="00000500000000000000" pitchFamily="2" charset="0"/>
                <a:ea typeface="Microsoft YaHei" charset="-122"/>
                <a:cs typeface="Times New Roman" panose="02020603050405020304" pitchFamily="18" charset="0"/>
              </a:rPr>
              <a:t>Milk quality analysis </a:t>
            </a:r>
            <a:endParaRPr kumimoji="0" lang="el-GR" sz="1600" b="0" i="0" u="none" strike="noStrike" cap="none" normalizeH="0" baseline="0" dirty="0">
              <a:ln>
                <a:noFill/>
              </a:ln>
              <a:effectLst/>
              <a:latin typeface="Times New Roman" panose="02020603050405020304" pitchFamily="18" charset="0"/>
              <a:ea typeface="Microsoft YaHei" charset="-122"/>
              <a:cs typeface="Times New Roman" panose="02020603050405020304" pitchFamily="18" charset="0"/>
            </a:endParaRPr>
          </a:p>
        </p:txBody>
      </p:sp>
      <p:sp>
        <p:nvSpPr>
          <p:cNvPr id="133" name="Rectangle: Rounded Corners 132">
            <a:extLst>
              <a:ext uri="{FF2B5EF4-FFF2-40B4-BE49-F238E27FC236}">
                <a16:creationId xmlns:a16="http://schemas.microsoft.com/office/drawing/2014/main" id="{557E5B54-FA55-8051-3A2E-4F2D0A1C57AD}"/>
              </a:ext>
            </a:extLst>
          </p:cNvPr>
          <p:cNvSpPr/>
          <p:nvPr/>
        </p:nvSpPr>
        <p:spPr bwMode="auto">
          <a:xfrm>
            <a:off x="220593" y="5359791"/>
            <a:ext cx="2252428" cy="300819"/>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eaLnBrk="1">
              <a:lnSpc>
                <a:spcPct val="93000"/>
              </a:lnSpc>
              <a:buClr>
                <a:srgbClr val="000000"/>
              </a:buClr>
              <a:buSzPct val="100000"/>
            </a:pPr>
            <a:r>
              <a:rPr kumimoji="0" lang="en-US" sz="1600" b="0" i="0" u="none" strike="noStrike" cap="none" normalizeH="0" baseline="0" dirty="0">
                <a:ln>
                  <a:noFill/>
                </a:ln>
                <a:effectLst/>
                <a:latin typeface="Tenorite" panose="00000500000000000000" pitchFamily="2" charset="0"/>
                <a:ea typeface="Microsoft YaHei" charset="-122"/>
                <a:cs typeface="Times New Roman" panose="02020603050405020304" pitchFamily="18" charset="0"/>
              </a:rPr>
              <a:t>LELY’s Horizon</a:t>
            </a:r>
            <a:endParaRPr kumimoji="0" lang="el-GR" sz="1600" b="0" i="0" u="none" strike="noStrike" cap="none" normalizeH="0" baseline="0" dirty="0">
              <a:ln>
                <a:noFill/>
              </a:ln>
              <a:effectLst/>
              <a:latin typeface="Times New Roman" panose="02020603050405020304" pitchFamily="18" charset="0"/>
              <a:ea typeface="Microsoft YaHei" charset="-122"/>
              <a:cs typeface="Times New Roman" panose="02020603050405020304" pitchFamily="18" charset="0"/>
            </a:endParaRPr>
          </a:p>
        </p:txBody>
      </p:sp>
      <p:sp>
        <p:nvSpPr>
          <p:cNvPr id="134" name="Rectangle: Rounded Corners 133">
            <a:extLst>
              <a:ext uri="{FF2B5EF4-FFF2-40B4-BE49-F238E27FC236}">
                <a16:creationId xmlns:a16="http://schemas.microsoft.com/office/drawing/2014/main" id="{9AFF5BE6-93DB-CE4E-558B-6250BDF193DE}"/>
              </a:ext>
            </a:extLst>
          </p:cNvPr>
          <p:cNvSpPr/>
          <p:nvPr/>
        </p:nvSpPr>
        <p:spPr bwMode="auto">
          <a:xfrm>
            <a:off x="220593" y="5863060"/>
            <a:ext cx="2252428" cy="300819"/>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eaLnBrk="1">
              <a:lnSpc>
                <a:spcPct val="93000"/>
              </a:lnSpc>
              <a:buClr>
                <a:srgbClr val="000000"/>
              </a:buClr>
              <a:buSzPct val="100000"/>
            </a:pPr>
            <a:r>
              <a:rPr lang="en-US" sz="1600" dirty="0">
                <a:latin typeface="Tenorite" panose="00000500000000000000" pitchFamily="2" charset="0"/>
                <a:ea typeface="Microsoft YaHei" charset="-122"/>
                <a:cs typeface="Times New Roman" panose="02020603050405020304" pitchFamily="18" charset="0"/>
              </a:rPr>
              <a:t>Third party API</a:t>
            </a:r>
            <a:endParaRPr kumimoji="0" lang="el-GR" sz="1600" b="0" i="0" u="none" strike="noStrike" cap="none" normalizeH="0" baseline="0" dirty="0">
              <a:ln>
                <a:noFill/>
              </a:ln>
              <a:effectLst/>
              <a:latin typeface="Times New Roman" panose="02020603050405020304" pitchFamily="18" charset="0"/>
              <a:ea typeface="Microsoft YaHei" charset="-122"/>
              <a:cs typeface="Times New Roman" panose="02020603050405020304" pitchFamily="18" charset="0"/>
            </a:endParaRPr>
          </a:p>
        </p:txBody>
      </p:sp>
      <p:cxnSp>
        <p:nvCxnSpPr>
          <p:cNvPr id="135" name="Connector: Elbow 134">
            <a:extLst>
              <a:ext uri="{FF2B5EF4-FFF2-40B4-BE49-F238E27FC236}">
                <a16:creationId xmlns:a16="http://schemas.microsoft.com/office/drawing/2014/main" id="{C1019433-9F8E-ACC8-6B5D-03938D40AE64}"/>
              </a:ext>
            </a:extLst>
          </p:cNvPr>
          <p:cNvCxnSpPr>
            <a:cxnSpLocks/>
            <a:stCxn id="131" idx="3"/>
            <a:endCxn id="130" idx="1"/>
          </p:cNvCxnSpPr>
          <p:nvPr/>
        </p:nvCxnSpPr>
        <p:spPr bwMode="auto">
          <a:xfrm>
            <a:off x="2473021" y="4499055"/>
            <a:ext cx="828417" cy="647608"/>
          </a:xfrm>
          <a:prstGeom prst="bentConnector3">
            <a:avLst>
              <a:gd name="adj1" fmla="val 50000"/>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Connector: Elbow 135">
            <a:extLst>
              <a:ext uri="{FF2B5EF4-FFF2-40B4-BE49-F238E27FC236}">
                <a16:creationId xmlns:a16="http://schemas.microsoft.com/office/drawing/2014/main" id="{58CAC476-D699-285D-D51F-A8766527B79C}"/>
              </a:ext>
            </a:extLst>
          </p:cNvPr>
          <p:cNvCxnSpPr>
            <a:cxnSpLocks/>
            <a:stCxn id="132" idx="3"/>
            <a:endCxn id="130" idx="1"/>
          </p:cNvCxnSpPr>
          <p:nvPr/>
        </p:nvCxnSpPr>
        <p:spPr bwMode="auto">
          <a:xfrm>
            <a:off x="2478482" y="5012085"/>
            <a:ext cx="822956" cy="134578"/>
          </a:xfrm>
          <a:prstGeom prst="bentConnector3">
            <a:avLst>
              <a:gd name="adj1" fmla="val 5000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Connector: Elbow 136">
            <a:extLst>
              <a:ext uri="{FF2B5EF4-FFF2-40B4-BE49-F238E27FC236}">
                <a16:creationId xmlns:a16="http://schemas.microsoft.com/office/drawing/2014/main" id="{903646A5-6805-CC6A-0639-CDCFFA21B790}"/>
              </a:ext>
            </a:extLst>
          </p:cNvPr>
          <p:cNvCxnSpPr>
            <a:cxnSpLocks/>
            <a:stCxn id="133" idx="3"/>
            <a:endCxn id="130" idx="1"/>
          </p:cNvCxnSpPr>
          <p:nvPr/>
        </p:nvCxnSpPr>
        <p:spPr bwMode="auto">
          <a:xfrm flipV="1">
            <a:off x="2473021" y="5146663"/>
            <a:ext cx="828417" cy="363538"/>
          </a:xfrm>
          <a:prstGeom prst="bentConnector3">
            <a:avLst>
              <a:gd name="adj1" fmla="val 5000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Connector: Elbow 137">
            <a:extLst>
              <a:ext uri="{FF2B5EF4-FFF2-40B4-BE49-F238E27FC236}">
                <a16:creationId xmlns:a16="http://schemas.microsoft.com/office/drawing/2014/main" id="{82D25320-1B0B-D57E-6CB8-18BB2F25FC91}"/>
              </a:ext>
            </a:extLst>
          </p:cNvPr>
          <p:cNvCxnSpPr>
            <a:cxnSpLocks/>
            <a:stCxn id="134" idx="3"/>
            <a:endCxn id="130" idx="1"/>
          </p:cNvCxnSpPr>
          <p:nvPr/>
        </p:nvCxnSpPr>
        <p:spPr bwMode="auto">
          <a:xfrm flipV="1">
            <a:off x="2473021" y="5146663"/>
            <a:ext cx="828417" cy="866807"/>
          </a:xfrm>
          <a:prstGeom prst="bentConnector3">
            <a:avLst>
              <a:gd name="adj1" fmla="val 5000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Arrow Connector 138">
            <a:extLst>
              <a:ext uri="{FF2B5EF4-FFF2-40B4-BE49-F238E27FC236}">
                <a16:creationId xmlns:a16="http://schemas.microsoft.com/office/drawing/2014/main" id="{D77F8443-DE7B-372F-DCBE-903AA0025559}"/>
              </a:ext>
            </a:extLst>
          </p:cNvPr>
          <p:cNvCxnSpPr>
            <a:cxnSpLocks/>
            <a:stCxn id="130" idx="3"/>
            <a:endCxn id="113" idx="2"/>
          </p:cNvCxnSpPr>
          <p:nvPr/>
        </p:nvCxnSpPr>
        <p:spPr bwMode="auto">
          <a:xfrm flipV="1">
            <a:off x="4955600" y="5146662"/>
            <a:ext cx="699595" cy="1"/>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5" name="Picture 144">
            <a:extLst>
              <a:ext uri="{FF2B5EF4-FFF2-40B4-BE49-F238E27FC236}">
                <a16:creationId xmlns:a16="http://schemas.microsoft.com/office/drawing/2014/main" id="{C2AD77F0-5B94-AD6B-1705-155696A5B763}"/>
              </a:ext>
            </a:extLst>
          </p:cNvPr>
          <p:cNvPicPr>
            <a:picLocks noChangeAspect="1"/>
          </p:cNvPicPr>
          <p:nvPr/>
        </p:nvPicPr>
        <p:blipFill>
          <a:blip r:embed="rId4">
            <a:alphaModFix amt="72000"/>
          </a:blip>
          <a:stretch>
            <a:fillRect/>
          </a:stretch>
        </p:blipFill>
        <p:spPr>
          <a:xfrm>
            <a:off x="5742236" y="910521"/>
            <a:ext cx="4463898" cy="2975662"/>
          </a:xfrm>
          <a:prstGeom prst="rect">
            <a:avLst/>
          </a:prstGeom>
        </p:spPr>
      </p:pic>
      <p:sp>
        <p:nvSpPr>
          <p:cNvPr id="176" name="Rectangle: Rounded Corners 175">
            <a:extLst>
              <a:ext uri="{FF2B5EF4-FFF2-40B4-BE49-F238E27FC236}">
                <a16:creationId xmlns:a16="http://schemas.microsoft.com/office/drawing/2014/main" id="{EEF03038-A390-70DD-E4E5-D25F3B4FD2A3}"/>
              </a:ext>
            </a:extLst>
          </p:cNvPr>
          <p:cNvSpPr/>
          <p:nvPr/>
        </p:nvSpPr>
        <p:spPr bwMode="auto">
          <a:xfrm>
            <a:off x="10282346" y="1090481"/>
            <a:ext cx="1708109" cy="385774"/>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en-US" sz="1600" b="0" i="0" u="none" strike="noStrike" cap="none" normalizeH="0" baseline="0" dirty="0">
                <a:ln>
                  <a:noFill/>
                </a:ln>
                <a:solidFill>
                  <a:srgbClr val="C00000"/>
                </a:solidFill>
                <a:effectLst/>
                <a:latin typeface="Tenorite" panose="00000500000000000000" pitchFamily="2" charset="0"/>
                <a:ea typeface="Microsoft YaHei" charset="-122"/>
              </a:rPr>
              <a:t>Ey</a:t>
            </a:r>
            <a:r>
              <a:rPr lang="en-US" sz="1600" dirty="0">
                <a:solidFill>
                  <a:srgbClr val="C00000"/>
                </a:solidFill>
                <a:latin typeface="Tenorite" panose="00000500000000000000" pitchFamily="2" charset="0"/>
                <a:ea typeface="Microsoft YaHei" charset="-122"/>
              </a:rPr>
              <a:t>e Temperature</a:t>
            </a:r>
            <a:endParaRPr kumimoji="0" lang="el-GR" sz="1600" b="0" i="0" u="none" strike="noStrike" cap="none" normalizeH="0" baseline="0" dirty="0">
              <a:ln>
                <a:noFill/>
              </a:ln>
              <a:solidFill>
                <a:srgbClr val="C00000"/>
              </a:solidFill>
              <a:effectLst/>
              <a:latin typeface="+mj-lt"/>
              <a:ea typeface="Microsoft YaHei" charset="-122"/>
            </a:endParaRPr>
          </a:p>
        </p:txBody>
      </p:sp>
      <p:sp>
        <p:nvSpPr>
          <p:cNvPr id="177" name="Rectangle: Rounded Corners 176">
            <a:extLst>
              <a:ext uri="{FF2B5EF4-FFF2-40B4-BE49-F238E27FC236}">
                <a16:creationId xmlns:a16="http://schemas.microsoft.com/office/drawing/2014/main" id="{0DC50589-7825-A3E8-D85F-8880522B229F}"/>
              </a:ext>
            </a:extLst>
          </p:cNvPr>
          <p:cNvSpPr/>
          <p:nvPr/>
        </p:nvSpPr>
        <p:spPr bwMode="auto">
          <a:xfrm>
            <a:off x="3388479" y="1404721"/>
            <a:ext cx="2266715" cy="385774"/>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en-US" sz="1600" b="0" i="0" u="none" strike="noStrike" cap="none" normalizeH="0" baseline="0" dirty="0">
                <a:ln>
                  <a:noFill/>
                </a:ln>
                <a:solidFill>
                  <a:srgbClr val="00B050"/>
                </a:solidFill>
                <a:effectLst/>
                <a:latin typeface="Tenorite" panose="00000500000000000000" pitchFamily="2" charset="0"/>
                <a:ea typeface="Microsoft YaHei" charset="-122"/>
              </a:rPr>
              <a:t>Body Condition Score</a:t>
            </a:r>
            <a:endParaRPr kumimoji="0" lang="el-GR" sz="1800" b="0" i="0" u="none" strike="noStrike" cap="none" normalizeH="0" baseline="0" dirty="0">
              <a:ln>
                <a:noFill/>
              </a:ln>
              <a:solidFill>
                <a:srgbClr val="00B050"/>
              </a:solidFill>
              <a:effectLst/>
              <a:latin typeface="+mj-lt"/>
              <a:ea typeface="Microsoft YaHei" charset="-122"/>
            </a:endParaRPr>
          </a:p>
        </p:txBody>
      </p:sp>
      <p:sp>
        <p:nvSpPr>
          <p:cNvPr id="178" name="Rectangle: Rounded Corners 177">
            <a:extLst>
              <a:ext uri="{FF2B5EF4-FFF2-40B4-BE49-F238E27FC236}">
                <a16:creationId xmlns:a16="http://schemas.microsoft.com/office/drawing/2014/main" id="{E6553A7E-26FB-B266-CC23-E47820CD29F3}"/>
              </a:ext>
            </a:extLst>
          </p:cNvPr>
          <p:cNvSpPr/>
          <p:nvPr/>
        </p:nvSpPr>
        <p:spPr bwMode="auto">
          <a:xfrm>
            <a:off x="3759795" y="1844692"/>
            <a:ext cx="1895399" cy="385774"/>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en-US" sz="1600" b="0" i="0" u="none" strike="noStrike" cap="none" normalizeH="0" baseline="0" dirty="0">
                <a:ln>
                  <a:noFill/>
                </a:ln>
                <a:solidFill>
                  <a:srgbClr val="C00000"/>
                </a:solidFill>
                <a:effectLst/>
                <a:latin typeface="Tenorite" panose="00000500000000000000" pitchFamily="2" charset="0"/>
                <a:ea typeface="Microsoft YaHei" charset="-122"/>
              </a:rPr>
              <a:t>Rumen motility</a:t>
            </a:r>
            <a:endParaRPr kumimoji="0" lang="el-GR" sz="1600" b="0" i="0" u="none" strike="noStrike" cap="none" normalizeH="0" baseline="0" dirty="0">
              <a:ln>
                <a:noFill/>
              </a:ln>
              <a:solidFill>
                <a:srgbClr val="C00000"/>
              </a:solidFill>
              <a:effectLst/>
              <a:latin typeface="+mj-lt"/>
              <a:ea typeface="Microsoft YaHei" charset="-122"/>
            </a:endParaRPr>
          </a:p>
        </p:txBody>
      </p:sp>
      <p:sp>
        <p:nvSpPr>
          <p:cNvPr id="179" name="Rectangle: Rounded Corners 178">
            <a:extLst>
              <a:ext uri="{FF2B5EF4-FFF2-40B4-BE49-F238E27FC236}">
                <a16:creationId xmlns:a16="http://schemas.microsoft.com/office/drawing/2014/main" id="{2668A701-705E-4787-0C41-8B201D49FCEF}"/>
              </a:ext>
            </a:extLst>
          </p:cNvPr>
          <p:cNvSpPr/>
          <p:nvPr/>
        </p:nvSpPr>
        <p:spPr bwMode="auto">
          <a:xfrm>
            <a:off x="3759796" y="2395985"/>
            <a:ext cx="1895399" cy="385774"/>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en-US" sz="1600" b="0" i="0" u="none" strike="noStrike" cap="none" normalizeH="0" baseline="0" dirty="0">
                <a:ln>
                  <a:noFill/>
                </a:ln>
                <a:solidFill>
                  <a:srgbClr val="00B050"/>
                </a:solidFill>
                <a:effectLst/>
                <a:latin typeface="Tenorite" panose="00000500000000000000" pitchFamily="2" charset="0"/>
                <a:ea typeface="Microsoft YaHei" charset="-122"/>
              </a:rPr>
              <a:t>Udder Health</a:t>
            </a:r>
            <a:endParaRPr kumimoji="0" lang="el-GR" sz="1600" b="0" i="0" u="none" strike="noStrike" cap="none" normalizeH="0" baseline="0" dirty="0">
              <a:ln>
                <a:noFill/>
              </a:ln>
              <a:solidFill>
                <a:srgbClr val="00B050"/>
              </a:solidFill>
              <a:effectLst/>
              <a:latin typeface="+mj-lt"/>
              <a:ea typeface="Microsoft YaHei" charset="-122"/>
            </a:endParaRPr>
          </a:p>
        </p:txBody>
      </p:sp>
      <p:cxnSp>
        <p:nvCxnSpPr>
          <p:cNvPr id="181" name="Straight Arrow Connector 180">
            <a:extLst>
              <a:ext uri="{FF2B5EF4-FFF2-40B4-BE49-F238E27FC236}">
                <a16:creationId xmlns:a16="http://schemas.microsoft.com/office/drawing/2014/main" id="{AF557446-E73F-3580-D64B-00227C5AB588}"/>
              </a:ext>
            </a:extLst>
          </p:cNvPr>
          <p:cNvCxnSpPr>
            <a:stCxn id="177" idx="3"/>
          </p:cNvCxnSpPr>
          <p:nvPr/>
        </p:nvCxnSpPr>
        <p:spPr>
          <a:xfrm>
            <a:off x="5655194" y="1597608"/>
            <a:ext cx="1525535" cy="69827"/>
          </a:xfrm>
          <a:prstGeom prst="straightConnector1">
            <a:avLst/>
          </a:prstGeom>
          <a:ln w="19050" cap="flat" cmpd="sng" algn="ctr">
            <a:solidFill>
              <a:srgbClr val="CC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2" name="Straight Arrow Connector 181">
            <a:extLst>
              <a:ext uri="{FF2B5EF4-FFF2-40B4-BE49-F238E27FC236}">
                <a16:creationId xmlns:a16="http://schemas.microsoft.com/office/drawing/2014/main" id="{D1AC863E-EB9D-9724-7F6C-05B40EF55327}"/>
              </a:ext>
            </a:extLst>
          </p:cNvPr>
          <p:cNvCxnSpPr>
            <a:cxnSpLocks/>
            <a:stCxn id="178" idx="3"/>
          </p:cNvCxnSpPr>
          <p:nvPr/>
        </p:nvCxnSpPr>
        <p:spPr>
          <a:xfrm flipV="1">
            <a:off x="5655194" y="1940675"/>
            <a:ext cx="1785512" cy="96904"/>
          </a:xfrm>
          <a:prstGeom prst="straightConnector1">
            <a:avLst/>
          </a:prstGeom>
          <a:ln w="19050" cap="flat" cmpd="sng" algn="ctr">
            <a:solidFill>
              <a:srgbClr val="CC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5" name="Straight Arrow Connector 184">
            <a:extLst>
              <a:ext uri="{FF2B5EF4-FFF2-40B4-BE49-F238E27FC236}">
                <a16:creationId xmlns:a16="http://schemas.microsoft.com/office/drawing/2014/main" id="{A162FBE2-CC73-D2D5-C977-15B69292C0D5}"/>
              </a:ext>
            </a:extLst>
          </p:cNvPr>
          <p:cNvCxnSpPr>
            <a:cxnSpLocks/>
            <a:stCxn id="179" idx="3"/>
          </p:cNvCxnSpPr>
          <p:nvPr/>
        </p:nvCxnSpPr>
        <p:spPr>
          <a:xfrm flipV="1">
            <a:off x="5655195" y="2556918"/>
            <a:ext cx="1722758" cy="31954"/>
          </a:xfrm>
          <a:prstGeom prst="straightConnector1">
            <a:avLst/>
          </a:prstGeom>
          <a:ln w="19050" cap="flat" cmpd="sng" algn="ctr">
            <a:solidFill>
              <a:srgbClr val="CC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8" name="Straight Arrow Connector 187">
            <a:extLst>
              <a:ext uri="{FF2B5EF4-FFF2-40B4-BE49-F238E27FC236}">
                <a16:creationId xmlns:a16="http://schemas.microsoft.com/office/drawing/2014/main" id="{C2B1486A-E848-78BA-D5E7-8CFC915002BB}"/>
              </a:ext>
            </a:extLst>
          </p:cNvPr>
          <p:cNvCxnSpPr>
            <a:cxnSpLocks/>
            <a:stCxn id="176" idx="1"/>
          </p:cNvCxnSpPr>
          <p:nvPr/>
        </p:nvCxnSpPr>
        <p:spPr>
          <a:xfrm flipH="1">
            <a:off x="9076128" y="1283368"/>
            <a:ext cx="1206218" cy="738493"/>
          </a:xfrm>
          <a:prstGeom prst="straightConnector1">
            <a:avLst/>
          </a:prstGeom>
          <a:ln w="19050" cap="flat" cmpd="sng" algn="ctr">
            <a:solidFill>
              <a:srgbClr val="CC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1" name="TextBox 190">
            <a:extLst>
              <a:ext uri="{FF2B5EF4-FFF2-40B4-BE49-F238E27FC236}">
                <a16:creationId xmlns:a16="http://schemas.microsoft.com/office/drawing/2014/main" id="{7A7697D0-86ED-B79A-61EF-BB1B16FD53C5}"/>
              </a:ext>
            </a:extLst>
          </p:cNvPr>
          <p:cNvSpPr txBox="1"/>
          <p:nvPr/>
        </p:nvSpPr>
        <p:spPr>
          <a:xfrm>
            <a:off x="304800" y="788895"/>
            <a:ext cx="2996638"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t>Vision module</a:t>
            </a:r>
          </a:p>
          <a:p>
            <a:pPr marL="285750" indent="-285750">
              <a:buFont typeface="Arial" panose="020B0604020202020204" pitchFamily="34" charset="0"/>
              <a:buChar char="•"/>
            </a:pPr>
            <a:r>
              <a:rPr lang="en-US" sz="1600" dirty="0"/>
              <a:t>Mobile lab milk quality </a:t>
            </a:r>
            <a:r>
              <a:rPr lang="en-US" sz="1600" dirty="0" err="1"/>
              <a:t>analyser</a:t>
            </a:r>
            <a:endParaRPr lang="en-US" sz="1600" dirty="0"/>
          </a:p>
          <a:p>
            <a:pPr marL="285750" indent="-285750">
              <a:buFont typeface="Arial" panose="020B0604020202020204" pitchFamily="34" charset="0"/>
              <a:buChar char="•"/>
            </a:pPr>
            <a:r>
              <a:rPr lang="en-US" sz="1600" dirty="0"/>
              <a:t>Milk partitioning module</a:t>
            </a:r>
          </a:p>
          <a:p>
            <a:pPr marL="285750" indent="-285750">
              <a:buFont typeface="Arial" panose="020B0604020202020204" pitchFamily="34" charset="0"/>
              <a:buChar char="•"/>
            </a:pPr>
            <a:r>
              <a:rPr lang="en-US" sz="1600" dirty="0"/>
              <a:t>Milking module</a:t>
            </a:r>
          </a:p>
          <a:p>
            <a:pPr marL="285750" indent="-285750">
              <a:buFont typeface="Arial" panose="020B0604020202020204" pitchFamily="34" charset="0"/>
              <a:buChar char="•"/>
            </a:pPr>
            <a:r>
              <a:rPr lang="en-US" sz="1600" dirty="0"/>
              <a:t>Feeding module</a:t>
            </a:r>
          </a:p>
          <a:p>
            <a:pPr marL="285750" indent="-285750">
              <a:buFont typeface="Arial" panose="020B0604020202020204" pitchFamily="34" charset="0"/>
              <a:buChar char="•"/>
            </a:pPr>
            <a:r>
              <a:rPr lang="en-US" sz="1600" dirty="0"/>
              <a:t>Gating module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Animal Status Classifier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Decision Support System</a:t>
            </a:r>
          </a:p>
          <a:p>
            <a:pPr marL="285750" indent="-285750">
              <a:buFont typeface="Arial" panose="020B0604020202020204" pitchFamily="34" charset="0"/>
              <a:buChar char="•"/>
            </a:pPr>
            <a:r>
              <a:rPr lang="en-US" sz="1600" dirty="0"/>
              <a:t>Simulator</a:t>
            </a:r>
          </a:p>
          <a:p>
            <a:pPr marL="285750" indent="-285750">
              <a:buFont typeface="Arial" panose="020B0604020202020204" pitchFamily="34" charset="0"/>
              <a:buChar char="•"/>
            </a:pPr>
            <a:r>
              <a:rPr lang="en-US" sz="1600" dirty="0"/>
              <a:t>Digital Twin of the farm</a:t>
            </a:r>
          </a:p>
          <a:p>
            <a:pPr marL="285750" indent="-285750">
              <a:buFont typeface="Arial" panose="020B0604020202020204" pitchFamily="34" charset="0"/>
              <a:buChar char="•"/>
            </a:pPr>
            <a:r>
              <a:rPr lang="en-US" sz="1600" dirty="0"/>
              <a:t>dAIry 4.0 cloud platform</a:t>
            </a:r>
          </a:p>
        </p:txBody>
      </p:sp>
      <p:sp>
        <p:nvSpPr>
          <p:cNvPr id="201" name="Rectangle: Rounded Corners 200">
            <a:extLst>
              <a:ext uri="{FF2B5EF4-FFF2-40B4-BE49-F238E27FC236}">
                <a16:creationId xmlns:a16="http://schemas.microsoft.com/office/drawing/2014/main" id="{8504EDC7-52C8-A89B-7954-6428ADE810DF}"/>
              </a:ext>
            </a:extLst>
          </p:cNvPr>
          <p:cNvSpPr/>
          <p:nvPr/>
        </p:nvSpPr>
        <p:spPr bwMode="auto">
          <a:xfrm>
            <a:off x="6910511" y="764029"/>
            <a:ext cx="2347252" cy="299769"/>
          </a:xfrm>
          <a:prstGeom prst="round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r>
              <a:rPr kumimoji="0" lang="en-US" sz="1600" b="0" i="0" u="none" strike="noStrike" cap="none" normalizeH="0" baseline="0" dirty="0">
                <a:ln>
                  <a:noFill/>
                </a:ln>
                <a:effectLst/>
                <a:latin typeface="Tenorite" panose="00000500000000000000" pitchFamily="2" charset="0"/>
                <a:ea typeface="Microsoft YaHei" charset="-122"/>
                <a:cs typeface="Times New Roman" panose="02020603050405020304" pitchFamily="18" charset="0"/>
              </a:rPr>
              <a:t>LELY Astronaut A5 Next</a:t>
            </a:r>
            <a:endParaRPr kumimoji="0" lang="el-GR" sz="1600" b="0" i="0" u="none" strike="noStrike" cap="none" normalizeH="0" baseline="0" dirty="0">
              <a:ln>
                <a:noFill/>
              </a:ln>
              <a:effectLst/>
              <a:latin typeface="Times New Roman" panose="02020603050405020304" pitchFamily="18" charset="0"/>
              <a:ea typeface="Microsoft YaHei" charset="-122"/>
              <a:cs typeface="Times New Roman" panose="02020603050405020304" pitchFamily="18" charset="0"/>
            </a:endParaRPr>
          </a:p>
        </p:txBody>
      </p:sp>
    </p:spTree>
    <p:extLst>
      <p:ext uri="{BB962C8B-B14F-4D97-AF65-F5344CB8AC3E}">
        <p14:creationId xmlns:p14="http://schemas.microsoft.com/office/powerpoint/2010/main" val="3300454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91831-5103-6EF8-EC9E-B7B2A2673044}"/>
            </a:ext>
          </a:extLst>
        </p:cNvPr>
        <p:cNvGrpSpPr/>
        <p:nvPr/>
      </p:nvGrpSpPr>
      <p:grpSpPr>
        <a:xfrm>
          <a:off x="0" y="0"/>
          <a:ext cx="0" cy="0"/>
          <a:chOff x="0" y="0"/>
          <a:chExt cx="0" cy="0"/>
        </a:xfrm>
      </p:grpSpPr>
      <p:sp>
        <p:nvSpPr>
          <p:cNvPr id="42" name="Title 41">
            <a:extLst>
              <a:ext uri="{FF2B5EF4-FFF2-40B4-BE49-F238E27FC236}">
                <a16:creationId xmlns:a16="http://schemas.microsoft.com/office/drawing/2014/main" id="{4E714192-DF92-15C9-5496-CB1539786D31}"/>
              </a:ext>
            </a:extLst>
          </p:cNvPr>
          <p:cNvSpPr>
            <a:spLocks noGrp="1"/>
          </p:cNvSpPr>
          <p:nvPr>
            <p:ph type="title"/>
          </p:nvPr>
        </p:nvSpPr>
        <p:spPr>
          <a:xfrm>
            <a:off x="377039" y="355293"/>
            <a:ext cx="9186181" cy="469089"/>
          </a:xfrm>
        </p:spPr>
        <p:txBody>
          <a:bodyPr/>
          <a:lstStyle/>
          <a:p>
            <a:pPr algn="l"/>
            <a:r>
              <a:rPr lang="en-US" cap="none" dirty="0">
                <a:solidFill>
                  <a:srgbClr val="C00000"/>
                </a:solidFill>
              </a:rPr>
              <a:t>Results</a:t>
            </a:r>
          </a:p>
        </p:txBody>
      </p:sp>
      <p:sp>
        <p:nvSpPr>
          <p:cNvPr id="2" name="Footer Placeholder 20">
            <a:extLst>
              <a:ext uri="{FF2B5EF4-FFF2-40B4-BE49-F238E27FC236}">
                <a16:creationId xmlns:a16="http://schemas.microsoft.com/office/drawing/2014/main" id="{40A43ED5-4644-019C-0D7B-E5E351E14C77}"/>
              </a:ext>
            </a:extLst>
          </p:cNvPr>
          <p:cNvSpPr txBox="1">
            <a:spLocks/>
          </p:cNvSpPr>
          <p:nvPr/>
        </p:nvSpPr>
        <p:spPr>
          <a:xfrm>
            <a:off x="2439762" y="6248018"/>
            <a:ext cx="7267426" cy="620868"/>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Tenorite" panose="00000500000000000000" pitchFamily="2" charset="0"/>
              </a:rPr>
              <a:t>dAIry 4.0</a:t>
            </a:r>
            <a:endParaRPr lang="en-US" sz="1600" b="1" dirty="0">
              <a:solidFill>
                <a:schemeClr val="bg1"/>
              </a:solidFill>
              <a:latin typeface="Tenorite" panose="00000500000000000000" pitchFamily="2" charset="0"/>
            </a:endParaRPr>
          </a:p>
        </p:txBody>
      </p:sp>
      <p:sp>
        <p:nvSpPr>
          <p:cNvPr id="3" name="Slide Number Placeholder 21">
            <a:extLst>
              <a:ext uri="{FF2B5EF4-FFF2-40B4-BE49-F238E27FC236}">
                <a16:creationId xmlns:a16="http://schemas.microsoft.com/office/drawing/2014/main" id="{5326B756-D0DC-09F0-6AF1-4BB370690420}"/>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87306C-81BA-4795-A5CA-9392456A8C1E}" type="slidenum">
              <a:rPr lang="en-US" sz="1200" smtClean="0">
                <a:solidFill>
                  <a:schemeClr val="bg1"/>
                </a:solidFill>
                <a:latin typeface="Tenorite" panose="00000500000000000000" pitchFamily="2" charset="0"/>
              </a:rPr>
              <a:pPr algn="ctr"/>
              <a:t>8</a:t>
            </a:fld>
            <a:endParaRPr lang="en-US" sz="1200" dirty="0">
              <a:solidFill>
                <a:schemeClr val="bg1"/>
              </a:solidFill>
              <a:latin typeface="Tenorite" panose="00000500000000000000" pitchFamily="2" charset="0"/>
            </a:endParaRPr>
          </a:p>
        </p:txBody>
      </p:sp>
      <p:pic>
        <p:nvPicPr>
          <p:cNvPr id="4" name="Picture 3" descr="A red and black logo&#10;&#10;Description automatically generated">
            <a:extLst>
              <a:ext uri="{FF2B5EF4-FFF2-40B4-BE49-F238E27FC236}">
                <a16:creationId xmlns:a16="http://schemas.microsoft.com/office/drawing/2014/main" id="{00D90CAF-CF74-54F4-35E7-6A796B4A5532}"/>
              </a:ext>
            </a:extLst>
          </p:cNvPr>
          <p:cNvPicPr>
            <a:picLocks noChangeAspect="1"/>
          </p:cNvPicPr>
          <p:nvPr/>
        </p:nvPicPr>
        <p:blipFill>
          <a:blip r:embed="rId2"/>
          <a:stretch>
            <a:fillRect/>
          </a:stretch>
        </p:blipFill>
        <p:spPr>
          <a:xfrm>
            <a:off x="9599416" y="76037"/>
            <a:ext cx="2491802" cy="815230"/>
          </a:xfrm>
          <a:prstGeom prst="rect">
            <a:avLst/>
          </a:prstGeom>
        </p:spPr>
      </p:pic>
      <p:pic>
        <p:nvPicPr>
          <p:cNvPr id="6" name="Picture 5">
            <a:extLst>
              <a:ext uri="{FF2B5EF4-FFF2-40B4-BE49-F238E27FC236}">
                <a16:creationId xmlns:a16="http://schemas.microsoft.com/office/drawing/2014/main" id="{5BFD618F-DDF4-B02D-0840-6810162BCB8D}"/>
              </a:ext>
            </a:extLst>
          </p:cNvPr>
          <p:cNvPicPr>
            <a:picLocks noChangeAspect="1"/>
          </p:cNvPicPr>
          <p:nvPr/>
        </p:nvPicPr>
        <p:blipFill>
          <a:blip r:embed="rId3"/>
          <a:srcRect r="30653"/>
          <a:stretch>
            <a:fillRect/>
          </a:stretch>
        </p:blipFill>
        <p:spPr>
          <a:xfrm>
            <a:off x="35799" y="3358477"/>
            <a:ext cx="2884373" cy="3119512"/>
          </a:xfrm>
          <a:prstGeom prst="rect">
            <a:avLst/>
          </a:prstGeom>
        </p:spPr>
      </p:pic>
      <p:sp>
        <p:nvSpPr>
          <p:cNvPr id="7" name="TextBox 6">
            <a:extLst>
              <a:ext uri="{FF2B5EF4-FFF2-40B4-BE49-F238E27FC236}">
                <a16:creationId xmlns:a16="http://schemas.microsoft.com/office/drawing/2014/main" id="{7458DC9C-60A8-07E8-6F81-15D45B4E9768}"/>
              </a:ext>
            </a:extLst>
          </p:cNvPr>
          <p:cNvSpPr txBox="1"/>
          <p:nvPr/>
        </p:nvSpPr>
        <p:spPr>
          <a:xfrm>
            <a:off x="4224597" y="945042"/>
            <a:ext cx="7931604" cy="5586145"/>
          </a:xfrm>
          <a:prstGeom prst="rect">
            <a:avLst/>
          </a:prstGeom>
          <a:noFill/>
        </p:spPr>
        <p:txBody>
          <a:bodyPr wrap="square" rtlCol="0">
            <a:spAutoFit/>
          </a:bodyPr>
          <a:lstStyle/>
          <a:p>
            <a:pPr marL="285750" indent="-285750">
              <a:buFont typeface="Arial" panose="020B0604020202020204" pitchFamily="34" charset="0"/>
              <a:buChar char="•"/>
            </a:pPr>
            <a:r>
              <a:rPr lang="en-US" sz="1700" dirty="0"/>
              <a:t>First integration of the vision module on a lab prototype (controlled environment)</a:t>
            </a:r>
          </a:p>
          <a:p>
            <a:pPr marL="285750" indent="-285750">
              <a:buFont typeface="Arial" panose="020B0604020202020204" pitchFamily="34" charset="0"/>
              <a:buChar char="•"/>
            </a:pPr>
            <a:r>
              <a:rPr lang="en-US" sz="1700" dirty="0"/>
              <a:t>Preliminary classification rules were established, categorizing cows</a:t>
            </a:r>
          </a:p>
          <a:p>
            <a:pPr marL="285750" indent="-285750">
              <a:buFont typeface="Arial" panose="020B0604020202020204" pitchFamily="34" charset="0"/>
              <a:buChar char="•"/>
            </a:pPr>
            <a:r>
              <a:rPr lang="en-US" sz="1700" dirty="0"/>
              <a:t>Initial internal experiments showed promising accuracy (~95%) in vision submodules</a:t>
            </a:r>
          </a:p>
          <a:p>
            <a:endParaRPr lang="en-US" sz="1700" dirty="0"/>
          </a:p>
          <a:p>
            <a:pPr marL="285750" indent="-285750">
              <a:buFont typeface="Arial" panose="020B0604020202020204" pitchFamily="34" charset="0"/>
              <a:buChar char="•"/>
            </a:pPr>
            <a:r>
              <a:rPr lang="en-US" sz="1700" dirty="0"/>
              <a:t>New milk partitioning module (filtration based on a syringe filter-based device for milk filtration and sonication)</a:t>
            </a:r>
          </a:p>
          <a:p>
            <a:pPr marL="285750" indent="-285750">
              <a:buFont typeface="Arial" panose="020B0604020202020204" pitchFamily="34" charset="0"/>
              <a:buChar char="•"/>
            </a:pPr>
            <a:r>
              <a:rPr lang="en-US" sz="1700" dirty="0"/>
              <a:t>Lab validation of the milk </a:t>
            </a:r>
            <a:r>
              <a:rPr lang="en-US" sz="1700" dirty="0" err="1"/>
              <a:t>analyser</a:t>
            </a:r>
            <a:r>
              <a:rPr lang="en-US" sz="1700" dirty="0"/>
              <a:t> (confirmed feasibility of reaching analysis time target &lt;3 minutes</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The cloud-based data platform is operational, handling real-time and historical data streams with API </a:t>
            </a:r>
            <a:r>
              <a:rPr lang="en-US" sz="1700" dirty="0" err="1"/>
              <a:t>getway</a:t>
            </a:r>
            <a:endParaRPr lang="en-US" sz="1700" dirty="0"/>
          </a:p>
          <a:p>
            <a:pPr marL="285750" indent="-285750">
              <a:buFont typeface="Arial" panose="020B0604020202020204" pitchFamily="34" charset="0"/>
              <a:buChar char="•"/>
            </a:pPr>
            <a:r>
              <a:rPr lang="en-US" sz="1700" dirty="0"/>
              <a:t>Synthetic data validation demonstrated reliable risk detection and recommendations within &lt;5 minutes</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err="1"/>
              <a:t>Indiviualised</a:t>
            </a:r>
            <a:r>
              <a:rPr lang="en-US" sz="1700" dirty="0"/>
              <a:t> milking, feeding, gating control and milk partitioning modules were delivered in their first versions</a:t>
            </a:r>
          </a:p>
          <a:p>
            <a:pPr marL="285750" indent="-285750">
              <a:buFont typeface="Arial" panose="020B0604020202020204" pitchFamily="34" charset="0"/>
              <a:buChar char="•"/>
            </a:pPr>
            <a:r>
              <a:rPr lang="en-US" sz="1700" dirty="0"/>
              <a:t>Milking parameters were optimized, and feed efficiency calculations were demonstrated</a:t>
            </a:r>
          </a:p>
          <a:p>
            <a:pPr marL="285750" indent="-285750">
              <a:buFont typeface="Arial" panose="020B0604020202020204" pitchFamily="34" charset="0"/>
              <a:buChar char="•"/>
            </a:pPr>
            <a:endParaRPr lang="en-US" sz="1700" dirty="0"/>
          </a:p>
        </p:txBody>
      </p:sp>
      <p:pic>
        <p:nvPicPr>
          <p:cNvPr id="8" name="Picture 2">
            <a:extLst>
              <a:ext uri="{FF2B5EF4-FFF2-40B4-BE49-F238E27FC236}">
                <a16:creationId xmlns:a16="http://schemas.microsoft.com/office/drawing/2014/main" id="{2809C470-0CE6-FC10-5142-DDBA42EC0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914" y="2994221"/>
            <a:ext cx="1200482" cy="31488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up of a machine&#10;&#10;Description automatically generated">
            <a:extLst>
              <a:ext uri="{FF2B5EF4-FFF2-40B4-BE49-F238E27FC236}">
                <a16:creationId xmlns:a16="http://schemas.microsoft.com/office/drawing/2014/main" id="{90201873-F588-CB4F-758B-E60064F15406}"/>
              </a:ext>
            </a:extLst>
          </p:cNvPr>
          <p:cNvPicPr>
            <a:picLocks noChangeAspect="1"/>
          </p:cNvPicPr>
          <p:nvPr/>
        </p:nvPicPr>
        <p:blipFill rotWithShape="1">
          <a:blip r:embed="rId5">
            <a:extLst>
              <a:ext uri="{28A0092B-C50C-407E-A947-70E740481C1C}">
                <a14:useLocalDpi xmlns:a14="http://schemas.microsoft.com/office/drawing/2010/main" val="0"/>
              </a:ext>
            </a:extLst>
          </a:blip>
          <a:srcRect l="33836" r="8788"/>
          <a:stretch/>
        </p:blipFill>
        <p:spPr>
          <a:xfrm>
            <a:off x="646112" y="801313"/>
            <a:ext cx="2848884" cy="2426274"/>
          </a:xfrm>
          <a:prstGeom prst="rect">
            <a:avLst/>
          </a:prstGeom>
        </p:spPr>
      </p:pic>
      <p:sp>
        <p:nvSpPr>
          <p:cNvPr id="10" name="Callout: Up Arrow 9">
            <a:extLst>
              <a:ext uri="{FF2B5EF4-FFF2-40B4-BE49-F238E27FC236}">
                <a16:creationId xmlns:a16="http://schemas.microsoft.com/office/drawing/2014/main" id="{2788EDDA-7272-C8CE-B0C9-7097F22CC02D}"/>
              </a:ext>
            </a:extLst>
          </p:cNvPr>
          <p:cNvSpPr/>
          <p:nvPr/>
        </p:nvSpPr>
        <p:spPr>
          <a:xfrm>
            <a:off x="1116713" y="2774715"/>
            <a:ext cx="847483" cy="345545"/>
          </a:xfrm>
          <a:prstGeom prst="upArrowCallout">
            <a:avLst/>
          </a:prstGeom>
          <a:solidFill>
            <a:srgbClr val="5B9BD5">
              <a:alpha val="75000"/>
            </a:srgb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AT" sz="1100" dirty="0"/>
              <a:t>Flow </a:t>
            </a:r>
            <a:r>
              <a:rPr lang="de-AT" sz="1100" dirty="0" err="1"/>
              <a:t>Cell</a:t>
            </a:r>
            <a:r>
              <a:rPr lang="de-AT" sz="1100" dirty="0"/>
              <a:t> </a:t>
            </a:r>
            <a:endParaRPr lang="en-AT" sz="1100" dirty="0"/>
          </a:p>
        </p:txBody>
      </p:sp>
      <p:sp>
        <p:nvSpPr>
          <p:cNvPr id="11" name="Callout: Down Arrow 10">
            <a:extLst>
              <a:ext uri="{FF2B5EF4-FFF2-40B4-BE49-F238E27FC236}">
                <a16:creationId xmlns:a16="http://schemas.microsoft.com/office/drawing/2014/main" id="{B817FF97-B321-AD20-B63F-EB10BA3FFAA3}"/>
              </a:ext>
            </a:extLst>
          </p:cNvPr>
          <p:cNvSpPr/>
          <p:nvPr/>
        </p:nvSpPr>
        <p:spPr>
          <a:xfrm>
            <a:off x="1884003" y="753454"/>
            <a:ext cx="946848" cy="516948"/>
          </a:xfrm>
          <a:prstGeom prst="downArrowCallout">
            <a:avLst/>
          </a:prstGeom>
          <a:solidFill>
            <a:srgbClr val="5B9BD5">
              <a:alpha val="7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200" dirty="0" err="1"/>
              <a:t>Balanced</a:t>
            </a:r>
            <a:r>
              <a:rPr lang="de-AT" sz="1200" dirty="0"/>
              <a:t> </a:t>
            </a:r>
            <a:r>
              <a:rPr lang="de-AT" sz="1200" dirty="0" err="1"/>
              <a:t>Detector</a:t>
            </a:r>
            <a:endParaRPr lang="en-AT" sz="1200" dirty="0"/>
          </a:p>
        </p:txBody>
      </p:sp>
      <p:sp>
        <p:nvSpPr>
          <p:cNvPr id="12" name="Callout: Right Arrow 11">
            <a:extLst>
              <a:ext uri="{FF2B5EF4-FFF2-40B4-BE49-F238E27FC236}">
                <a16:creationId xmlns:a16="http://schemas.microsoft.com/office/drawing/2014/main" id="{DAEC1129-8914-AC14-AD34-050D00436DF3}"/>
              </a:ext>
            </a:extLst>
          </p:cNvPr>
          <p:cNvSpPr/>
          <p:nvPr/>
        </p:nvSpPr>
        <p:spPr>
          <a:xfrm>
            <a:off x="63146" y="1808683"/>
            <a:ext cx="1053567" cy="411534"/>
          </a:xfrm>
          <a:prstGeom prst="rightArrowCallout">
            <a:avLst>
              <a:gd name="adj1" fmla="val 25000"/>
              <a:gd name="adj2" fmla="val 25000"/>
              <a:gd name="adj3" fmla="val 25000"/>
              <a:gd name="adj4" fmla="val 81842"/>
            </a:avLst>
          </a:prstGeom>
          <a:solidFill>
            <a:srgbClr val="5B9BD5">
              <a:alpha val="7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200" dirty="0"/>
              <a:t>Sensor Housing</a:t>
            </a:r>
            <a:endParaRPr lang="en-AT" sz="1200" dirty="0"/>
          </a:p>
        </p:txBody>
      </p:sp>
      <p:sp>
        <p:nvSpPr>
          <p:cNvPr id="13" name="Callout: Left Arrow 12">
            <a:extLst>
              <a:ext uri="{FF2B5EF4-FFF2-40B4-BE49-F238E27FC236}">
                <a16:creationId xmlns:a16="http://schemas.microsoft.com/office/drawing/2014/main" id="{A1AB2FFC-596B-A56D-0847-C4C0A775FB10}"/>
              </a:ext>
            </a:extLst>
          </p:cNvPr>
          <p:cNvSpPr/>
          <p:nvPr/>
        </p:nvSpPr>
        <p:spPr>
          <a:xfrm>
            <a:off x="2978283" y="1722866"/>
            <a:ext cx="829279" cy="372871"/>
          </a:xfrm>
          <a:prstGeom prst="leftArrowCallout">
            <a:avLst>
              <a:gd name="adj1" fmla="val 25000"/>
              <a:gd name="adj2" fmla="val 25000"/>
              <a:gd name="adj3" fmla="val 25000"/>
              <a:gd name="adj4" fmla="val 77062"/>
            </a:avLst>
          </a:prstGeom>
          <a:solidFill>
            <a:srgbClr val="5B9BD5">
              <a:alpha val="7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200" dirty="0"/>
              <a:t>EC-QCL </a:t>
            </a:r>
            <a:endParaRPr lang="en-AT" sz="1200" dirty="0"/>
          </a:p>
        </p:txBody>
      </p:sp>
    </p:spTree>
    <p:extLst>
      <p:ext uri="{BB962C8B-B14F-4D97-AF65-F5344CB8AC3E}">
        <p14:creationId xmlns:p14="http://schemas.microsoft.com/office/powerpoint/2010/main" val="460516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EABB6-58D7-4484-E870-EEA5033FAA5B}"/>
            </a:ext>
          </a:extLst>
        </p:cNvPr>
        <p:cNvGrpSpPr/>
        <p:nvPr/>
      </p:nvGrpSpPr>
      <p:grpSpPr>
        <a:xfrm>
          <a:off x="0" y="0"/>
          <a:ext cx="0" cy="0"/>
          <a:chOff x="0" y="0"/>
          <a:chExt cx="0" cy="0"/>
        </a:xfrm>
      </p:grpSpPr>
      <p:sp>
        <p:nvSpPr>
          <p:cNvPr id="42" name="Title 41">
            <a:extLst>
              <a:ext uri="{FF2B5EF4-FFF2-40B4-BE49-F238E27FC236}">
                <a16:creationId xmlns:a16="http://schemas.microsoft.com/office/drawing/2014/main" id="{2A2981AD-4622-048B-0500-BEFE9C126E3F}"/>
              </a:ext>
            </a:extLst>
          </p:cNvPr>
          <p:cNvSpPr>
            <a:spLocks noGrp="1"/>
          </p:cNvSpPr>
          <p:nvPr>
            <p:ph type="title"/>
          </p:nvPr>
        </p:nvSpPr>
        <p:spPr>
          <a:xfrm>
            <a:off x="377039" y="355293"/>
            <a:ext cx="9186181" cy="469089"/>
          </a:xfrm>
        </p:spPr>
        <p:txBody>
          <a:bodyPr/>
          <a:lstStyle/>
          <a:p>
            <a:pPr algn="l"/>
            <a:r>
              <a:rPr lang="en-US" cap="none" dirty="0">
                <a:solidFill>
                  <a:srgbClr val="C00000"/>
                </a:solidFill>
              </a:rPr>
              <a:t>Results (dAIry 4.0 cloud platform)</a:t>
            </a:r>
          </a:p>
        </p:txBody>
      </p:sp>
      <p:sp>
        <p:nvSpPr>
          <p:cNvPr id="2" name="Footer Placeholder 20">
            <a:extLst>
              <a:ext uri="{FF2B5EF4-FFF2-40B4-BE49-F238E27FC236}">
                <a16:creationId xmlns:a16="http://schemas.microsoft.com/office/drawing/2014/main" id="{CF2234E2-9671-9008-E66F-8F9FE8D42845}"/>
              </a:ext>
            </a:extLst>
          </p:cNvPr>
          <p:cNvSpPr txBox="1">
            <a:spLocks/>
          </p:cNvSpPr>
          <p:nvPr/>
        </p:nvSpPr>
        <p:spPr>
          <a:xfrm>
            <a:off x="2439762" y="6248018"/>
            <a:ext cx="7267426" cy="620868"/>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1"/>
                </a:solidFill>
                <a:latin typeface="Tenorite" panose="00000500000000000000" pitchFamily="2" charset="0"/>
              </a:rPr>
              <a:t>dAIry 4.0</a:t>
            </a:r>
            <a:endParaRPr lang="en-US" sz="1600" b="1" dirty="0">
              <a:solidFill>
                <a:schemeClr val="bg1"/>
              </a:solidFill>
              <a:latin typeface="Tenorite" panose="00000500000000000000" pitchFamily="2" charset="0"/>
            </a:endParaRPr>
          </a:p>
        </p:txBody>
      </p:sp>
      <p:sp>
        <p:nvSpPr>
          <p:cNvPr id="3" name="Slide Number Placeholder 21">
            <a:extLst>
              <a:ext uri="{FF2B5EF4-FFF2-40B4-BE49-F238E27FC236}">
                <a16:creationId xmlns:a16="http://schemas.microsoft.com/office/drawing/2014/main" id="{84DABAA1-775C-3A75-AD69-8665F37968F7}"/>
              </a:ext>
            </a:extLst>
          </p:cNvPr>
          <p:cNvSpPr txBox="1">
            <a:spLocks/>
          </p:cNvSpPr>
          <p:nvPr/>
        </p:nvSpPr>
        <p:spPr>
          <a:xfrm>
            <a:off x="9707188" y="6248857"/>
            <a:ext cx="2495699" cy="620866"/>
          </a:xfrm>
          <a:prstGeom prst="rect">
            <a:avLst/>
          </a:prstGeom>
          <a:solidFill>
            <a:srgbClr val="C00000">
              <a:alpha val="92000"/>
            </a:srgbClr>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A87306C-81BA-4795-A5CA-9392456A8C1E}" type="slidenum">
              <a:rPr lang="en-US" sz="1200" smtClean="0">
                <a:solidFill>
                  <a:schemeClr val="bg1"/>
                </a:solidFill>
                <a:latin typeface="Tenorite" panose="00000500000000000000" pitchFamily="2" charset="0"/>
              </a:rPr>
              <a:pPr algn="ctr"/>
              <a:t>9</a:t>
            </a:fld>
            <a:endParaRPr lang="en-US" sz="1200" dirty="0">
              <a:solidFill>
                <a:schemeClr val="bg1"/>
              </a:solidFill>
              <a:latin typeface="Tenorite" panose="00000500000000000000" pitchFamily="2" charset="0"/>
            </a:endParaRPr>
          </a:p>
        </p:txBody>
      </p:sp>
      <p:pic>
        <p:nvPicPr>
          <p:cNvPr id="4" name="Picture 3" descr="A red and black logo&#10;&#10;Description automatically generated">
            <a:extLst>
              <a:ext uri="{FF2B5EF4-FFF2-40B4-BE49-F238E27FC236}">
                <a16:creationId xmlns:a16="http://schemas.microsoft.com/office/drawing/2014/main" id="{D2A33454-11AC-88F6-B4D8-4B624423DA9E}"/>
              </a:ext>
            </a:extLst>
          </p:cNvPr>
          <p:cNvPicPr>
            <a:picLocks noChangeAspect="1"/>
          </p:cNvPicPr>
          <p:nvPr/>
        </p:nvPicPr>
        <p:blipFill>
          <a:blip r:embed="rId2"/>
          <a:stretch>
            <a:fillRect/>
          </a:stretch>
        </p:blipFill>
        <p:spPr>
          <a:xfrm>
            <a:off x="9599416" y="76037"/>
            <a:ext cx="2491802" cy="815230"/>
          </a:xfrm>
          <a:prstGeom prst="rect">
            <a:avLst/>
          </a:prstGeom>
        </p:spPr>
      </p:pic>
      <p:graphicFrame>
        <p:nvGraphicFramePr>
          <p:cNvPr id="15" name="Content Placeholder 2">
            <a:extLst>
              <a:ext uri="{FF2B5EF4-FFF2-40B4-BE49-F238E27FC236}">
                <a16:creationId xmlns:a16="http://schemas.microsoft.com/office/drawing/2014/main" id="{1DAC86EB-D443-EC02-3239-878F7198461B}"/>
              </a:ext>
            </a:extLst>
          </p:cNvPr>
          <p:cNvGraphicFramePr>
            <a:graphicFrameLocks/>
          </p:cNvGraphicFramePr>
          <p:nvPr>
            <p:extLst>
              <p:ext uri="{D42A27DB-BD31-4B8C-83A1-F6EECF244321}">
                <p14:modId xmlns:p14="http://schemas.microsoft.com/office/powerpoint/2010/main" val="2809651438"/>
              </p:ext>
            </p:extLst>
          </p:nvPr>
        </p:nvGraphicFramePr>
        <p:xfrm>
          <a:off x="1534117" y="891267"/>
          <a:ext cx="8370498" cy="2932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angle: Rounded Corners 18">
            <a:extLst>
              <a:ext uri="{FF2B5EF4-FFF2-40B4-BE49-F238E27FC236}">
                <a16:creationId xmlns:a16="http://schemas.microsoft.com/office/drawing/2014/main" id="{BB66647D-DC1F-9C8D-29DF-3D9534E00F36}"/>
              </a:ext>
            </a:extLst>
          </p:cNvPr>
          <p:cNvSpPr/>
          <p:nvPr/>
        </p:nvSpPr>
        <p:spPr>
          <a:xfrm>
            <a:off x="7073153" y="654424"/>
            <a:ext cx="2867658" cy="3325905"/>
          </a:xfrm>
          <a:prstGeom prst="roundRect">
            <a:avLst/>
          </a:prstGeom>
          <a:noFill/>
          <a:ln w="28575">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700E8702-986E-1239-C7A8-7C8A1D6CE51A}"/>
              </a:ext>
            </a:extLst>
          </p:cNvPr>
          <p:cNvSpPr>
            <a:spLocks noChangeArrowheads="1"/>
          </p:cNvSpPr>
          <p:nvPr/>
        </p:nvSpPr>
        <p:spPr bwMode="auto">
          <a:xfrm>
            <a:off x="377039" y="3890432"/>
            <a:ext cx="11460473" cy="16609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t"/>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endParaRPr lang="en-US" altLang="en-US" sz="1600" b="1" dirty="0">
              <a:latin typeface="+mn-lt"/>
              <a:cs typeface="Times New Roman" panose="02020603050405020304" pitchFamily="18" charset="0"/>
            </a:endParaRPr>
          </a:p>
          <a:p>
            <a:pPr eaLnBrk="1">
              <a:lnSpc>
                <a:spcPct val="100000"/>
              </a:lnSpc>
            </a:pPr>
            <a:r>
              <a:rPr lang="en-US" altLang="en-US" sz="1600" b="1" dirty="0">
                <a:latin typeface="+mn-lt"/>
                <a:ea typeface="Microsoft YaHei"/>
                <a:cs typeface="Times New Roman"/>
              </a:rPr>
              <a:t>dAIry 4.0 Cloud Platform includes data from:</a:t>
            </a:r>
          </a:p>
          <a:p>
            <a:pPr marL="342900" indent="-342900" eaLnBrk="1">
              <a:lnSpc>
                <a:spcPct val="100000"/>
              </a:lnSpc>
              <a:buSzPct val="45000"/>
              <a:buFont typeface="Arial" panose="020B0604020202020204" pitchFamily="34" charset="0"/>
              <a:buChar char="•"/>
            </a:pPr>
            <a:r>
              <a:rPr lang="en-US" altLang="en-US" sz="1600" dirty="0">
                <a:latin typeface="+mn-lt"/>
                <a:ea typeface="Microsoft YaHei"/>
                <a:cs typeface="Times New Roman"/>
              </a:rPr>
              <a:t>Farms: 6 Pilot sites in Netherlands</a:t>
            </a:r>
          </a:p>
          <a:p>
            <a:pPr marL="342900" indent="-342900" eaLnBrk="1">
              <a:lnSpc>
                <a:spcPct val="100000"/>
              </a:lnSpc>
              <a:buSzPct val="45000"/>
              <a:buFont typeface="Arial" panose="020B0604020202020204" pitchFamily="34" charset="0"/>
              <a:buChar char="•"/>
            </a:pPr>
            <a:r>
              <a:rPr lang="en-US" altLang="en-US" sz="1600" dirty="0">
                <a:latin typeface="+mn-lt"/>
                <a:ea typeface="Microsoft YaHei"/>
                <a:cs typeface="Times New Roman"/>
              </a:rPr>
              <a:t>Animals: More than 11,000 </a:t>
            </a:r>
            <a:r>
              <a:rPr lang="en-CY" altLang="en-US" sz="1600" dirty="0">
                <a:latin typeface="+mn-lt"/>
                <a:ea typeface="Microsoft YaHei"/>
                <a:cs typeface="Times New Roman"/>
              </a:rPr>
              <a:t>- 1500 for the validations</a:t>
            </a:r>
          </a:p>
          <a:p>
            <a:pPr marL="342900" indent="-342900" eaLnBrk="1">
              <a:lnSpc>
                <a:spcPct val="100000"/>
              </a:lnSpc>
              <a:buSzPct val="45000"/>
              <a:buFont typeface="Arial" panose="020B0604020202020204" pitchFamily="34" charset="0"/>
              <a:buChar char="•"/>
            </a:pPr>
            <a:r>
              <a:rPr lang="en-US" altLang="en-US" sz="1600" dirty="0">
                <a:latin typeface="+mn-lt"/>
                <a:ea typeface="Microsoft YaHei"/>
                <a:cs typeface="Times New Roman"/>
              </a:rPr>
              <a:t>Data </a:t>
            </a:r>
            <a:r>
              <a:rPr lang="en-CY" altLang="en-US" sz="1600" dirty="0">
                <a:latin typeface="+mn-lt"/>
                <a:ea typeface="Microsoft YaHei"/>
                <a:cs typeface="Times New Roman"/>
              </a:rPr>
              <a:t>Availability</a:t>
            </a:r>
            <a:r>
              <a:rPr lang="en-US" altLang="en-US" sz="1600" dirty="0">
                <a:latin typeface="+mn-lt"/>
                <a:ea typeface="Microsoft YaHei"/>
                <a:cs typeface="Times New Roman"/>
              </a:rPr>
              <a:t>: </a:t>
            </a:r>
            <a:r>
              <a:rPr lang="en-CY" altLang="en-US" sz="1600" dirty="0">
                <a:latin typeface="+mn-lt"/>
                <a:ea typeface="Microsoft YaHei"/>
                <a:cs typeface="Times New Roman"/>
              </a:rPr>
              <a:t>Data</a:t>
            </a:r>
            <a:r>
              <a:rPr lang="en-US" altLang="en-US" sz="1600" dirty="0">
                <a:latin typeface="+mn-lt"/>
                <a:ea typeface="Microsoft YaHei"/>
                <a:cs typeface="Times New Roman"/>
              </a:rPr>
              <a:t> for</a:t>
            </a:r>
            <a:r>
              <a:rPr lang="en-CY" altLang="en-US" sz="1600" dirty="0">
                <a:latin typeface="+mn-lt"/>
                <a:ea typeface="Microsoft YaHei"/>
                <a:cs typeface="Times New Roman"/>
              </a:rPr>
              <a:t> </a:t>
            </a:r>
            <a:r>
              <a:rPr lang="en-US" altLang="en-US" sz="1600" dirty="0">
                <a:latin typeface="+mn-lt"/>
                <a:ea typeface="Microsoft YaHei"/>
                <a:cs typeface="Times New Roman"/>
              </a:rPr>
              <a:t>about two years</a:t>
            </a:r>
            <a:r>
              <a:rPr lang="en-CY" altLang="en-US" sz="1600" dirty="0">
                <a:latin typeface="+mn-lt"/>
                <a:ea typeface="Microsoft YaHei"/>
                <a:cs typeface="Times New Roman"/>
              </a:rPr>
              <a:t>, daily </a:t>
            </a:r>
            <a:r>
              <a:rPr lang="en-US" altLang="en-US" sz="1600" dirty="0">
                <a:latin typeface="+mn-lt"/>
                <a:ea typeface="Microsoft YaHei"/>
                <a:cs typeface="Times New Roman"/>
              </a:rPr>
              <a:t>from March 2025</a:t>
            </a:r>
            <a:endParaRPr lang="en-US" sz="1600" dirty="0">
              <a:latin typeface="+mn-lt"/>
              <a:ea typeface="Microsoft YaHei"/>
              <a:cs typeface="Times New Roman"/>
            </a:endParaRPr>
          </a:p>
          <a:p>
            <a:pPr marL="1085850" lvl="1" indent="-342900">
              <a:lnSpc>
                <a:spcPct val="100000"/>
              </a:lnSpc>
              <a:buSzPct val="45000"/>
              <a:buFont typeface="Arial" panose="020B0604020202020204" pitchFamily="34" charset="0"/>
              <a:buChar char="•"/>
            </a:pPr>
            <a:r>
              <a:rPr lang="en-CY" altLang="en-US" sz="1600" dirty="0">
                <a:latin typeface="+mn-lt"/>
                <a:ea typeface="Microsoft YaHei"/>
                <a:cs typeface="Times New Roman"/>
              </a:rPr>
              <a:t>Animal historical </a:t>
            </a:r>
            <a:r>
              <a:rPr lang="en-US" altLang="en-US" sz="1600" dirty="0">
                <a:latin typeface="+mn-lt"/>
                <a:ea typeface="Microsoft YaHei"/>
                <a:cs typeface="Times New Roman"/>
              </a:rPr>
              <a:t>data </a:t>
            </a:r>
            <a:r>
              <a:rPr lang="en-CY" altLang="en-US" sz="1600" dirty="0">
                <a:latin typeface="+mn-lt"/>
                <a:ea typeface="Microsoft YaHei"/>
                <a:cs typeface="Times New Roman"/>
              </a:rPr>
              <a:t>also available</a:t>
            </a:r>
            <a:endParaRPr lang="en-US" altLang="en-US" sz="1600" dirty="0">
              <a:latin typeface="+mn-lt"/>
              <a:ea typeface="Microsoft YaHei"/>
              <a:cs typeface="Times New Roman"/>
            </a:endParaRPr>
          </a:p>
          <a:p>
            <a:pPr marL="342900" indent="-342900">
              <a:lnSpc>
                <a:spcPct val="100000"/>
              </a:lnSpc>
              <a:buSzPct val="45000"/>
              <a:buFont typeface="Arial" panose="020B0604020202020204" pitchFamily="34" charset="0"/>
              <a:buChar char="•"/>
            </a:pPr>
            <a:r>
              <a:rPr lang="en-CY" sz="1600" dirty="0">
                <a:latin typeface="+mn-lt"/>
                <a:ea typeface="Microsoft YaHei"/>
                <a:cs typeface="Times New Roman"/>
              </a:rPr>
              <a:t>Detailed well-documented APIs</a:t>
            </a:r>
            <a:endParaRPr lang="en-US" sz="1600" dirty="0">
              <a:latin typeface="+mn-lt"/>
              <a:ea typeface="Microsoft YaHei"/>
              <a:cs typeface="Times New Roman"/>
            </a:endParaRPr>
          </a:p>
          <a:p>
            <a:pPr algn="ctr" eaLnBrk="1">
              <a:lnSpc>
                <a:spcPct val="100000"/>
              </a:lnSpc>
            </a:pPr>
            <a:endParaRPr lang="en-US" altLang="en-US" sz="1600" b="1" dirty="0">
              <a:latin typeface="+mn-lt"/>
              <a:cs typeface="Times New Roman" panose="02020603050405020304" pitchFamily="18" charset="0"/>
            </a:endParaRPr>
          </a:p>
          <a:p>
            <a:pPr algn="ctr" eaLnBrk="1">
              <a:lnSpc>
                <a:spcPct val="100000"/>
              </a:lnSpc>
            </a:pPr>
            <a:endParaRPr lang="en-US" altLang="en-US" sz="1600" b="1" dirty="0">
              <a:latin typeface="+mn-lt"/>
              <a:cs typeface="Times New Roman" panose="02020603050405020304" pitchFamily="18" charset="0"/>
            </a:endParaRPr>
          </a:p>
          <a:p>
            <a:pPr algn="ctr" eaLnBrk="1">
              <a:lnSpc>
                <a:spcPct val="100000"/>
              </a:lnSpc>
            </a:pPr>
            <a:endParaRPr lang="en-US" altLang="en-US" sz="1600" b="1" dirty="0">
              <a:latin typeface="+mn-lt"/>
              <a:cs typeface="Times New Roman" panose="02020603050405020304" pitchFamily="18" charset="0"/>
            </a:endParaRPr>
          </a:p>
          <a:p>
            <a:pPr algn="ctr" eaLnBrk="1">
              <a:lnSpc>
                <a:spcPct val="100000"/>
              </a:lnSpc>
            </a:pPr>
            <a:endParaRPr lang="en-US" altLang="en-US" sz="1600" b="1" dirty="0">
              <a:latin typeface="+mn-lt"/>
              <a:cs typeface="Times New Roman" panose="02020603050405020304" pitchFamily="18" charset="0"/>
            </a:endParaRPr>
          </a:p>
        </p:txBody>
      </p:sp>
    </p:spTree>
    <p:extLst>
      <p:ext uri="{BB962C8B-B14F-4D97-AF65-F5344CB8AC3E}">
        <p14:creationId xmlns:p14="http://schemas.microsoft.com/office/powerpoint/2010/main" val="1169084703"/>
      </p:ext>
    </p:extLst>
  </p:cSld>
  <p:clrMapOvr>
    <a:masterClrMapping/>
  </p:clrMapOvr>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rdant pitch deck" id="{6168B692-48E4-4067-93F7-E4162F55EDB9}" vid="{199D32BF-5E1B-4EE7-9521-562FD69923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BEE1B3948A1AE4CB5BCD9258CFF257F" ma:contentTypeVersion="15" ma:contentTypeDescription="Create a new document." ma:contentTypeScope="" ma:versionID="8ea87adb4ac8b3facbeadb9625d6149b">
  <xsd:schema xmlns:xsd="http://www.w3.org/2001/XMLSchema" xmlns:xs="http://www.w3.org/2001/XMLSchema" xmlns:p="http://schemas.microsoft.com/office/2006/metadata/properties" xmlns:ns2="fa4a8410-6c5b-4f9c-8d67-efb7c03a11dd" xmlns:ns3="aee97207-37f5-4659-a950-452bfa70c84c" targetNamespace="http://schemas.microsoft.com/office/2006/metadata/properties" ma:root="true" ma:fieldsID="756587ecc6d6980509f2b257d08777c5" ns2:_="" ns3:_="">
    <xsd:import namespace="fa4a8410-6c5b-4f9c-8d67-efb7c03a11dd"/>
    <xsd:import namespace="aee97207-37f5-4659-a950-452bfa70c84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a8410-6c5b-4f9c-8d67-efb7c03a11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ac6cd00-f528-4b3c-afe1-5af06882469d"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e97207-37f5-4659-a950-452bfa70c84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1d5eb16-5058-4c82-a1ff-6155f0071819}" ma:internalName="TaxCatchAll" ma:showField="CatchAllData" ma:web="aee97207-37f5-4659-a950-452bfa70c84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ee97207-37f5-4659-a950-452bfa70c84c" xsi:nil="true"/>
    <lcf76f155ced4ddcb4097134ff3c332f xmlns="fa4a8410-6c5b-4f9c-8d67-efb7c03a11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FC8B65F-C127-4D9D-85FF-7D9CEB80A627}">
  <ds:schemaRefs>
    <ds:schemaRef ds:uri="http://schemas.microsoft.com/sharepoint/v3/contenttype/forms"/>
  </ds:schemaRefs>
</ds:datastoreItem>
</file>

<file path=customXml/itemProps2.xml><?xml version="1.0" encoding="utf-8"?>
<ds:datastoreItem xmlns:ds="http://schemas.openxmlformats.org/officeDocument/2006/customXml" ds:itemID="{4DDF7159-39AA-4E7A-A1E5-4B9E9D0420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4a8410-6c5b-4f9c-8d67-efb7c03a11dd"/>
    <ds:schemaRef ds:uri="aee97207-37f5-4659-a950-452bfa70c8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A649EB-F146-4448-BC07-06DD62AC0B1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c5b6641e-0caa-43dd-a81e-8c6f56c6b2b5"/>
    <ds:schemaRef ds:uri="e887b963-304d-4386-9aa1-91a7b5ed73c2"/>
    <ds:schemaRef ds:uri="aee97207-37f5-4659-a950-452bfa70c84c"/>
    <ds:schemaRef ds:uri="fa4a8410-6c5b-4f9c-8d67-efb7c03a11d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{AA9C8DC0-A01D-4A60-9DF4-B2BA11FAA34E}tf16411175_win32</Template>
  <TotalTime>975</TotalTime>
  <Words>1149</Words>
  <Application>Microsoft Office PowerPoint</Application>
  <PresentationFormat>Widescreen</PresentationFormat>
  <Paragraphs>183</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Tenorite</vt:lpstr>
      <vt:lpstr>Tenorite </vt:lpstr>
      <vt:lpstr>Tenorite Bold</vt:lpstr>
      <vt:lpstr>Times New Roman</vt:lpstr>
      <vt:lpstr>Office Theme</vt:lpstr>
      <vt:lpstr>PowerPoint Presentation</vt:lpstr>
      <vt:lpstr>Meet The Consortium  </vt:lpstr>
      <vt:lpstr>Project Approach</vt:lpstr>
      <vt:lpstr>Project Objectives</vt:lpstr>
      <vt:lpstr>Expected Outcomes</vt:lpstr>
      <vt:lpstr>Validation &amp; Demonstration: Use Cases</vt:lpstr>
      <vt:lpstr>dAIry 4.0 approach</vt:lpstr>
      <vt:lpstr>Results</vt:lpstr>
      <vt:lpstr>Results (dAIry 4.0 cloud platform)</vt:lpstr>
      <vt:lpstr>Results (Simulator)</vt:lpstr>
      <vt:lpstr>Results (dAIry 4.0 UI)</vt:lpstr>
      <vt:lpstr>Future perspectives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dc:creator>Nicolas Constantinou</dc:creator>
  <cp:lastModifiedBy>Spyros Zormpas</cp:lastModifiedBy>
  <cp:revision>14</cp:revision>
  <dcterms:created xsi:type="dcterms:W3CDTF">2023-11-10T14:23:11Z</dcterms:created>
  <dcterms:modified xsi:type="dcterms:W3CDTF">2026-04-15T13:16:22Z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0x010100FBEE1B3948A1AE4CB5BCD9258CFF257F</vt:lpwstr>
  </property>
</Properties>
</file>