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0" r:id="rId5"/>
    <p:sldId id="256" r:id="rId6"/>
    <p:sldId id="259" r:id="rId7"/>
    <p:sldId id="257" r:id="rId8"/>
    <p:sldId id="258" r:id="rId9"/>
    <p:sldId id="261" r:id="rId10"/>
    <p:sldId id="262" r:id="rId11"/>
  </p:sldIdLst>
  <p:sldSz cx="18288000" cy="10287000"/>
  <p:notesSz cx="6858000" cy="9144000"/>
  <p:embeddedFontLst>
    <p:embeddedFont>
      <p:font typeface="Barlow" panose="00000500000000000000" pitchFamily="2" charset="0"/>
      <p:regular r:id="rId12"/>
    </p:embeddedFont>
    <p:embeddedFont>
      <p:font typeface="Barlow Bold" panose="00000800000000000000" charset="0"/>
      <p:regular r:id="rId13"/>
    </p:embeddedFont>
    <p:embeddedFont>
      <p:font typeface="Roboto Bold" panose="020B0604020202020204" charset="0"/>
      <p:regular r:id="rId14"/>
    </p:embeddedFont>
    <p:embeddedFont>
      <p:font typeface="Roboto Italic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93A192-DC5D-4ADF-A516-EA6173A3E9AB}" v="10" dt="2026-04-15T09:16:20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ttavia Migliavacca" userId="7579c316-e369-4d4a-96bf-0795c8be6485" providerId="ADAL" clId="{7967CE6C-2CD6-4184-81ED-19082924E94E}"/>
    <pc:docChg chg="undo custSel addSld delSld modSld sldOrd">
      <pc:chgData name="Ottavia Migliavacca" userId="7579c316-e369-4d4a-96bf-0795c8be6485" providerId="ADAL" clId="{7967CE6C-2CD6-4184-81ED-19082924E94E}" dt="2026-04-15T09:16:20.858" v="17"/>
      <pc:docMkLst>
        <pc:docMk/>
      </pc:docMkLst>
      <pc:sldChg chg="modSp add">
        <pc:chgData name="Ottavia Migliavacca" userId="7579c316-e369-4d4a-96bf-0795c8be6485" providerId="ADAL" clId="{7967CE6C-2CD6-4184-81ED-19082924E94E}" dt="2026-04-15T09:16:11.028" v="15"/>
        <pc:sldMkLst>
          <pc:docMk/>
          <pc:sldMk cId="1441706128" sldId="259"/>
        </pc:sldMkLst>
        <pc:spChg chg="mod">
          <ac:chgData name="Ottavia Migliavacca" userId="7579c316-e369-4d4a-96bf-0795c8be6485" providerId="ADAL" clId="{7967CE6C-2CD6-4184-81ED-19082924E94E}" dt="2026-04-15T09:16:11.028" v="15"/>
          <ac:spMkLst>
            <pc:docMk/>
            <pc:sldMk cId="1441706128" sldId="259"/>
            <ac:spMk id="13" creationId="{00000000-0000-0000-0000-000000000000}"/>
          </ac:spMkLst>
        </pc:spChg>
      </pc:sldChg>
      <pc:sldChg chg="modSp add mod ord">
        <pc:chgData name="Ottavia Migliavacca" userId="7579c316-e369-4d4a-96bf-0795c8be6485" providerId="ADAL" clId="{7967CE6C-2CD6-4184-81ED-19082924E94E}" dt="2026-04-15T09:16:00.637" v="14"/>
        <pc:sldMkLst>
          <pc:docMk/>
          <pc:sldMk cId="4164963095" sldId="260"/>
        </pc:sldMkLst>
        <pc:spChg chg="mod">
          <ac:chgData name="Ottavia Migliavacca" userId="7579c316-e369-4d4a-96bf-0795c8be6485" providerId="ADAL" clId="{7967CE6C-2CD6-4184-81ED-19082924E94E}" dt="2026-04-15T09:16:00.637" v="14"/>
          <ac:spMkLst>
            <pc:docMk/>
            <pc:sldMk cId="4164963095" sldId="260"/>
            <ac:spMk id="13" creationId="{00000000-0000-0000-0000-000000000000}"/>
          </ac:spMkLst>
        </pc:spChg>
        <pc:grpChg chg="mod">
          <ac:chgData name="Ottavia Migliavacca" userId="7579c316-e369-4d4a-96bf-0795c8be6485" providerId="ADAL" clId="{7967CE6C-2CD6-4184-81ED-19082924E94E}" dt="2026-04-15T09:15:49.637" v="13" actId="1076"/>
          <ac:grpSpMkLst>
            <pc:docMk/>
            <pc:sldMk cId="4164963095" sldId="260"/>
            <ac:grpSpMk id="3" creationId="{00000000-0000-0000-0000-000000000000}"/>
          </ac:grpSpMkLst>
        </pc:grpChg>
      </pc:sldChg>
      <pc:sldChg chg="add del">
        <pc:chgData name="Ottavia Migliavacca" userId="7579c316-e369-4d4a-96bf-0795c8be6485" providerId="ADAL" clId="{7967CE6C-2CD6-4184-81ED-19082924E94E}" dt="2026-04-15T09:15:29.528" v="9" actId="47"/>
        <pc:sldMkLst>
          <pc:docMk/>
          <pc:sldMk cId="1586226358" sldId="261"/>
        </pc:sldMkLst>
      </pc:sldChg>
      <pc:sldChg chg="modSp add">
        <pc:chgData name="Ottavia Migliavacca" userId="7579c316-e369-4d4a-96bf-0795c8be6485" providerId="ADAL" clId="{7967CE6C-2CD6-4184-81ED-19082924E94E}" dt="2026-04-15T09:16:16.006" v="16"/>
        <pc:sldMkLst>
          <pc:docMk/>
          <pc:sldMk cId="2807797607" sldId="261"/>
        </pc:sldMkLst>
        <pc:spChg chg="mod">
          <ac:chgData name="Ottavia Migliavacca" userId="7579c316-e369-4d4a-96bf-0795c8be6485" providerId="ADAL" clId="{7967CE6C-2CD6-4184-81ED-19082924E94E}" dt="2026-04-15T09:16:16.006" v="16"/>
          <ac:spMkLst>
            <pc:docMk/>
            <pc:sldMk cId="2807797607" sldId="261"/>
            <ac:spMk id="13" creationId="{00000000-0000-0000-0000-000000000000}"/>
          </ac:spMkLst>
        </pc:spChg>
      </pc:sldChg>
      <pc:sldChg chg="modSp add">
        <pc:chgData name="Ottavia Migliavacca" userId="7579c316-e369-4d4a-96bf-0795c8be6485" providerId="ADAL" clId="{7967CE6C-2CD6-4184-81ED-19082924E94E}" dt="2026-04-15T09:16:20.858" v="17"/>
        <pc:sldMkLst>
          <pc:docMk/>
          <pc:sldMk cId="2885780805" sldId="262"/>
        </pc:sldMkLst>
        <pc:spChg chg="mod">
          <ac:chgData name="Ottavia Migliavacca" userId="7579c316-e369-4d4a-96bf-0795c8be6485" providerId="ADAL" clId="{7967CE6C-2CD6-4184-81ED-19082924E94E}" dt="2026-04-15T09:16:20.858" v="17"/>
          <ac:spMkLst>
            <pc:docMk/>
            <pc:sldMk cId="2885780805" sldId="262"/>
            <ac:spMk id="13" creationId="{00000000-0000-0000-0000-000000000000}"/>
          </ac:spMkLst>
        </pc:spChg>
      </pc:sldChg>
      <pc:sldChg chg="add del ord">
        <pc:chgData name="Ottavia Migliavacca" userId="7579c316-e369-4d4a-96bf-0795c8be6485" providerId="ADAL" clId="{7967CE6C-2CD6-4184-81ED-19082924E94E}" dt="2026-04-15T09:15:24.946" v="6" actId="47"/>
        <pc:sldMkLst>
          <pc:docMk/>
          <pc:sldMk cId="3880591453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  <p:txBody>
          <a:bodyPr/>
          <a:lstStyle/>
          <a:p>
            <a:endParaRPr lang="LID4096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7706548" cy="4334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706548" cy="4334933"/>
            </a:xfrm>
            <a:custGeom>
              <a:avLst/>
              <a:gdLst/>
              <a:ahLst/>
              <a:cxnLst/>
              <a:rect l="l" t="t" r="r" b="b"/>
              <a:pathLst>
                <a:path w="7706548" h="4334933">
                  <a:moveTo>
                    <a:pt x="0" y="0"/>
                  </a:moveTo>
                  <a:lnTo>
                    <a:pt x="7706548" y="0"/>
                  </a:lnTo>
                  <a:lnTo>
                    <a:pt x="7706548" y="4334933"/>
                  </a:lnTo>
                  <a:lnTo>
                    <a:pt x="0" y="4334933"/>
                  </a:lnTo>
                  <a:close/>
                </a:path>
              </a:pathLst>
            </a:custGeom>
            <a:solidFill>
              <a:srgbClr val="001A6E">
                <a:alpha val="49804"/>
              </a:srgbClr>
            </a:solidFill>
          </p:spPr>
          <p:txBody>
            <a:bodyPr/>
            <a:lstStyle/>
            <a:p>
              <a:endParaRPr lang="LID4096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7706548" cy="435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69033" y="5307292"/>
            <a:ext cx="618882" cy="687646"/>
          </a:xfrm>
          <a:custGeom>
            <a:avLst/>
            <a:gdLst/>
            <a:ahLst/>
            <a:cxnLst/>
            <a:rect l="l" t="t" r="r" b="b"/>
            <a:pathLst>
              <a:path w="618882" h="687646">
                <a:moveTo>
                  <a:pt x="0" y="0"/>
                </a:moveTo>
                <a:lnTo>
                  <a:pt x="618881" y="0"/>
                </a:lnTo>
                <a:lnTo>
                  <a:pt x="618881" y="687647"/>
                </a:lnTo>
                <a:lnTo>
                  <a:pt x="0" y="6876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7" name="TextBox 7"/>
          <p:cNvSpPr txBox="1"/>
          <p:nvPr/>
        </p:nvSpPr>
        <p:spPr>
          <a:xfrm>
            <a:off x="1529296" y="5407513"/>
            <a:ext cx="4713959" cy="53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1"/>
              </a:lnSpc>
            </a:pPr>
            <a:r>
              <a:rPr lang="en-US" sz="3843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16 April, 2026</a:t>
            </a:r>
          </a:p>
        </p:txBody>
      </p:sp>
      <p:sp>
        <p:nvSpPr>
          <p:cNvPr id="8" name="Freeform 8"/>
          <p:cNvSpPr/>
          <p:nvPr/>
        </p:nvSpPr>
        <p:spPr>
          <a:xfrm>
            <a:off x="14932185" y="687655"/>
            <a:ext cx="3180900" cy="682090"/>
          </a:xfrm>
          <a:custGeom>
            <a:avLst/>
            <a:gdLst/>
            <a:ahLst/>
            <a:cxnLst/>
            <a:rect l="l" t="t" r="r" b="b"/>
            <a:pathLst>
              <a:path w="3180900" h="682090">
                <a:moveTo>
                  <a:pt x="0" y="0"/>
                </a:moveTo>
                <a:lnTo>
                  <a:pt x="3180900" y="0"/>
                </a:lnTo>
                <a:lnTo>
                  <a:pt x="3180900" y="682090"/>
                </a:lnTo>
                <a:lnTo>
                  <a:pt x="0" y="682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9" name="Freeform 9"/>
          <p:cNvSpPr/>
          <p:nvPr/>
        </p:nvSpPr>
        <p:spPr>
          <a:xfrm>
            <a:off x="5624772" y="200995"/>
            <a:ext cx="2759018" cy="1655411"/>
          </a:xfrm>
          <a:custGeom>
            <a:avLst/>
            <a:gdLst/>
            <a:ahLst/>
            <a:cxnLst/>
            <a:rect l="l" t="t" r="r" b="b"/>
            <a:pathLst>
              <a:path w="2759018" h="1655411">
                <a:moveTo>
                  <a:pt x="0" y="0"/>
                </a:moveTo>
                <a:lnTo>
                  <a:pt x="2759018" y="0"/>
                </a:lnTo>
                <a:lnTo>
                  <a:pt x="2759018" y="1655410"/>
                </a:lnTo>
                <a:lnTo>
                  <a:pt x="0" y="16554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LID4096"/>
          </a:p>
        </p:txBody>
      </p:sp>
      <p:sp>
        <p:nvSpPr>
          <p:cNvPr id="10" name="Freeform 10"/>
          <p:cNvSpPr/>
          <p:nvPr/>
        </p:nvSpPr>
        <p:spPr>
          <a:xfrm>
            <a:off x="395694" y="463400"/>
            <a:ext cx="3950884" cy="1130601"/>
          </a:xfrm>
          <a:custGeom>
            <a:avLst/>
            <a:gdLst/>
            <a:ahLst/>
            <a:cxnLst/>
            <a:rect l="l" t="t" r="r" b="b"/>
            <a:pathLst>
              <a:path w="3950884" h="1130601">
                <a:moveTo>
                  <a:pt x="0" y="0"/>
                </a:moveTo>
                <a:lnTo>
                  <a:pt x="3950884" y="0"/>
                </a:lnTo>
                <a:lnTo>
                  <a:pt x="3950884" y="1130600"/>
                </a:lnTo>
                <a:lnTo>
                  <a:pt x="0" y="1130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5990" r="-5033" b="-15990"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11" name="TextBox 11"/>
          <p:cNvSpPr txBox="1"/>
          <p:nvPr/>
        </p:nvSpPr>
        <p:spPr>
          <a:xfrm>
            <a:off x="669033" y="3865310"/>
            <a:ext cx="6904058" cy="87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8"/>
              </a:lnSpc>
            </a:pPr>
            <a:r>
              <a:rPr lang="en-US" sz="3173" i="1">
                <a:solidFill>
                  <a:srgbClr val="FCFDFC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Harnessing AI, Data, and Robotics for Next-Generation Innovation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9033" y="2639018"/>
            <a:ext cx="7355090" cy="883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40"/>
              </a:lnSpc>
            </a:pPr>
            <a:r>
              <a:rPr lang="en-US" sz="633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Future Ready 2026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48135" y="7028193"/>
            <a:ext cx="9791731" cy="1163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40"/>
              </a:lnSpc>
            </a:pPr>
            <a:r>
              <a:rPr lang="en-US" sz="84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old"/>
                <a:ea typeface="Roboto Bold"/>
                <a:cs typeface="Roboto Bold"/>
                <a:sym typeface="Roboto Bold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416496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  <p:txBody>
          <a:bodyPr/>
          <a:lstStyle/>
          <a:p>
            <a:endParaRPr lang="LID4096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7706548" cy="4334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706548" cy="4334933"/>
            </a:xfrm>
            <a:custGeom>
              <a:avLst/>
              <a:gdLst/>
              <a:ahLst/>
              <a:cxnLst/>
              <a:rect l="l" t="t" r="r" b="b"/>
              <a:pathLst>
                <a:path w="7706548" h="4334933">
                  <a:moveTo>
                    <a:pt x="0" y="0"/>
                  </a:moveTo>
                  <a:lnTo>
                    <a:pt x="7706548" y="0"/>
                  </a:lnTo>
                  <a:lnTo>
                    <a:pt x="7706548" y="4334933"/>
                  </a:lnTo>
                  <a:lnTo>
                    <a:pt x="0" y="4334933"/>
                  </a:lnTo>
                  <a:close/>
                </a:path>
              </a:pathLst>
            </a:custGeom>
            <a:solidFill>
              <a:srgbClr val="001A6E">
                <a:alpha val="49804"/>
              </a:srgbClr>
            </a:solidFill>
          </p:spPr>
          <p:txBody>
            <a:bodyPr/>
            <a:lstStyle/>
            <a:p>
              <a:endParaRPr lang="LID4096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7706548" cy="435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932185" y="687655"/>
            <a:ext cx="3180900" cy="682090"/>
          </a:xfrm>
          <a:custGeom>
            <a:avLst/>
            <a:gdLst/>
            <a:ahLst/>
            <a:cxnLst/>
            <a:rect l="l" t="t" r="r" b="b"/>
            <a:pathLst>
              <a:path w="3180900" h="682090">
                <a:moveTo>
                  <a:pt x="0" y="0"/>
                </a:moveTo>
                <a:lnTo>
                  <a:pt x="3180900" y="0"/>
                </a:lnTo>
                <a:lnTo>
                  <a:pt x="3180900" y="682090"/>
                </a:lnTo>
                <a:lnTo>
                  <a:pt x="0" y="6820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7" name="Freeform 7"/>
          <p:cNvSpPr/>
          <p:nvPr/>
        </p:nvSpPr>
        <p:spPr>
          <a:xfrm>
            <a:off x="5624772" y="200995"/>
            <a:ext cx="2759018" cy="1655411"/>
          </a:xfrm>
          <a:custGeom>
            <a:avLst/>
            <a:gdLst/>
            <a:ahLst/>
            <a:cxnLst/>
            <a:rect l="l" t="t" r="r" b="b"/>
            <a:pathLst>
              <a:path w="2759018" h="1655411">
                <a:moveTo>
                  <a:pt x="0" y="0"/>
                </a:moveTo>
                <a:lnTo>
                  <a:pt x="2759018" y="0"/>
                </a:lnTo>
                <a:lnTo>
                  <a:pt x="2759018" y="1655410"/>
                </a:lnTo>
                <a:lnTo>
                  <a:pt x="0" y="16554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LID4096"/>
          </a:p>
        </p:txBody>
      </p:sp>
      <p:sp>
        <p:nvSpPr>
          <p:cNvPr id="8" name="Freeform 8"/>
          <p:cNvSpPr/>
          <p:nvPr/>
        </p:nvSpPr>
        <p:spPr>
          <a:xfrm>
            <a:off x="395694" y="463400"/>
            <a:ext cx="3950884" cy="1130601"/>
          </a:xfrm>
          <a:custGeom>
            <a:avLst/>
            <a:gdLst/>
            <a:ahLst/>
            <a:cxnLst/>
            <a:rect l="l" t="t" r="r" b="b"/>
            <a:pathLst>
              <a:path w="3950884" h="1130601">
                <a:moveTo>
                  <a:pt x="0" y="0"/>
                </a:moveTo>
                <a:lnTo>
                  <a:pt x="3950884" y="0"/>
                </a:lnTo>
                <a:lnTo>
                  <a:pt x="3950884" y="1130600"/>
                </a:lnTo>
                <a:lnTo>
                  <a:pt x="0" y="1130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5990" r="-5033" b="-15990"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9" name="TextBox 9"/>
          <p:cNvSpPr txBox="1"/>
          <p:nvPr/>
        </p:nvSpPr>
        <p:spPr>
          <a:xfrm>
            <a:off x="669033" y="3289095"/>
            <a:ext cx="6904058" cy="87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8"/>
              </a:lnSpc>
            </a:pPr>
            <a:r>
              <a:rPr lang="en-US" sz="3173" i="1">
                <a:solidFill>
                  <a:srgbClr val="FCFDFC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Harnessing AI, Data, and Robotics for Next-Generation Innovation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51508" y="6428711"/>
            <a:ext cx="6425034" cy="3493146"/>
            <a:chOff x="0" y="0"/>
            <a:chExt cx="8566711" cy="465752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1387344"/>
              <a:ext cx="8212148" cy="1882839"/>
              <a:chOff x="0" y="0"/>
              <a:chExt cx="2595444" cy="59507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595444" cy="595070"/>
              </a:xfrm>
              <a:custGeom>
                <a:avLst/>
                <a:gdLst/>
                <a:ahLst/>
                <a:cxnLst/>
                <a:rect l="l" t="t" r="r" b="b"/>
                <a:pathLst>
                  <a:path w="2595444" h="595070">
                    <a:moveTo>
                      <a:pt x="40224" y="0"/>
                    </a:moveTo>
                    <a:lnTo>
                      <a:pt x="2555221" y="0"/>
                    </a:lnTo>
                    <a:cubicBezTo>
                      <a:pt x="2565889" y="0"/>
                      <a:pt x="2576120" y="4238"/>
                      <a:pt x="2583663" y="11781"/>
                    </a:cubicBezTo>
                    <a:cubicBezTo>
                      <a:pt x="2591206" y="19325"/>
                      <a:pt x="2595444" y="29556"/>
                      <a:pt x="2595444" y="40224"/>
                    </a:cubicBezTo>
                    <a:lnTo>
                      <a:pt x="2595444" y="554847"/>
                    </a:lnTo>
                    <a:cubicBezTo>
                      <a:pt x="2595444" y="577061"/>
                      <a:pt x="2577436" y="595070"/>
                      <a:pt x="2555221" y="595070"/>
                    </a:cubicBezTo>
                    <a:lnTo>
                      <a:pt x="40224" y="595070"/>
                    </a:lnTo>
                    <a:cubicBezTo>
                      <a:pt x="29556" y="595070"/>
                      <a:pt x="19325" y="590832"/>
                      <a:pt x="11781" y="583289"/>
                    </a:cubicBezTo>
                    <a:cubicBezTo>
                      <a:pt x="4238" y="575746"/>
                      <a:pt x="0" y="565515"/>
                      <a:pt x="0" y="554847"/>
                    </a:cubicBezTo>
                    <a:lnTo>
                      <a:pt x="0" y="40224"/>
                    </a:lnTo>
                    <a:cubicBezTo>
                      <a:pt x="0" y="29556"/>
                      <a:pt x="4238" y="19325"/>
                      <a:pt x="11781" y="11781"/>
                    </a:cubicBezTo>
                    <a:cubicBezTo>
                      <a:pt x="19325" y="4238"/>
                      <a:pt x="29556" y="0"/>
                      <a:pt x="40224" y="0"/>
                    </a:cubicBezTo>
                    <a:close/>
                  </a:path>
                </a:pathLst>
              </a:custGeom>
              <a:solidFill>
                <a:srgbClr val="A166C3">
                  <a:alpha val="60784"/>
                </a:srgbClr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19050"/>
                <a:ext cx="2595444" cy="6141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3909183" y="0"/>
              <a:ext cx="4657528" cy="4657528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14231" y="-32"/>
                <a:ext cx="6378462" cy="6350064"/>
              </a:xfrm>
              <a:custGeom>
                <a:avLst/>
                <a:gdLst/>
                <a:ahLst/>
                <a:cxnLst/>
                <a:rect l="l" t="t" r="r" b="b"/>
                <a:pathLst>
                  <a:path w="6378462" h="6350064">
                    <a:moveTo>
                      <a:pt x="3189231" y="32"/>
                    </a:moveTo>
                    <a:lnTo>
                      <a:pt x="3189231" y="32"/>
                    </a:lnTo>
                    <a:cubicBezTo>
                      <a:pt x="2051530" y="-5056"/>
                      <a:pt x="998068" y="598980"/>
                      <a:pt x="427743" y="1583419"/>
                    </a:cubicBezTo>
                    <a:cubicBezTo>
                      <a:pt x="-142581" y="2567857"/>
                      <a:pt x="-142581" y="3782207"/>
                      <a:pt x="427743" y="4766645"/>
                    </a:cubicBezTo>
                    <a:cubicBezTo>
                      <a:pt x="998068" y="5751084"/>
                      <a:pt x="2051530" y="6355120"/>
                      <a:pt x="3189231" y="6350032"/>
                    </a:cubicBezTo>
                    <a:cubicBezTo>
                      <a:pt x="4326932" y="6355120"/>
                      <a:pt x="5380395" y="5751084"/>
                      <a:pt x="5950719" y="4766645"/>
                    </a:cubicBezTo>
                    <a:cubicBezTo>
                      <a:pt x="6521043" y="3782207"/>
                      <a:pt x="6521043" y="2567857"/>
                      <a:pt x="5950719" y="1583419"/>
                    </a:cubicBezTo>
                    <a:cubicBezTo>
                      <a:pt x="5380395" y="598980"/>
                      <a:pt x="4326932" y="-5056"/>
                      <a:pt x="3189231" y="32"/>
                    </a:cubicBezTo>
                    <a:close/>
                  </a:path>
                </a:pathLst>
              </a:custGeom>
              <a:solidFill>
                <a:srgbClr val="A166C3"/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519009" y="530833"/>
                <a:ext cx="5311983" cy="5288333"/>
              </a:xfrm>
              <a:custGeom>
                <a:avLst/>
                <a:gdLst/>
                <a:ahLst/>
                <a:cxnLst/>
                <a:rect l="l" t="t" r="r" b="b"/>
                <a:pathLst>
                  <a:path w="5311983" h="5288333">
                    <a:moveTo>
                      <a:pt x="2655991" y="27"/>
                    </a:moveTo>
                    <a:cubicBezTo>
                      <a:pt x="1708514" y="-4210"/>
                      <a:pt x="831190" y="498831"/>
                      <a:pt x="356224" y="1318672"/>
                    </a:cubicBezTo>
                    <a:cubicBezTo>
                      <a:pt x="-118742" y="2138512"/>
                      <a:pt x="-118742" y="3149822"/>
                      <a:pt x="356224" y="3969662"/>
                    </a:cubicBezTo>
                    <a:cubicBezTo>
                      <a:pt x="831190" y="4789503"/>
                      <a:pt x="1708514" y="5292544"/>
                      <a:pt x="2655991" y="5288307"/>
                    </a:cubicBezTo>
                    <a:cubicBezTo>
                      <a:pt x="3603468" y="5292544"/>
                      <a:pt x="4480792" y="4789503"/>
                      <a:pt x="4955758" y="3969662"/>
                    </a:cubicBezTo>
                    <a:cubicBezTo>
                      <a:pt x="5430724" y="3149822"/>
                      <a:pt x="5430724" y="2138512"/>
                      <a:pt x="4955758" y="1318672"/>
                    </a:cubicBezTo>
                    <a:cubicBezTo>
                      <a:pt x="4480792" y="498831"/>
                      <a:pt x="3603468" y="-4210"/>
                      <a:pt x="2655991" y="27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223" r="223"/>
                </a:stretch>
              </a:blipFill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364452" y="1774041"/>
              <a:ext cx="3544731" cy="1216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Jean-Francois Junger</a:t>
              </a:r>
            </a:p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Deputy Head of unit</a:t>
              </a:r>
            </a:p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 (HaDEA)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834266" y="6428711"/>
            <a:ext cx="6425034" cy="3493146"/>
            <a:chOff x="0" y="0"/>
            <a:chExt cx="8566711" cy="4657528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1387344"/>
              <a:ext cx="8212148" cy="1882839"/>
              <a:chOff x="0" y="0"/>
              <a:chExt cx="2595444" cy="59507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595444" cy="595070"/>
              </a:xfrm>
              <a:custGeom>
                <a:avLst/>
                <a:gdLst/>
                <a:ahLst/>
                <a:cxnLst/>
                <a:rect l="l" t="t" r="r" b="b"/>
                <a:pathLst>
                  <a:path w="2595444" h="595070">
                    <a:moveTo>
                      <a:pt x="40224" y="0"/>
                    </a:moveTo>
                    <a:lnTo>
                      <a:pt x="2555221" y="0"/>
                    </a:lnTo>
                    <a:cubicBezTo>
                      <a:pt x="2565889" y="0"/>
                      <a:pt x="2576120" y="4238"/>
                      <a:pt x="2583663" y="11781"/>
                    </a:cubicBezTo>
                    <a:cubicBezTo>
                      <a:pt x="2591206" y="19325"/>
                      <a:pt x="2595444" y="29556"/>
                      <a:pt x="2595444" y="40224"/>
                    </a:cubicBezTo>
                    <a:lnTo>
                      <a:pt x="2595444" y="554847"/>
                    </a:lnTo>
                    <a:cubicBezTo>
                      <a:pt x="2595444" y="577061"/>
                      <a:pt x="2577436" y="595070"/>
                      <a:pt x="2555221" y="595070"/>
                    </a:cubicBezTo>
                    <a:lnTo>
                      <a:pt x="40224" y="595070"/>
                    </a:lnTo>
                    <a:cubicBezTo>
                      <a:pt x="29556" y="595070"/>
                      <a:pt x="19325" y="590832"/>
                      <a:pt x="11781" y="583289"/>
                    </a:cubicBezTo>
                    <a:cubicBezTo>
                      <a:pt x="4238" y="575746"/>
                      <a:pt x="0" y="565515"/>
                      <a:pt x="0" y="554847"/>
                    </a:cubicBezTo>
                    <a:lnTo>
                      <a:pt x="0" y="40224"/>
                    </a:lnTo>
                    <a:cubicBezTo>
                      <a:pt x="0" y="29556"/>
                      <a:pt x="4238" y="19325"/>
                      <a:pt x="11781" y="11781"/>
                    </a:cubicBezTo>
                    <a:cubicBezTo>
                      <a:pt x="19325" y="4238"/>
                      <a:pt x="29556" y="0"/>
                      <a:pt x="40224" y="0"/>
                    </a:cubicBezTo>
                    <a:close/>
                  </a:path>
                </a:pathLst>
              </a:custGeom>
              <a:solidFill>
                <a:srgbClr val="A166C3">
                  <a:alpha val="60784"/>
                </a:srgbClr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19050"/>
                <a:ext cx="2595444" cy="6141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0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3909183" y="0"/>
              <a:ext cx="4657528" cy="4657528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-14231" y="-32"/>
                <a:ext cx="6378462" cy="6350064"/>
              </a:xfrm>
              <a:custGeom>
                <a:avLst/>
                <a:gdLst/>
                <a:ahLst/>
                <a:cxnLst/>
                <a:rect l="l" t="t" r="r" b="b"/>
                <a:pathLst>
                  <a:path w="6378462" h="6350064">
                    <a:moveTo>
                      <a:pt x="3189231" y="32"/>
                    </a:moveTo>
                    <a:lnTo>
                      <a:pt x="3189231" y="32"/>
                    </a:lnTo>
                    <a:cubicBezTo>
                      <a:pt x="2051530" y="-5056"/>
                      <a:pt x="998068" y="598980"/>
                      <a:pt x="427743" y="1583419"/>
                    </a:cubicBezTo>
                    <a:cubicBezTo>
                      <a:pt x="-142581" y="2567857"/>
                      <a:pt x="-142581" y="3782207"/>
                      <a:pt x="427743" y="4766645"/>
                    </a:cubicBezTo>
                    <a:cubicBezTo>
                      <a:pt x="998068" y="5751084"/>
                      <a:pt x="2051530" y="6355120"/>
                      <a:pt x="3189231" y="6350032"/>
                    </a:cubicBezTo>
                    <a:cubicBezTo>
                      <a:pt x="4326932" y="6355120"/>
                      <a:pt x="5380395" y="5751084"/>
                      <a:pt x="5950719" y="4766645"/>
                    </a:cubicBezTo>
                    <a:cubicBezTo>
                      <a:pt x="6521043" y="3782207"/>
                      <a:pt x="6521043" y="2567857"/>
                      <a:pt x="5950719" y="1583419"/>
                    </a:cubicBezTo>
                    <a:cubicBezTo>
                      <a:pt x="5380395" y="598980"/>
                      <a:pt x="4326932" y="-5056"/>
                      <a:pt x="3189231" y="32"/>
                    </a:cubicBezTo>
                    <a:close/>
                  </a:path>
                </a:pathLst>
              </a:custGeom>
              <a:solidFill>
                <a:srgbClr val="A166C3"/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519009" y="530833"/>
                <a:ext cx="5311983" cy="5288333"/>
              </a:xfrm>
              <a:custGeom>
                <a:avLst/>
                <a:gdLst/>
                <a:ahLst/>
                <a:cxnLst/>
                <a:rect l="l" t="t" r="r" b="b"/>
                <a:pathLst>
                  <a:path w="5311983" h="5288333">
                    <a:moveTo>
                      <a:pt x="2655991" y="27"/>
                    </a:moveTo>
                    <a:cubicBezTo>
                      <a:pt x="1708514" y="-4210"/>
                      <a:pt x="831190" y="498831"/>
                      <a:pt x="356224" y="1318672"/>
                    </a:cubicBezTo>
                    <a:cubicBezTo>
                      <a:pt x="-118742" y="2138512"/>
                      <a:pt x="-118742" y="3149822"/>
                      <a:pt x="356224" y="3969662"/>
                    </a:cubicBezTo>
                    <a:cubicBezTo>
                      <a:pt x="831190" y="4789503"/>
                      <a:pt x="1708514" y="5292544"/>
                      <a:pt x="2655991" y="5288307"/>
                    </a:cubicBezTo>
                    <a:cubicBezTo>
                      <a:pt x="3603468" y="5292544"/>
                      <a:pt x="4480792" y="4789503"/>
                      <a:pt x="4955758" y="3969662"/>
                    </a:cubicBezTo>
                    <a:cubicBezTo>
                      <a:pt x="5430724" y="3149822"/>
                      <a:pt x="5430724" y="2138512"/>
                      <a:pt x="4955758" y="1318672"/>
                    </a:cubicBezTo>
                    <a:cubicBezTo>
                      <a:pt x="4480792" y="498831"/>
                      <a:pt x="3603468" y="-4210"/>
                      <a:pt x="2655991" y="27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223" r="223"/>
                </a:stretch>
              </a:blipFill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364452" y="1774041"/>
              <a:ext cx="3544731" cy="1216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Cécile Huet</a:t>
              </a:r>
            </a:p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EC Head of Unit Robotics and AI Innovation and Excellence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931483" y="3442483"/>
            <a:ext cx="6425034" cy="3493146"/>
            <a:chOff x="0" y="0"/>
            <a:chExt cx="8566711" cy="4657528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1387344"/>
              <a:ext cx="8212148" cy="1882839"/>
              <a:chOff x="0" y="0"/>
              <a:chExt cx="2595444" cy="59507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595444" cy="595070"/>
              </a:xfrm>
              <a:custGeom>
                <a:avLst/>
                <a:gdLst/>
                <a:ahLst/>
                <a:cxnLst/>
                <a:rect l="l" t="t" r="r" b="b"/>
                <a:pathLst>
                  <a:path w="2595444" h="595070">
                    <a:moveTo>
                      <a:pt x="40224" y="0"/>
                    </a:moveTo>
                    <a:lnTo>
                      <a:pt x="2555221" y="0"/>
                    </a:lnTo>
                    <a:cubicBezTo>
                      <a:pt x="2565889" y="0"/>
                      <a:pt x="2576120" y="4238"/>
                      <a:pt x="2583663" y="11781"/>
                    </a:cubicBezTo>
                    <a:cubicBezTo>
                      <a:pt x="2591206" y="19325"/>
                      <a:pt x="2595444" y="29556"/>
                      <a:pt x="2595444" y="40224"/>
                    </a:cubicBezTo>
                    <a:lnTo>
                      <a:pt x="2595444" y="554847"/>
                    </a:lnTo>
                    <a:cubicBezTo>
                      <a:pt x="2595444" y="577061"/>
                      <a:pt x="2577436" y="595070"/>
                      <a:pt x="2555221" y="595070"/>
                    </a:cubicBezTo>
                    <a:lnTo>
                      <a:pt x="40224" y="595070"/>
                    </a:lnTo>
                    <a:cubicBezTo>
                      <a:pt x="29556" y="595070"/>
                      <a:pt x="19325" y="590832"/>
                      <a:pt x="11781" y="583289"/>
                    </a:cubicBezTo>
                    <a:cubicBezTo>
                      <a:pt x="4238" y="575746"/>
                      <a:pt x="0" y="565515"/>
                      <a:pt x="0" y="554847"/>
                    </a:cubicBezTo>
                    <a:lnTo>
                      <a:pt x="0" y="40224"/>
                    </a:lnTo>
                    <a:cubicBezTo>
                      <a:pt x="0" y="29556"/>
                      <a:pt x="4238" y="19325"/>
                      <a:pt x="11781" y="11781"/>
                    </a:cubicBezTo>
                    <a:cubicBezTo>
                      <a:pt x="19325" y="4238"/>
                      <a:pt x="29556" y="0"/>
                      <a:pt x="40224" y="0"/>
                    </a:cubicBezTo>
                    <a:close/>
                  </a:path>
                </a:pathLst>
              </a:custGeom>
              <a:solidFill>
                <a:srgbClr val="A166C3">
                  <a:alpha val="60784"/>
                </a:srgbClr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19050"/>
                <a:ext cx="2595444" cy="6141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0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>
              <a:off x="3909183" y="0"/>
              <a:ext cx="4657528" cy="4657528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-14231" y="-32"/>
                <a:ext cx="6378462" cy="6350064"/>
              </a:xfrm>
              <a:custGeom>
                <a:avLst/>
                <a:gdLst/>
                <a:ahLst/>
                <a:cxnLst/>
                <a:rect l="l" t="t" r="r" b="b"/>
                <a:pathLst>
                  <a:path w="6378462" h="6350064">
                    <a:moveTo>
                      <a:pt x="3189231" y="32"/>
                    </a:moveTo>
                    <a:lnTo>
                      <a:pt x="3189231" y="32"/>
                    </a:lnTo>
                    <a:cubicBezTo>
                      <a:pt x="2051530" y="-5056"/>
                      <a:pt x="998068" y="598980"/>
                      <a:pt x="427743" y="1583419"/>
                    </a:cubicBezTo>
                    <a:cubicBezTo>
                      <a:pt x="-142581" y="2567857"/>
                      <a:pt x="-142581" y="3782207"/>
                      <a:pt x="427743" y="4766645"/>
                    </a:cubicBezTo>
                    <a:cubicBezTo>
                      <a:pt x="998068" y="5751084"/>
                      <a:pt x="2051530" y="6355120"/>
                      <a:pt x="3189231" y="6350032"/>
                    </a:cubicBezTo>
                    <a:cubicBezTo>
                      <a:pt x="4326932" y="6355120"/>
                      <a:pt x="5380395" y="5751084"/>
                      <a:pt x="5950719" y="4766645"/>
                    </a:cubicBezTo>
                    <a:cubicBezTo>
                      <a:pt x="6521043" y="3782207"/>
                      <a:pt x="6521043" y="2567857"/>
                      <a:pt x="5950719" y="1583419"/>
                    </a:cubicBezTo>
                    <a:cubicBezTo>
                      <a:pt x="5380395" y="598980"/>
                      <a:pt x="4326932" y="-5056"/>
                      <a:pt x="3189231" y="32"/>
                    </a:cubicBezTo>
                    <a:close/>
                  </a:path>
                </a:pathLst>
              </a:custGeom>
              <a:solidFill>
                <a:srgbClr val="A166C3"/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519009" y="530833"/>
                <a:ext cx="5311983" cy="5288333"/>
              </a:xfrm>
              <a:custGeom>
                <a:avLst/>
                <a:gdLst/>
                <a:ahLst/>
                <a:cxnLst/>
                <a:rect l="l" t="t" r="r" b="b"/>
                <a:pathLst>
                  <a:path w="5311983" h="5288333">
                    <a:moveTo>
                      <a:pt x="2655991" y="27"/>
                    </a:moveTo>
                    <a:cubicBezTo>
                      <a:pt x="1708514" y="-4210"/>
                      <a:pt x="831190" y="498831"/>
                      <a:pt x="356224" y="1318672"/>
                    </a:cubicBezTo>
                    <a:cubicBezTo>
                      <a:pt x="-118742" y="2138512"/>
                      <a:pt x="-118742" y="3149822"/>
                      <a:pt x="356224" y="3969662"/>
                    </a:cubicBezTo>
                    <a:cubicBezTo>
                      <a:pt x="831190" y="4789503"/>
                      <a:pt x="1708514" y="5292544"/>
                      <a:pt x="2655991" y="5288307"/>
                    </a:cubicBezTo>
                    <a:cubicBezTo>
                      <a:pt x="3603468" y="5292544"/>
                      <a:pt x="4480792" y="4789503"/>
                      <a:pt x="4955758" y="3969662"/>
                    </a:cubicBezTo>
                    <a:cubicBezTo>
                      <a:pt x="5430724" y="3149822"/>
                      <a:pt x="5430724" y="2138512"/>
                      <a:pt x="4955758" y="1318672"/>
                    </a:cubicBezTo>
                    <a:cubicBezTo>
                      <a:pt x="4480792" y="498831"/>
                      <a:pt x="3603468" y="-4210"/>
                      <a:pt x="2655991" y="27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223" t="-12412" r="223" b="-37679"/>
                </a:stretch>
              </a:blipFill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364452" y="1904372"/>
              <a:ext cx="3544731" cy="848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39"/>
                </a:lnSpc>
              </a:pPr>
              <a:r>
                <a:rPr lang="en-US" sz="2099" b="1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Philip Piatkiewicz</a:t>
              </a:r>
            </a:p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Secretary General, Adra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669033" y="2244766"/>
            <a:ext cx="7355090" cy="883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40"/>
              </a:lnSpc>
            </a:pPr>
            <a:r>
              <a:rPr lang="en-US" sz="633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Future Ready 2026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69033" y="4321502"/>
            <a:ext cx="3794992" cy="440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5"/>
              </a:lnSpc>
            </a:pPr>
            <a:r>
              <a:rPr lang="en-US" sz="3093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16 April, 2026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  <p:txBody>
          <a:bodyPr/>
          <a:lstStyle/>
          <a:p>
            <a:endParaRPr lang="LID4096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7706548" cy="4334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706548" cy="4334933"/>
            </a:xfrm>
            <a:custGeom>
              <a:avLst/>
              <a:gdLst/>
              <a:ahLst/>
              <a:cxnLst/>
              <a:rect l="l" t="t" r="r" b="b"/>
              <a:pathLst>
                <a:path w="7706548" h="4334933">
                  <a:moveTo>
                    <a:pt x="0" y="0"/>
                  </a:moveTo>
                  <a:lnTo>
                    <a:pt x="7706548" y="0"/>
                  </a:lnTo>
                  <a:lnTo>
                    <a:pt x="7706548" y="4334933"/>
                  </a:lnTo>
                  <a:lnTo>
                    <a:pt x="0" y="4334933"/>
                  </a:lnTo>
                  <a:close/>
                </a:path>
              </a:pathLst>
            </a:custGeom>
            <a:solidFill>
              <a:srgbClr val="001A6E">
                <a:alpha val="49804"/>
              </a:srgbClr>
            </a:solidFill>
          </p:spPr>
          <p:txBody>
            <a:bodyPr/>
            <a:lstStyle/>
            <a:p>
              <a:endParaRPr lang="LID4096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7706548" cy="435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69033" y="5307292"/>
            <a:ext cx="618882" cy="687646"/>
          </a:xfrm>
          <a:custGeom>
            <a:avLst/>
            <a:gdLst/>
            <a:ahLst/>
            <a:cxnLst/>
            <a:rect l="l" t="t" r="r" b="b"/>
            <a:pathLst>
              <a:path w="618882" h="687646">
                <a:moveTo>
                  <a:pt x="0" y="0"/>
                </a:moveTo>
                <a:lnTo>
                  <a:pt x="618881" y="0"/>
                </a:lnTo>
                <a:lnTo>
                  <a:pt x="618881" y="687647"/>
                </a:lnTo>
                <a:lnTo>
                  <a:pt x="0" y="6876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7" name="TextBox 7"/>
          <p:cNvSpPr txBox="1"/>
          <p:nvPr/>
        </p:nvSpPr>
        <p:spPr>
          <a:xfrm>
            <a:off x="1529296" y="5407513"/>
            <a:ext cx="4713959" cy="53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1"/>
              </a:lnSpc>
            </a:pPr>
            <a:r>
              <a:rPr lang="en-US" sz="3843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16 April, 2026</a:t>
            </a:r>
          </a:p>
        </p:txBody>
      </p:sp>
      <p:sp>
        <p:nvSpPr>
          <p:cNvPr id="8" name="Freeform 8"/>
          <p:cNvSpPr/>
          <p:nvPr/>
        </p:nvSpPr>
        <p:spPr>
          <a:xfrm>
            <a:off x="14932185" y="687655"/>
            <a:ext cx="3180900" cy="682090"/>
          </a:xfrm>
          <a:custGeom>
            <a:avLst/>
            <a:gdLst/>
            <a:ahLst/>
            <a:cxnLst/>
            <a:rect l="l" t="t" r="r" b="b"/>
            <a:pathLst>
              <a:path w="3180900" h="682090">
                <a:moveTo>
                  <a:pt x="0" y="0"/>
                </a:moveTo>
                <a:lnTo>
                  <a:pt x="3180900" y="0"/>
                </a:lnTo>
                <a:lnTo>
                  <a:pt x="3180900" y="682090"/>
                </a:lnTo>
                <a:lnTo>
                  <a:pt x="0" y="682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9" name="Freeform 9"/>
          <p:cNvSpPr/>
          <p:nvPr/>
        </p:nvSpPr>
        <p:spPr>
          <a:xfrm>
            <a:off x="5624772" y="200995"/>
            <a:ext cx="2759018" cy="1655411"/>
          </a:xfrm>
          <a:custGeom>
            <a:avLst/>
            <a:gdLst/>
            <a:ahLst/>
            <a:cxnLst/>
            <a:rect l="l" t="t" r="r" b="b"/>
            <a:pathLst>
              <a:path w="2759018" h="1655411">
                <a:moveTo>
                  <a:pt x="0" y="0"/>
                </a:moveTo>
                <a:lnTo>
                  <a:pt x="2759018" y="0"/>
                </a:lnTo>
                <a:lnTo>
                  <a:pt x="2759018" y="1655410"/>
                </a:lnTo>
                <a:lnTo>
                  <a:pt x="0" y="16554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LID4096"/>
          </a:p>
        </p:txBody>
      </p:sp>
      <p:sp>
        <p:nvSpPr>
          <p:cNvPr id="10" name="Freeform 10"/>
          <p:cNvSpPr/>
          <p:nvPr/>
        </p:nvSpPr>
        <p:spPr>
          <a:xfrm>
            <a:off x="395694" y="463400"/>
            <a:ext cx="3950884" cy="1130601"/>
          </a:xfrm>
          <a:custGeom>
            <a:avLst/>
            <a:gdLst/>
            <a:ahLst/>
            <a:cxnLst/>
            <a:rect l="l" t="t" r="r" b="b"/>
            <a:pathLst>
              <a:path w="3950884" h="1130601">
                <a:moveTo>
                  <a:pt x="0" y="0"/>
                </a:moveTo>
                <a:lnTo>
                  <a:pt x="3950884" y="0"/>
                </a:lnTo>
                <a:lnTo>
                  <a:pt x="3950884" y="1130600"/>
                </a:lnTo>
                <a:lnTo>
                  <a:pt x="0" y="1130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5990" r="-5033" b="-15990"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11" name="TextBox 11"/>
          <p:cNvSpPr txBox="1"/>
          <p:nvPr/>
        </p:nvSpPr>
        <p:spPr>
          <a:xfrm>
            <a:off x="669033" y="3865310"/>
            <a:ext cx="6904058" cy="87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8"/>
              </a:lnSpc>
            </a:pPr>
            <a:r>
              <a:rPr lang="en-US" sz="3173" i="1">
                <a:solidFill>
                  <a:srgbClr val="FCFDFC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Harnessing AI, Data, and Robotics for Next-Generation Innovation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9033" y="2639018"/>
            <a:ext cx="7355090" cy="883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40"/>
              </a:lnSpc>
            </a:pPr>
            <a:r>
              <a:rPr lang="en-US" sz="633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Future Ready 2026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48135" y="6370968"/>
            <a:ext cx="9791731" cy="1163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40"/>
              </a:lnSpc>
            </a:pPr>
            <a:r>
              <a:rPr lang="en-US" sz="84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old"/>
                <a:ea typeface="Roboto Bold"/>
                <a:cs typeface="Roboto Bold"/>
                <a:sym typeface="Roboto Bold"/>
              </a:rPr>
              <a:t>Lunch &amp; Networking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87020" y="7581785"/>
            <a:ext cx="4713959" cy="53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1"/>
              </a:lnSpc>
            </a:pPr>
            <a:r>
              <a:rPr lang="en-US" sz="3843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12:30-14:00</a:t>
            </a:r>
          </a:p>
        </p:txBody>
      </p:sp>
    </p:spTree>
    <p:extLst>
      <p:ext uri="{BB962C8B-B14F-4D97-AF65-F5344CB8AC3E}">
        <p14:creationId xmlns:p14="http://schemas.microsoft.com/office/powerpoint/2010/main" val="144170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  <p:txBody>
          <a:bodyPr/>
          <a:lstStyle/>
          <a:p>
            <a:endParaRPr lang="LID4096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7706548" cy="4334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706548" cy="4334933"/>
            </a:xfrm>
            <a:custGeom>
              <a:avLst/>
              <a:gdLst/>
              <a:ahLst/>
              <a:cxnLst/>
              <a:rect l="l" t="t" r="r" b="b"/>
              <a:pathLst>
                <a:path w="7706548" h="4334933">
                  <a:moveTo>
                    <a:pt x="0" y="0"/>
                  </a:moveTo>
                  <a:lnTo>
                    <a:pt x="7706548" y="0"/>
                  </a:lnTo>
                  <a:lnTo>
                    <a:pt x="7706548" y="4334933"/>
                  </a:lnTo>
                  <a:lnTo>
                    <a:pt x="0" y="4334933"/>
                  </a:lnTo>
                  <a:close/>
                </a:path>
              </a:pathLst>
            </a:custGeom>
            <a:solidFill>
              <a:srgbClr val="001A6E">
                <a:alpha val="49804"/>
              </a:srgbClr>
            </a:solidFill>
          </p:spPr>
          <p:txBody>
            <a:bodyPr/>
            <a:lstStyle/>
            <a:p>
              <a:endParaRPr lang="LID4096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7706548" cy="435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932185" y="687655"/>
            <a:ext cx="3180900" cy="682090"/>
          </a:xfrm>
          <a:custGeom>
            <a:avLst/>
            <a:gdLst/>
            <a:ahLst/>
            <a:cxnLst/>
            <a:rect l="l" t="t" r="r" b="b"/>
            <a:pathLst>
              <a:path w="3180900" h="682090">
                <a:moveTo>
                  <a:pt x="0" y="0"/>
                </a:moveTo>
                <a:lnTo>
                  <a:pt x="3180900" y="0"/>
                </a:lnTo>
                <a:lnTo>
                  <a:pt x="3180900" y="682090"/>
                </a:lnTo>
                <a:lnTo>
                  <a:pt x="0" y="6820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7" name="Freeform 7"/>
          <p:cNvSpPr/>
          <p:nvPr/>
        </p:nvSpPr>
        <p:spPr>
          <a:xfrm>
            <a:off x="5624772" y="200995"/>
            <a:ext cx="2759018" cy="1655411"/>
          </a:xfrm>
          <a:custGeom>
            <a:avLst/>
            <a:gdLst/>
            <a:ahLst/>
            <a:cxnLst/>
            <a:rect l="l" t="t" r="r" b="b"/>
            <a:pathLst>
              <a:path w="2759018" h="1655411">
                <a:moveTo>
                  <a:pt x="0" y="0"/>
                </a:moveTo>
                <a:lnTo>
                  <a:pt x="2759018" y="0"/>
                </a:lnTo>
                <a:lnTo>
                  <a:pt x="2759018" y="1655410"/>
                </a:lnTo>
                <a:lnTo>
                  <a:pt x="0" y="16554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LID4096"/>
          </a:p>
        </p:txBody>
      </p:sp>
      <p:sp>
        <p:nvSpPr>
          <p:cNvPr id="8" name="Freeform 8"/>
          <p:cNvSpPr/>
          <p:nvPr/>
        </p:nvSpPr>
        <p:spPr>
          <a:xfrm>
            <a:off x="395694" y="463400"/>
            <a:ext cx="3950884" cy="1130601"/>
          </a:xfrm>
          <a:custGeom>
            <a:avLst/>
            <a:gdLst/>
            <a:ahLst/>
            <a:cxnLst/>
            <a:rect l="l" t="t" r="r" b="b"/>
            <a:pathLst>
              <a:path w="3950884" h="1130601">
                <a:moveTo>
                  <a:pt x="0" y="0"/>
                </a:moveTo>
                <a:lnTo>
                  <a:pt x="3950884" y="0"/>
                </a:lnTo>
                <a:lnTo>
                  <a:pt x="3950884" y="1130600"/>
                </a:lnTo>
                <a:lnTo>
                  <a:pt x="0" y="1130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5990" r="-5033" b="-15990"/>
            </a:stretch>
          </a:blipFill>
        </p:spPr>
        <p:txBody>
          <a:bodyPr/>
          <a:lstStyle/>
          <a:p>
            <a:endParaRPr lang="LID4096"/>
          </a:p>
        </p:txBody>
      </p:sp>
      <p:grpSp>
        <p:nvGrpSpPr>
          <p:cNvPr id="9" name="Group 9"/>
          <p:cNvGrpSpPr/>
          <p:nvPr/>
        </p:nvGrpSpPr>
        <p:grpSpPr>
          <a:xfrm>
            <a:off x="12663228" y="1977731"/>
            <a:ext cx="4718932" cy="2565577"/>
            <a:chOff x="0" y="0"/>
            <a:chExt cx="6291909" cy="342077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1018949"/>
              <a:ext cx="6031497" cy="1382871"/>
              <a:chOff x="0" y="0"/>
              <a:chExt cx="2595444" cy="59507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595444" cy="595070"/>
              </a:xfrm>
              <a:custGeom>
                <a:avLst/>
                <a:gdLst/>
                <a:ahLst/>
                <a:cxnLst/>
                <a:rect l="l" t="t" r="r" b="b"/>
                <a:pathLst>
                  <a:path w="2595444" h="595070">
                    <a:moveTo>
                      <a:pt x="40224" y="0"/>
                    </a:moveTo>
                    <a:lnTo>
                      <a:pt x="2555221" y="0"/>
                    </a:lnTo>
                    <a:cubicBezTo>
                      <a:pt x="2565889" y="0"/>
                      <a:pt x="2576120" y="4238"/>
                      <a:pt x="2583663" y="11781"/>
                    </a:cubicBezTo>
                    <a:cubicBezTo>
                      <a:pt x="2591206" y="19325"/>
                      <a:pt x="2595444" y="29556"/>
                      <a:pt x="2595444" y="40224"/>
                    </a:cubicBezTo>
                    <a:lnTo>
                      <a:pt x="2595444" y="554847"/>
                    </a:lnTo>
                    <a:cubicBezTo>
                      <a:pt x="2595444" y="577061"/>
                      <a:pt x="2577436" y="595070"/>
                      <a:pt x="2555221" y="595070"/>
                    </a:cubicBezTo>
                    <a:lnTo>
                      <a:pt x="40224" y="595070"/>
                    </a:lnTo>
                    <a:cubicBezTo>
                      <a:pt x="29556" y="595070"/>
                      <a:pt x="19325" y="590832"/>
                      <a:pt x="11781" y="583289"/>
                    </a:cubicBezTo>
                    <a:cubicBezTo>
                      <a:pt x="4238" y="575746"/>
                      <a:pt x="0" y="565515"/>
                      <a:pt x="0" y="554847"/>
                    </a:cubicBezTo>
                    <a:lnTo>
                      <a:pt x="0" y="40224"/>
                    </a:lnTo>
                    <a:cubicBezTo>
                      <a:pt x="0" y="29556"/>
                      <a:pt x="4238" y="19325"/>
                      <a:pt x="11781" y="11781"/>
                    </a:cubicBezTo>
                    <a:cubicBezTo>
                      <a:pt x="19325" y="4238"/>
                      <a:pt x="29556" y="0"/>
                      <a:pt x="40224" y="0"/>
                    </a:cubicBezTo>
                    <a:close/>
                  </a:path>
                </a:pathLst>
              </a:custGeom>
              <a:solidFill>
                <a:srgbClr val="A166C3">
                  <a:alpha val="60784"/>
                </a:srgbClr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19050"/>
                <a:ext cx="2595444" cy="6141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2871140" y="0"/>
              <a:ext cx="3420770" cy="3420770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14231" y="-32"/>
                <a:ext cx="6378462" cy="6350064"/>
              </a:xfrm>
              <a:custGeom>
                <a:avLst/>
                <a:gdLst/>
                <a:ahLst/>
                <a:cxnLst/>
                <a:rect l="l" t="t" r="r" b="b"/>
                <a:pathLst>
                  <a:path w="6378462" h="6350064">
                    <a:moveTo>
                      <a:pt x="3189231" y="32"/>
                    </a:moveTo>
                    <a:lnTo>
                      <a:pt x="3189231" y="32"/>
                    </a:lnTo>
                    <a:cubicBezTo>
                      <a:pt x="2051530" y="-5056"/>
                      <a:pt x="998068" y="598980"/>
                      <a:pt x="427743" y="1583419"/>
                    </a:cubicBezTo>
                    <a:cubicBezTo>
                      <a:pt x="-142581" y="2567857"/>
                      <a:pt x="-142581" y="3782207"/>
                      <a:pt x="427743" y="4766645"/>
                    </a:cubicBezTo>
                    <a:cubicBezTo>
                      <a:pt x="998068" y="5751084"/>
                      <a:pt x="2051530" y="6355120"/>
                      <a:pt x="3189231" y="6350032"/>
                    </a:cubicBezTo>
                    <a:cubicBezTo>
                      <a:pt x="4326932" y="6355120"/>
                      <a:pt x="5380395" y="5751084"/>
                      <a:pt x="5950719" y="4766645"/>
                    </a:cubicBezTo>
                    <a:cubicBezTo>
                      <a:pt x="6521043" y="3782207"/>
                      <a:pt x="6521043" y="2567857"/>
                      <a:pt x="5950719" y="1583419"/>
                    </a:cubicBezTo>
                    <a:cubicBezTo>
                      <a:pt x="5380395" y="598980"/>
                      <a:pt x="4326932" y="-5056"/>
                      <a:pt x="3189231" y="32"/>
                    </a:cubicBezTo>
                    <a:close/>
                  </a:path>
                </a:pathLst>
              </a:custGeom>
              <a:solidFill>
                <a:srgbClr val="A166C3"/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519009" y="530833"/>
                <a:ext cx="5311983" cy="5288333"/>
              </a:xfrm>
              <a:custGeom>
                <a:avLst/>
                <a:gdLst/>
                <a:ahLst/>
                <a:cxnLst/>
                <a:rect l="l" t="t" r="r" b="b"/>
                <a:pathLst>
                  <a:path w="5311983" h="5288333">
                    <a:moveTo>
                      <a:pt x="2655991" y="27"/>
                    </a:moveTo>
                    <a:cubicBezTo>
                      <a:pt x="1708514" y="-4210"/>
                      <a:pt x="831190" y="498831"/>
                      <a:pt x="356224" y="1318672"/>
                    </a:cubicBezTo>
                    <a:cubicBezTo>
                      <a:pt x="-118742" y="2138512"/>
                      <a:pt x="-118742" y="3149822"/>
                      <a:pt x="356224" y="3969662"/>
                    </a:cubicBezTo>
                    <a:cubicBezTo>
                      <a:pt x="831190" y="4789503"/>
                      <a:pt x="1708514" y="5292544"/>
                      <a:pt x="2655991" y="5288307"/>
                    </a:cubicBezTo>
                    <a:cubicBezTo>
                      <a:pt x="3603468" y="5292544"/>
                      <a:pt x="4480792" y="4789503"/>
                      <a:pt x="4955758" y="3969662"/>
                    </a:cubicBezTo>
                    <a:cubicBezTo>
                      <a:pt x="5430724" y="3149822"/>
                      <a:pt x="5430724" y="2138512"/>
                      <a:pt x="4955758" y="1318672"/>
                    </a:cubicBezTo>
                    <a:cubicBezTo>
                      <a:pt x="4480792" y="498831"/>
                      <a:pt x="3603468" y="-4210"/>
                      <a:pt x="2655991" y="27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223" t="-12412" r="223" b="-37679"/>
                </a:stretch>
              </a:blipFill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267676" y="1336729"/>
              <a:ext cx="2603464" cy="709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39"/>
                </a:lnSpc>
              </a:pPr>
              <a:r>
                <a:rPr lang="en-US" sz="1742" b="1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Philip Piatkiewicz</a:t>
              </a:r>
            </a:p>
            <a:p>
              <a:pPr algn="ctr">
                <a:lnSpc>
                  <a:spcPts val="1925"/>
                </a:lnSpc>
              </a:pPr>
              <a:r>
                <a:rPr lang="en-US" sz="1375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Secretary General, Adra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05840" y="4761836"/>
            <a:ext cx="4718932" cy="2565577"/>
            <a:chOff x="0" y="0"/>
            <a:chExt cx="6291909" cy="342077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1018949"/>
              <a:ext cx="6031497" cy="1382871"/>
              <a:chOff x="0" y="0"/>
              <a:chExt cx="2595444" cy="59507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595444" cy="595070"/>
              </a:xfrm>
              <a:custGeom>
                <a:avLst/>
                <a:gdLst/>
                <a:ahLst/>
                <a:cxnLst/>
                <a:rect l="l" t="t" r="r" b="b"/>
                <a:pathLst>
                  <a:path w="2595444" h="595070">
                    <a:moveTo>
                      <a:pt x="40224" y="0"/>
                    </a:moveTo>
                    <a:lnTo>
                      <a:pt x="2555221" y="0"/>
                    </a:lnTo>
                    <a:cubicBezTo>
                      <a:pt x="2565889" y="0"/>
                      <a:pt x="2576120" y="4238"/>
                      <a:pt x="2583663" y="11781"/>
                    </a:cubicBezTo>
                    <a:cubicBezTo>
                      <a:pt x="2591206" y="19325"/>
                      <a:pt x="2595444" y="29556"/>
                      <a:pt x="2595444" y="40224"/>
                    </a:cubicBezTo>
                    <a:lnTo>
                      <a:pt x="2595444" y="554847"/>
                    </a:lnTo>
                    <a:cubicBezTo>
                      <a:pt x="2595444" y="577061"/>
                      <a:pt x="2577436" y="595070"/>
                      <a:pt x="2555221" y="595070"/>
                    </a:cubicBezTo>
                    <a:lnTo>
                      <a:pt x="40224" y="595070"/>
                    </a:lnTo>
                    <a:cubicBezTo>
                      <a:pt x="29556" y="595070"/>
                      <a:pt x="19325" y="590832"/>
                      <a:pt x="11781" y="583289"/>
                    </a:cubicBezTo>
                    <a:cubicBezTo>
                      <a:pt x="4238" y="575746"/>
                      <a:pt x="0" y="565515"/>
                      <a:pt x="0" y="554847"/>
                    </a:cubicBezTo>
                    <a:lnTo>
                      <a:pt x="0" y="40224"/>
                    </a:lnTo>
                    <a:cubicBezTo>
                      <a:pt x="0" y="29556"/>
                      <a:pt x="4238" y="19325"/>
                      <a:pt x="11781" y="11781"/>
                    </a:cubicBezTo>
                    <a:cubicBezTo>
                      <a:pt x="19325" y="4238"/>
                      <a:pt x="29556" y="0"/>
                      <a:pt x="40224" y="0"/>
                    </a:cubicBezTo>
                    <a:close/>
                  </a:path>
                </a:pathLst>
              </a:custGeom>
              <a:solidFill>
                <a:srgbClr val="A166C3">
                  <a:alpha val="60784"/>
                </a:srgbClr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19050"/>
                <a:ext cx="2595444" cy="6141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0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67676" y="1227086"/>
              <a:ext cx="2603464" cy="928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39"/>
                </a:lnSpc>
              </a:pPr>
              <a:r>
                <a:rPr lang="en-US" sz="1742" b="1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Victor Afonso</a:t>
              </a:r>
            </a:p>
            <a:p>
              <a:pPr algn="ctr">
                <a:lnSpc>
                  <a:spcPts val="1645"/>
                </a:lnSpc>
              </a:pPr>
              <a:r>
                <a:rPr lang="en-US" sz="1175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CTAG – Centro Tecnológico de Automoción de Galicia</a:t>
              </a:r>
            </a:p>
          </p:txBody>
        </p: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2871140" y="0"/>
              <a:ext cx="3420770" cy="3420770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-14231" y="-32"/>
                <a:ext cx="6378462" cy="6350064"/>
              </a:xfrm>
              <a:custGeom>
                <a:avLst/>
                <a:gdLst/>
                <a:ahLst/>
                <a:cxnLst/>
                <a:rect l="l" t="t" r="r" b="b"/>
                <a:pathLst>
                  <a:path w="6378462" h="6350064">
                    <a:moveTo>
                      <a:pt x="3189231" y="32"/>
                    </a:moveTo>
                    <a:lnTo>
                      <a:pt x="3189231" y="32"/>
                    </a:lnTo>
                    <a:cubicBezTo>
                      <a:pt x="2051530" y="-5056"/>
                      <a:pt x="998068" y="598980"/>
                      <a:pt x="427743" y="1583419"/>
                    </a:cubicBezTo>
                    <a:cubicBezTo>
                      <a:pt x="-142581" y="2567857"/>
                      <a:pt x="-142581" y="3782207"/>
                      <a:pt x="427743" y="4766645"/>
                    </a:cubicBezTo>
                    <a:cubicBezTo>
                      <a:pt x="998068" y="5751084"/>
                      <a:pt x="2051530" y="6355120"/>
                      <a:pt x="3189231" y="6350032"/>
                    </a:cubicBezTo>
                    <a:cubicBezTo>
                      <a:pt x="4326932" y="6355120"/>
                      <a:pt x="5380395" y="5751084"/>
                      <a:pt x="5950719" y="4766645"/>
                    </a:cubicBezTo>
                    <a:cubicBezTo>
                      <a:pt x="6521043" y="3782207"/>
                      <a:pt x="6521043" y="2567857"/>
                      <a:pt x="5950719" y="1583419"/>
                    </a:cubicBezTo>
                    <a:cubicBezTo>
                      <a:pt x="5380395" y="598980"/>
                      <a:pt x="4326932" y="-5056"/>
                      <a:pt x="3189231" y="32"/>
                    </a:cubicBezTo>
                    <a:close/>
                  </a:path>
                </a:pathLst>
              </a:custGeom>
              <a:solidFill>
                <a:srgbClr val="A166C3"/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519009" y="530833"/>
                <a:ext cx="5311983" cy="5288333"/>
              </a:xfrm>
              <a:custGeom>
                <a:avLst/>
                <a:gdLst/>
                <a:ahLst/>
                <a:cxnLst/>
                <a:rect l="l" t="t" r="r" b="b"/>
                <a:pathLst>
                  <a:path w="5311983" h="5288333">
                    <a:moveTo>
                      <a:pt x="2655991" y="27"/>
                    </a:moveTo>
                    <a:cubicBezTo>
                      <a:pt x="1708514" y="-4210"/>
                      <a:pt x="831190" y="498831"/>
                      <a:pt x="356224" y="1318672"/>
                    </a:cubicBezTo>
                    <a:cubicBezTo>
                      <a:pt x="-118742" y="2138512"/>
                      <a:pt x="-118742" y="3149822"/>
                      <a:pt x="356224" y="3969662"/>
                    </a:cubicBezTo>
                    <a:cubicBezTo>
                      <a:pt x="831190" y="4789503"/>
                      <a:pt x="1708514" y="5292544"/>
                      <a:pt x="2655991" y="5288307"/>
                    </a:cubicBezTo>
                    <a:cubicBezTo>
                      <a:pt x="3603468" y="5292544"/>
                      <a:pt x="4480792" y="4789503"/>
                      <a:pt x="4955758" y="3969662"/>
                    </a:cubicBezTo>
                    <a:cubicBezTo>
                      <a:pt x="5430724" y="3149822"/>
                      <a:pt x="5430724" y="2138512"/>
                      <a:pt x="4955758" y="1318672"/>
                    </a:cubicBezTo>
                    <a:cubicBezTo>
                      <a:pt x="4480792" y="498831"/>
                      <a:pt x="3603468" y="-4210"/>
                      <a:pt x="2655991" y="27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223" t="-8346" r="-29692" b="-21701"/>
                </a:stretch>
              </a:blipFill>
            </p:spPr>
            <p:txBody>
              <a:bodyPr/>
              <a:lstStyle/>
              <a:p>
                <a:endParaRPr lang="LID4096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905840" y="7594113"/>
            <a:ext cx="4718932" cy="2565577"/>
            <a:chOff x="0" y="0"/>
            <a:chExt cx="6291909" cy="342077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1018949"/>
              <a:ext cx="6031497" cy="1382871"/>
              <a:chOff x="0" y="0"/>
              <a:chExt cx="2595444" cy="59507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595444" cy="595070"/>
              </a:xfrm>
              <a:custGeom>
                <a:avLst/>
                <a:gdLst/>
                <a:ahLst/>
                <a:cxnLst/>
                <a:rect l="l" t="t" r="r" b="b"/>
                <a:pathLst>
                  <a:path w="2595444" h="595070">
                    <a:moveTo>
                      <a:pt x="40224" y="0"/>
                    </a:moveTo>
                    <a:lnTo>
                      <a:pt x="2555221" y="0"/>
                    </a:lnTo>
                    <a:cubicBezTo>
                      <a:pt x="2565889" y="0"/>
                      <a:pt x="2576120" y="4238"/>
                      <a:pt x="2583663" y="11781"/>
                    </a:cubicBezTo>
                    <a:cubicBezTo>
                      <a:pt x="2591206" y="19325"/>
                      <a:pt x="2595444" y="29556"/>
                      <a:pt x="2595444" y="40224"/>
                    </a:cubicBezTo>
                    <a:lnTo>
                      <a:pt x="2595444" y="554847"/>
                    </a:lnTo>
                    <a:cubicBezTo>
                      <a:pt x="2595444" y="577061"/>
                      <a:pt x="2577436" y="595070"/>
                      <a:pt x="2555221" y="595070"/>
                    </a:cubicBezTo>
                    <a:lnTo>
                      <a:pt x="40224" y="595070"/>
                    </a:lnTo>
                    <a:cubicBezTo>
                      <a:pt x="29556" y="595070"/>
                      <a:pt x="19325" y="590832"/>
                      <a:pt x="11781" y="583289"/>
                    </a:cubicBezTo>
                    <a:cubicBezTo>
                      <a:pt x="4238" y="575746"/>
                      <a:pt x="0" y="565515"/>
                      <a:pt x="0" y="554847"/>
                    </a:cubicBezTo>
                    <a:lnTo>
                      <a:pt x="0" y="40224"/>
                    </a:lnTo>
                    <a:cubicBezTo>
                      <a:pt x="0" y="29556"/>
                      <a:pt x="4238" y="19325"/>
                      <a:pt x="11781" y="11781"/>
                    </a:cubicBezTo>
                    <a:cubicBezTo>
                      <a:pt x="19325" y="4238"/>
                      <a:pt x="29556" y="0"/>
                      <a:pt x="40224" y="0"/>
                    </a:cubicBezTo>
                    <a:close/>
                  </a:path>
                </a:pathLst>
              </a:custGeom>
              <a:solidFill>
                <a:srgbClr val="A166C3">
                  <a:alpha val="60784"/>
                </a:srgbClr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19050"/>
                <a:ext cx="2595444" cy="6141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0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2871140" y="0"/>
              <a:ext cx="3420770" cy="3420770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-14231" y="-32"/>
                <a:ext cx="6378462" cy="6350064"/>
              </a:xfrm>
              <a:custGeom>
                <a:avLst/>
                <a:gdLst/>
                <a:ahLst/>
                <a:cxnLst/>
                <a:rect l="l" t="t" r="r" b="b"/>
                <a:pathLst>
                  <a:path w="6378462" h="6350064">
                    <a:moveTo>
                      <a:pt x="3189231" y="32"/>
                    </a:moveTo>
                    <a:lnTo>
                      <a:pt x="3189231" y="32"/>
                    </a:lnTo>
                    <a:cubicBezTo>
                      <a:pt x="2051530" y="-5056"/>
                      <a:pt x="998068" y="598980"/>
                      <a:pt x="427743" y="1583419"/>
                    </a:cubicBezTo>
                    <a:cubicBezTo>
                      <a:pt x="-142581" y="2567857"/>
                      <a:pt x="-142581" y="3782207"/>
                      <a:pt x="427743" y="4766645"/>
                    </a:cubicBezTo>
                    <a:cubicBezTo>
                      <a:pt x="998068" y="5751084"/>
                      <a:pt x="2051530" y="6355120"/>
                      <a:pt x="3189231" y="6350032"/>
                    </a:cubicBezTo>
                    <a:cubicBezTo>
                      <a:pt x="4326932" y="6355120"/>
                      <a:pt x="5380395" y="5751084"/>
                      <a:pt x="5950719" y="4766645"/>
                    </a:cubicBezTo>
                    <a:cubicBezTo>
                      <a:pt x="6521043" y="3782207"/>
                      <a:pt x="6521043" y="2567857"/>
                      <a:pt x="5950719" y="1583419"/>
                    </a:cubicBezTo>
                    <a:cubicBezTo>
                      <a:pt x="5380395" y="598980"/>
                      <a:pt x="4326932" y="-5056"/>
                      <a:pt x="3189231" y="32"/>
                    </a:cubicBezTo>
                    <a:close/>
                  </a:path>
                </a:pathLst>
              </a:custGeom>
              <a:solidFill>
                <a:srgbClr val="A166C3"/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519009" y="530833"/>
                <a:ext cx="5311983" cy="5288333"/>
              </a:xfrm>
              <a:custGeom>
                <a:avLst/>
                <a:gdLst/>
                <a:ahLst/>
                <a:cxnLst/>
                <a:rect l="l" t="t" r="r" b="b"/>
                <a:pathLst>
                  <a:path w="5311983" h="5288333">
                    <a:moveTo>
                      <a:pt x="2655991" y="27"/>
                    </a:moveTo>
                    <a:cubicBezTo>
                      <a:pt x="1708514" y="-4210"/>
                      <a:pt x="831190" y="498831"/>
                      <a:pt x="356224" y="1318672"/>
                    </a:cubicBezTo>
                    <a:cubicBezTo>
                      <a:pt x="-118742" y="2138512"/>
                      <a:pt x="-118742" y="3149822"/>
                      <a:pt x="356224" y="3969662"/>
                    </a:cubicBezTo>
                    <a:cubicBezTo>
                      <a:pt x="831190" y="4789503"/>
                      <a:pt x="1708514" y="5292544"/>
                      <a:pt x="2655991" y="5288307"/>
                    </a:cubicBezTo>
                    <a:cubicBezTo>
                      <a:pt x="3603468" y="5292544"/>
                      <a:pt x="4480792" y="4789503"/>
                      <a:pt x="4955758" y="3969662"/>
                    </a:cubicBezTo>
                    <a:cubicBezTo>
                      <a:pt x="5430724" y="3149822"/>
                      <a:pt x="5430724" y="2138512"/>
                      <a:pt x="4955758" y="1318672"/>
                    </a:cubicBezTo>
                    <a:cubicBezTo>
                      <a:pt x="4480792" y="498831"/>
                      <a:pt x="3603468" y="-4210"/>
                      <a:pt x="2655991" y="27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8264" t="-21314" r="-12508"/>
                </a:stretch>
              </a:blipFill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78648" y="1252427"/>
              <a:ext cx="2792492" cy="895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99"/>
                </a:lnSpc>
              </a:pPr>
              <a:r>
                <a:rPr lang="en-US" sz="1642" b="1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Iria Galiñanes Romero</a:t>
              </a:r>
            </a:p>
            <a:p>
              <a:pPr algn="ctr">
                <a:lnSpc>
                  <a:spcPts val="1645"/>
                </a:lnSpc>
              </a:pPr>
              <a:r>
                <a:rPr lang="en-US" sz="1175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CTAG – Centro Tecnológico de Automoción de Galicia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784534" y="4761836"/>
            <a:ext cx="4718932" cy="2565577"/>
            <a:chOff x="0" y="0"/>
            <a:chExt cx="6291909" cy="3420770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1018949"/>
              <a:ext cx="6031497" cy="1382871"/>
              <a:chOff x="0" y="0"/>
              <a:chExt cx="2595444" cy="59507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595444" cy="595070"/>
              </a:xfrm>
              <a:custGeom>
                <a:avLst/>
                <a:gdLst/>
                <a:ahLst/>
                <a:cxnLst/>
                <a:rect l="l" t="t" r="r" b="b"/>
                <a:pathLst>
                  <a:path w="2595444" h="595070">
                    <a:moveTo>
                      <a:pt x="40224" y="0"/>
                    </a:moveTo>
                    <a:lnTo>
                      <a:pt x="2555221" y="0"/>
                    </a:lnTo>
                    <a:cubicBezTo>
                      <a:pt x="2565889" y="0"/>
                      <a:pt x="2576120" y="4238"/>
                      <a:pt x="2583663" y="11781"/>
                    </a:cubicBezTo>
                    <a:cubicBezTo>
                      <a:pt x="2591206" y="19325"/>
                      <a:pt x="2595444" y="29556"/>
                      <a:pt x="2595444" y="40224"/>
                    </a:cubicBezTo>
                    <a:lnTo>
                      <a:pt x="2595444" y="554847"/>
                    </a:lnTo>
                    <a:cubicBezTo>
                      <a:pt x="2595444" y="577061"/>
                      <a:pt x="2577436" y="595070"/>
                      <a:pt x="2555221" y="595070"/>
                    </a:cubicBezTo>
                    <a:lnTo>
                      <a:pt x="40224" y="595070"/>
                    </a:lnTo>
                    <a:cubicBezTo>
                      <a:pt x="29556" y="595070"/>
                      <a:pt x="19325" y="590832"/>
                      <a:pt x="11781" y="583289"/>
                    </a:cubicBezTo>
                    <a:cubicBezTo>
                      <a:pt x="4238" y="575746"/>
                      <a:pt x="0" y="565515"/>
                      <a:pt x="0" y="554847"/>
                    </a:cubicBezTo>
                    <a:lnTo>
                      <a:pt x="0" y="40224"/>
                    </a:lnTo>
                    <a:cubicBezTo>
                      <a:pt x="0" y="29556"/>
                      <a:pt x="4238" y="19325"/>
                      <a:pt x="11781" y="11781"/>
                    </a:cubicBezTo>
                    <a:cubicBezTo>
                      <a:pt x="19325" y="4238"/>
                      <a:pt x="29556" y="0"/>
                      <a:pt x="40224" y="0"/>
                    </a:cubicBezTo>
                    <a:close/>
                  </a:path>
                </a:pathLst>
              </a:custGeom>
              <a:solidFill>
                <a:srgbClr val="A166C3">
                  <a:alpha val="60784"/>
                </a:srgbClr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19050"/>
                <a:ext cx="2595444" cy="6141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0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>
              <a:grpSpLocks noChangeAspect="1"/>
            </p:cNvGrpSpPr>
            <p:nvPr/>
          </p:nvGrpSpPr>
          <p:grpSpPr>
            <a:xfrm>
              <a:off x="2871140" y="0"/>
              <a:ext cx="3420770" cy="3420770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-14231" y="-32"/>
                <a:ext cx="6378462" cy="6350064"/>
              </a:xfrm>
              <a:custGeom>
                <a:avLst/>
                <a:gdLst/>
                <a:ahLst/>
                <a:cxnLst/>
                <a:rect l="l" t="t" r="r" b="b"/>
                <a:pathLst>
                  <a:path w="6378462" h="6350064">
                    <a:moveTo>
                      <a:pt x="3189231" y="32"/>
                    </a:moveTo>
                    <a:lnTo>
                      <a:pt x="3189231" y="32"/>
                    </a:lnTo>
                    <a:cubicBezTo>
                      <a:pt x="2051530" y="-5056"/>
                      <a:pt x="998068" y="598980"/>
                      <a:pt x="427743" y="1583419"/>
                    </a:cubicBezTo>
                    <a:cubicBezTo>
                      <a:pt x="-142581" y="2567857"/>
                      <a:pt x="-142581" y="3782207"/>
                      <a:pt x="427743" y="4766645"/>
                    </a:cubicBezTo>
                    <a:cubicBezTo>
                      <a:pt x="998068" y="5751084"/>
                      <a:pt x="2051530" y="6355120"/>
                      <a:pt x="3189231" y="6350032"/>
                    </a:cubicBezTo>
                    <a:cubicBezTo>
                      <a:pt x="4326932" y="6355120"/>
                      <a:pt x="5380395" y="5751084"/>
                      <a:pt x="5950719" y="4766645"/>
                    </a:cubicBezTo>
                    <a:cubicBezTo>
                      <a:pt x="6521043" y="3782207"/>
                      <a:pt x="6521043" y="2567857"/>
                      <a:pt x="5950719" y="1583419"/>
                    </a:cubicBezTo>
                    <a:cubicBezTo>
                      <a:pt x="5380395" y="598980"/>
                      <a:pt x="4326932" y="-5056"/>
                      <a:pt x="3189231" y="32"/>
                    </a:cubicBezTo>
                    <a:close/>
                  </a:path>
                </a:pathLst>
              </a:custGeom>
              <a:solidFill>
                <a:srgbClr val="A166C3"/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519009" y="530833"/>
                <a:ext cx="5311983" cy="5288333"/>
              </a:xfrm>
              <a:custGeom>
                <a:avLst/>
                <a:gdLst/>
                <a:ahLst/>
                <a:cxnLst/>
                <a:rect l="l" t="t" r="r" b="b"/>
                <a:pathLst>
                  <a:path w="5311983" h="5288333">
                    <a:moveTo>
                      <a:pt x="2655991" y="27"/>
                    </a:moveTo>
                    <a:cubicBezTo>
                      <a:pt x="1708514" y="-4210"/>
                      <a:pt x="831190" y="498831"/>
                      <a:pt x="356224" y="1318672"/>
                    </a:cubicBezTo>
                    <a:cubicBezTo>
                      <a:pt x="-118742" y="2138512"/>
                      <a:pt x="-118742" y="3149822"/>
                      <a:pt x="356224" y="3969662"/>
                    </a:cubicBezTo>
                    <a:cubicBezTo>
                      <a:pt x="831190" y="4789503"/>
                      <a:pt x="1708514" y="5292544"/>
                      <a:pt x="2655991" y="5288307"/>
                    </a:cubicBezTo>
                    <a:cubicBezTo>
                      <a:pt x="3603468" y="5292544"/>
                      <a:pt x="4480792" y="4789503"/>
                      <a:pt x="4955758" y="3969662"/>
                    </a:cubicBezTo>
                    <a:cubicBezTo>
                      <a:pt x="5430724" y="3149822"/>
                      <a:pt x="5430724" y="2138512"/>
                      <a:pt x="4955758" y="1318672"/>
                    </a:cubicBezTo>
                    <a:cubicBezTo>
                      <a:pt x="4480792" y="498831"/>
                      <a:pt x="3603468" y="-4210"/>
                      <a:pt x="2655991" y="27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l="223" r="223"/>
                </a:stretch>
              </a:blipFill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267676" y="1395565"/>
              <a:ext cx="2603464" cy="661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39"/>
                </a:lnSpc>
              </a:pPr>
              <a:r>
                <a:rPr lang="en-US" sz="1742" b="1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Ricardo Bessa </a:t>
              </a:r>
            </a:p>
            <a:p>
              <a:pPr algn="ctr">
                <a:lnSpc>
                  <a:spcPts val="1645"/>
                </a:lnSpc>
              </a:pPr>
              <a:r>
                <a:rPr lang="en-US" sz="1175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INESC TEC 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784534" y="7594113"/>
            <a:ext cx="4718932" cy="2565577"/>
            <a:chOff x="0" y="0"/>
            <a:chExt cx="6291909" cy="3420770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1018949"/>
              <a:ext cx="6031497" cy="1382871"/>
              <a:chOff x="0" y="0"/>
              <a:chExt cx="2595444" cy="59507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595444" cy="595070"/>
              </a:xfrm>
              <a:custGeom>
                <a:avLst/>
                <a:gdLst/>
                <a:ahLst/>
                <a:cxnLst/>
                <a:rect l="l" t="t" r="r" b="b"/>
                <a:pathLst>
                  <a:path w="2595444" h="595070">
                    <a:moveTo>
                      <a:pt x="40224" y="0"/>
                    </a:moveTo>
                    <a:lnTo>
                      <a:pt x="2555221" y="0"/>
                    </a:lnTo>
                    <a:cubicBezTo>
                      <a:pt x="2565889" y="0"/>
                      <a:pt x="2576120" y="4238"/>
                      <a:pt x="2583663" y="11781"/>
                    </a:cubicBezTo>
                    <a:cubicBezTo>
                      <a:pt x="2591206" y="19325"/>
                      <a:pt x="2595444" y="29556"/>
                      <a:pt x="2595444" y="40224"/>
                    </a:cubicBezTo>
                    <a:lnTo>
                      <a:pt x="2595444" y="554847"/>
                    </a:lnTo>
                    <a:cubicBezTo>
                      <a:pt x="2595444" y="577061"/>
                      <a:pt x="2577436" y="595070"/>
                      <a:pt x="2555221" y="595070"/>
                    </a:cubicBezTo>
                    <a:lnTo>
                      <a:pt x="40224" y="595070"/>
                    </a:lnTo>
                    <a:cubicBezTo>
                      <a:pt x="29556" y="595070"/>
                      <a:pt x="19325" y="590832"/>
                      <a:pt x="11781" y="583289"/>
                    </a:cubicBezTo>
                    <a:cubicBezTo>
                      <a:pt x="4238" y="575746"/>
                      <a:pt x="0" y="565515"/>
                      <a:pt x="0" y="554847"/>
                    </a:cubicBezTo>
                    <a:lnTo>
                      <a:pt x="0" y="40224"/>
                    </a:lnTo>
                    <a:cubicBezTo>
                      <a:pt x="0" y="29556"/>
                      <a:pt x="4238" y="19325"/>
                      <a:pt x="11781" y="11781"/>
                    </a:cubicBezTo>
                    <a:cubicBezTo>
                      <a:pt x="19325" y="4238"/>
                      <a:pt x="29556" y="0"/>
                      <a:pt x="40224" y="0"/>
                    </a:cubicBezTo>
                    <a:close/>
                  </a:path>
                </a:pathLst>
              </a:custGeom>
              <a:solidFill>
                <a:srgbClr val="A166C3">
                  <a:alpha val="60784"/>
                </a:srgbClr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19050"/>
                <a:ext cx="2595444" cy="6141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>
              <a:grpSpLocks noChangeAspect="1"/>
            </p:cNvGrpSpPr>
            <p:nvPr/>
          </p:nvGrpSpPr>
          <p:grpSpPr>
            <a:xfrm>
              <a:off x="2871140" y="0"/>
              <a:ext cx="3420770" cy="3420770"/>
              <a:chOff x="0" y="0"/>
              <a:chExt cx="6350000" cy="63500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-14231" y="-32"/>
                <a:ext cx="6378462" cy="6350064"/>
              </a:xfrm>
              <a:custGeom>
                <a:avLst/>
                <a:gdLst/>
                <a:ahLst/>
                <a:cxnLst/>
                <a:rect l="l" t="t" r="r" b="b"/>
                <a:pathLst>
                  <a:path w="6378462" h="6350064">
                    <a:moveTo>
                      <a:pt x="3189231" y="32"/>
                    </a:moveTo>
                    <a:lnTo>
                      <a:pt x="3189231" y="32"/>
                    </a:lnTo>
                    <a:cubicBezTo>
                      <a:pt x="2051530" y="-5056"/>
                      <a:pt x="998068" y="598980"/>
                      <a:pt x="427743" y="1583419"/>
                    </a:cubicBezTo>
                    <a:cubicBezTo>
                      <a:pt x="-142581" y="2567857"/>
                      <a:pt x="-142581" y="3782207"/>
                      <a:pt x="427743" y="4766645"/>
                    </a:cubicBezTo>
                    <a:cubicBezTo>
                      <a:pt x="998068" y="5751084"/>
                      <a:pt x="2051530" y="6355120"/>
                      <a:pt x="3189231" y="6350032"/>
                    </a:cubicBezTo>
                    <a:cubicBezTo>
                      <a:pt x="4326932" y="6355120"/>
                      <a:pt x="5380395" y="5751084"/>
                      <a:pt x="5950719" y="4766645"/>
                    </a:cubicBezTo>
                    <a:cubicBezTo>
                      <a:pt x="6521043" y="3782207"/>
                      <a:pt x="6521043" y="2567857"/>
                      <a:pt x="5950719" y="1583419"/>
                    </a:cubicBezTo>
                    <a:cubicBezTo>
                      <a:pt x="5380395" y="598980"/>
                      <a:pt x="4326932" y="-5056"/>
                      <a:pt x="3189231" y="32"/>
                    </a:cubicBezTo>
                    <a:close/>
                  </a:path>
                </a:pathLst>
              </a:custGeom>
              <a:solidFill>
                <a:srgbClr val="A166C3"/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47" name="Freeform 47"/>
              <p:cNvSpPr/>
              <p:nvPr/>
            </p:nvSpPr>
            <p:spPr>
              <a:xfrm>
                <a:off x="519009" y="530833"/>
                <a:ext cx="5311983" cy="5288333"/>
              </a:xfrm>
              <a:custGeom>
                <a:avLst/>
                <a:gdLst/>
                <a:ahLst/>
                <a:cxnLst/>
                <a:rect l="l" t="t" r="r" b="b"/>
                <a:pathLst>
                  <a:path w="5311983" h="5288333">
                    <a:moveTo>
                      <a:pt x="2655991" y="27"/>
                    </a:moveTo>
                    <a:cubicBezTo>
                      <a:pt x="1708514" y="-4210"/>
                      <a:pt x="831190" y="498831"/>
                      <a:pt x="356224" y="1318672"/>
                    </a:cubicBezTo>
                    <a:cubicBezTo>
                      <a:pt x="-118742" y="2138512"/>
                      <a:pt x="-118742" y="3149822"/>
                      <a:pt x="356224" y="3969662"/>
                    </a:cubicBezTo>
                    <a:cubicBezTo>
                      <a:pt x="831190" y="4789503"/>
                      <a:pt x="1708514" y="5292544"/>
                      <a:pt x="2655991" y="5288307"/>
                    </a:cubicBezTo>
                    <a:cubicBezTo>
                      <a:pt x="3603468" y="5292544"/>
                      <a:pt x="4480792" y="4789503"/>
                      <a:pt x="4955758" y="3969662"/>
                    </a:cubicBezTo>
                    <a:cubicBezTo>
                      <a:pt x="5430724" y="3149822"/>
                      <a:pt x="5430724" y="2138512"/>
                      <a:pt x="4955758" y="1318672"/>
                    </a:cubicBezTo>
                    <a:cubicBezTo>
                      <a:pt x="4480792" y="498831"/>
                      <a:pt x="3603468" y="-4210"/>
                      <a:pt x="2655991" y="27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l="223" r="223"/>
                </a:stretch>
              </a:blipFill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182032" y="1023886"/>
              <a:ext cx="2603464" cy="1334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39"/>
                </a:lnSpc>
              </a:pPr>
              <a:r>
                <a:rPr lang="en-US" sz="1742" b="1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Margriet Van Schijndel-de Nooij</a:t>
              </a:r>
            </a:p>
            <a:p>
              <a:pPr algn="ctr">
                <a:lnSpc>
                  <a:spcPts val="1645"/>
                </a:lnSpc>
              </a:pPr>
              <a:r>
                <a:rPr lang="en-US" sz="1175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Eindhoven University of Technology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2663228" y="4761836"/>
            <a:ext cx="4718932" cy="2565577"/>
            <a:chOff x="0" y="0"/>
            <a:chExt cx="6291909" cy="3420770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1018949"/>
              <a:ext cx="6031497" cy="1382871"/>
              <a:chOff x="0" y="0"/>
              <a:chExt cx="2595444" cy="59507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2595444" cy="595070"/>
              </a:xfrm>
              <a:custGeom>
                <a:avLst/>
                <a:gdLst/>
                <a:ahLst/>
                <a:cxnLst/>
                <a:rect l="l" t="t" r="r" b="b"/>
                <a:pathLst>
                  <a:path w="2595444" h="595070">
                    <a:moveTo>
                      <a:pt x="40224" y="0"/>
                    </a:moveTo>
                    <a:lnTo>
                      <a:pt x="2555221" y="0"/>
                    </a:lnTo>
                    <a:cubicBezTo>
                      <a:pt x="2565889" y="0"/>
                      <a:pt x="2576120" y="4238"/>
                      <a:pt x="2583663" y="11781"/>
                    </a:cubicBezTo>
                    <a:cubicBezTo>
                      <a:pt x="2591206" y="19325"/>
                      <a:pt x="2595444" y="29556"/>
                      <a:pt x="2595444" y="40224"/>
                    </a:cubicBezTo>
                    <a:lnTo>
                      <a:pt x="2595444" y="554847"/>
                    </a:lnTo>
                    <a:cubicBezTo>
                      <a:pt x="2595444" y="577061"/>
                      <a:pt x="2577436" y="595070"/>
                      <a:pt x="2555221" y="595070"/>
                    </a:cubicBezTo>
                    <a:lnTo>
                      <a:pt x="40224" y="595070"/>
                    </a:lnTo>
                    <a:cubicBezTo>
                      <a:pt x="29556" y="595070"/>
                      <a:pt x="19325" y="590832"/>
                      <a:pt x="11781" y="583289"/>
                    </a:cubicBezTo>
                    <a:cubicBezTo>
                      <a:pt x="4238" y="575746"/>
                      <a:pt x="0" y="565515"/>
                      <a:pt x="0" y="554847"/>
                    </a:cubicBezTo>
                    <a:lnTo>
                      <a:pt x="0" y="40224"/>
                    </a:lnTo>
                    <a:cubicBezTo>
                      <a:pt x="0" y="29556"/>
                      <a:pt x="4238" y="19325"/>
                      <a:pt x="11781" y="11781"/>
                    </a:cubicBezTo>
                    <a:cubicBezTo>
                      <a:pt x="19325" y="4238"/>
                      <a:pt x="29556" y="0"/>
                      <a:pt x="40224" y="0"/>
                    </a:cubicBezTo>
                    <a:close/>
                  </a:path>
                </a:pathLst>
              </a:custGeom>
              <a:solidFill>
                <a:srgbClr val="A166C3">
                  <a:alpha val="60784"/>
                </a:srgbClr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-19050"/>
                <a:ext cx="2595444" cy="6141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>
              <a:grpSpLocks noChangeAspect="1"/>
            </p:cNvGrpSpPr>
            <p:nvPr/>
          </p:nvGrpSpPr>
          <p:grpSpPr>
            <a:xfrm>
              <a:off x="2871140" y="0"/>
              <a:ext cx="3420770" cy="3420770"/>
              <a:chOff x="0" y="0"/>
              <a:chExt cx="6350000" cy="63500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-14231" y="-32"/>
                <a:ext cx="6378462" cy="6350064"/>
              </a:xfrm>
              <a:custGeom>
                <a:avLst/>
                <a:gdLst/>
                <a:ahLst/>
                <a:cxnLst/>
                <a:rect l="l" t="t" r="r" b="b"/>
                <a:pathLst>
                  <a:path w="6378462" h="6350064">
                    <a:moveTo>
                      <a:pt x="3189231" y="32"/>
                    </a:moveTo>
                    <a:lnTo>
                      <a:pt x="3189231" y="32"/>
                    </a:lnTo>
                    <a:cubicBezTo>
                      <a:pt x="2051530" y="-5056"/>
                      <a:pt x="998068" y="598980"/>
                      <a:pt x="427743" y="1583419"/>
                    </a:cubicBezTo>
                    <a:cubicBezTo>
                      <a:pt x="-142581" y="2567857"/>
                      <a:pt x="-142581" y="3782207"/>
                      <a:pt x="427743" y="4766645"/>
                    </a:cubicBezTo>
                    <a:cubicBezTo>
                      <a:pt x="998068" y="5751084"/>
                      <a:pt x="2051530" y="6355120"/>
                      <a:pt x="3189231" y="6350032"/>
                    </a:cubicBezTo>
                    <a:cubicBezTo>
                      <a:pt x="4326932" y="6355120"/>
                      <a:pt x="5380395" y="5751084"/>
                      <a:pt x="5950719" y="4766645"/>
                    </a:cubicBezTo>
                    <a:cubicBezTo>
                      <a:pt x="6521043" y="3782207"/>
                      <a:pt x="6521043" y="2567857"/>
                      <a:pt x="5950719" y="1583419"/>
                    </a:cubicBezTo>
                    <a:cubicBezTo>
                      <a:pt x="5380395" y="598980"/>
                      <a:pt x="4326932" y="-5056"/>
                      <a:pt x="3189231" y="32"/>
                    </a:cubicBezTo>
                    <a:close/>
                  </a:path>
                </a:pathLst>
              </a:custGeom>
              <a:solidFill>
                <a:srgbClr val="A166C3"/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55" name="Freeform 55"/>
              <p:cNvSpPr/>
              <p:nvPr/>
            </p:nvSpPr>
            <p:spPr>
              <a:xfrm>
                <a:off x="519009" y="530833"/>
                <a:ext cx="5311983" cy="5288333"/>
              </a:xfrm>
              <a:custGeom>
                <a:avLst/>
                <a:gdLst/>
                <a:ahLst/>
                <a:cxnLst/>
                <a:rect l="l" t="t" r="r" b="b"/>
                <a:pathLst>
                  <a:path w="5311983" h="5288333">
                    <a:moveTo>
                      <a:pt x="2655991" y="27"/>
                    </a:moveTo>
                    <a:cubicBezTo>
                      <a:pt x="1708514" y="-4210"/>
                      <a:pt x="831190" y="498831"/>
                      <a:pt x="356224" y="1318672"/>
                    </a:cubicBezTo>
                    <a:cubicBezTo>
                      <a:pt x="-118742" y="2138512"/>
                      <a:pt x="-118742" y="3149822"/>
                      <a:pt x="356224" y="3969662"/>
                    </a:cubicBezTo>
                    <a:cubicBezTo>
                      <a:pt x="831190" y="4789503"/>
                      <a:pt x="1708514" y="5292544"/>
                      <a:pt x="2655991" y="5288307"/>
                    </a:cubicBezTo>
                    <a:cubicBezTo>
                      <a:pt x="3603468" y="5292544"/>
                      <a:pt x="4480792" y="4789503"/>
                      <a:pt x="4955758" y="3969662"/>
                    </a:cubicBezTo>
                    <a:cubicBezTo>
                      <a:pt x="5430724" y="3149822"/>
                      <a:pt x="5430724" y="2138512"/>
                      <a:pt x="4955758" y="1318672"/>
                    </a:cubicBezTo>
                    <a:cubicBezTo>
                      <a:pt x="4480792" y="498831"/>
                      <a:pt x="3603468" y="-4210"/>
                      <a:pt x="2655991" y="27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l="223" r="223"/>
                </a:stretch>
              </a:blipFill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267676" y="1360436"/>
              <a:ext cx="2603464" cy="661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39"/>
                </a:lnSpc>
              </a:pPr>
              <a:r>
                <a:rPr lang="en-US" sz="1742" b="1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Krzysztof Lipiec</a:t>
              </a:r>
            </a:p>
            <a:p>
              <a:pPr algn="ctr">
                <a:lnSpc>
                  <a:spcPts val="1645"/>
                </a:lnSpc>
              </a:pPr>
              <a:r>
                <a:rPr lang="en-US" sz="1175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Łukasiewicz - PIAP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2663228" y="7594113"/>
            <a:ext cx="4718932" cy="2565577"/>
            <a:chOff x="0" y="0"/>
            <a:chExt cx="6291909" cy="3420770"/>
          </a:xfrm>
        </p:grpSpPr>
        <p:grpSp>
          <p:nvGrpSpPr>
            <p:cNvPr id="58" name="Group 58"/>
            <p:cNvGrpSpPr/>
            <p:nvPr/>
          </p:nvGrpSpPr>
          <p:grpSpPr>
            <a:xfrm>
              <a:off x="0" y="1018949"/>
              <a:ext cx="6031497" cy="1382871"/>
              <a:chOff x="0" y="0"/>
              <a:chExt cx="2595444" cy="59507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2595444" cy="595070"/>
              </a:xfrm>
              <a:custGeom>
                <a:avLst/>
                <a:gdLst/>
                <a:ahLst/>
                <a:cxnLst/>
                <a:rect l="l" t="t" r="r" b="b"/>
                <a:pathLst>
                  <a:path w="2595444" h="595070">
                    <a:moveTo>
                      <a:pt x="40224" y="0"/>
                    </a:moveTo>
                    <a:lnTo>
                      <a:pt x="2555221" y="0"/>
                    </a:lnTo>
                    <a:cubicBezTo>
                      <a:pt x="2565889" y="0"/>
                      <a:pt x="2576120" y="4238"/>
                      <a:pt x="2583663" y="11781"/>
                    </a:cubicBezTo>
                    <a:cubicBezTo>
                      <a:pt x="2591206" y="19325"/>
                      <a:pt x="2595444" y="29556"/>
                      <a:pt x="2595444" y="40224"/>
                    </a:cubicBezTo>
                    <a:lnTo>
                      <a:pt x="2595444" y="554847"/>
                    </a:lnTo>
                    <a:cubicBezTo>
                      <a:pt x="2595444" y="577061"/>
                      <a:pt x="2577436" y="595070"/>
                      <a:pt x="2555221" y="595070"/>
                    </a:cubicBezTo>
                    <a:lnTo>
                      <a:pt x="40224" y="595070"/>
                    </a:lnTo>
                    <a:cubicBezTo>
                      <a:pt x="29556" y="595070"/>
                      <a:pt x="19325" y="590832"/>
                      <a:pt x="11781" y="583289"/>
                    </a:cubicBezTo>
                    <a:cubicBezTo>
                      <a:pt x="4238" y="575746"/>
                      <a:pt x="0" y="565515"/>
                      <a:pt x="0" y="554847"/>
                    </a:cubicBezTo>
                    <a:lnTo>
                      <a:pt x="0" y="40224"/>
                    </a:lnTo>
                    <a:cubicBezTo>
                      <a:pt x="0" y="29556"/>
                      <a:pt x="4238" y="19325"/>
                      <a:pt x="11781" y="11781"/>
                    </a:cubicBezTo>
                    <a:cubicBezTo>
                      <a:pt x="19325" y="4238"/>
                      <a:pt x="29556" y="0"/>
                      <a:pt x="40224" y="0"/>
                    </a:cubicBezTo>
                    <a:close/>
                  </a:path>
                </a:pathLst>
              </a:custGeom>
              <a:solidFill>
                <a:srgbClr val="A166C3">
                  <a:alpha val="60784"/>
                </a:srgbClr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19050"/>
                <a:ext cx="2595444" cy="6141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0"/>
                  </a:lnSpc>
                </a:pPr>
                <a:endParaRPr/>
              </a:p>
            </p:txBody>
          </p:sp>
        </p:grpSp>
        <p:grpSp>
          <p:nvGrpSpPr>
            <p:cNvPr id="61" name="Group 61"/>
            <p:cNvGrpSpPr>
              <a:grpSpLocks noChangeAspect="1"/>
            </p:cNvGrpSpPr>
            <p:nvPr/>
          </p:nvGrpSpPr>
          <p:grpSpPr>
            <a:xfrm>
              <a:off x="2871140" y="0"/>
              <a:ext cx="3420770" cy="3420770"/>
              <a:chOff x="0" y="0"/>
              <a:chExt cx="6350000" cy="635000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-14231" y="-32"/>
                <a:ext cx="6378462" cy="6350064"/>
              </a:xfrm>
              <a:custGeom>
                <a:avLst/>
                <a:gdLst/>
                <a:ahLst/>
                <a:cxnLst/>
                <a:rect l="l" t="t" r="r" b="b"/>
                <a:pathLst>
                  <a:path w="6378462" h="6350064">
                    <a:moveTo>
                      <a:pt x="3189231" y="32"/>
                    </a:moveTo>
                    <a:lnTo>
                      <a:pt x="3189231" y="32"/>
                    </a:lnTo>
                    <a:cubicBezTo>
                      <a:pt x="2051530" y="-5056"/>
                      <a:pt x="998068" y="598980"/>
                      <a:pt x="427743" y="1583419"/>
                    </a:cubicBezTo>
                    <a:cubicBezTo>
                      <a:pt x="-142581" y="2567857"/>
                      <a:pt x="-142581" y="3782207"/>
                      <a:pt x="427743" y="4766645"/>
                    </a:cubicBezTo>
                    <a:cubicBezTo>
                      <a:pt x="998068" y="5751084"/>
                      <a:pt x="2051530" y="6355120"/>
                      <a:pt x="3189231" y="6350032"/>
                    </a:cubicBezTo>
                    <a:cubicBezTo>
                      <a:pt x="4326932" y="6355120"/>
                      <a:pt x="5380395" y="5751084"/>
                      <a:pt x="5950719" y="4766645"/>
                    </a:cubicBezTo>
                    <a:cubicBezTo>
                      <a:pt x="6521043" y="3782207"/>
                      <a:pt x="6521043" y="2567857"/>
                      <a:pt x="5950719" y="1583419"/>
                    </a:cubicBezTo>
                    <a:cubicBezTo>
                      <a:pt x="5380395" y="598980"/>
                      <a:pt x="4326932" y="-5056"/>
                      <a:pt x="3189231" y="32"/>
                    </a:cubicBezTo>
                    <a:close/>
                  </a:path>
                </a:pathLst>
              </a:custGeom>
              <a:solidFill>
                <a:srgbClr val="A166C3"/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63" name="Freeform 63"/>
              <p:cNvSpPr/>
              <p:nvPr/>
            </p:nvSpPr>
            <p:spPr>
              <a:xfrm>
                <a:off x="519009" y="530833"/>
                <a:ext cx="5311983" cy="5288333"/>
              </a:xfrm>
              <a:custGeom>
                <a:avLst/>
                <a:gdLst/>
                <a:ahLst/>
                <a:cxnLst/>
                <a:rect l="l" t="t" r="r" b="b"/>
                <a:pathLst>
                  <a:path w="5311983" h="5288333">
                    <a:moveTo>
                      <a:pt x="2655991" y="27"/>
                    </a:moveTo>
                    <a:cubicBezTo>
                      <a:pt x="1708514" y="-4210"/>
                      <a:pt x="831190" y="498831"/>
                      <a:pt x="356224" y="1318672"/>
                    </a:cubicBezTo>
                    <a:cubicBezTo>
                      <a:pt x="-118742" y="2138512"/>
                      <a:pt x="-118742" y="3149822"/>
                      <a:pt x="356224" y="3969662"/>
                    </a:cubicBezTo>
                    <a:cubicBezTo>
                      <a:pt x="831190" y="4789503"/>
                      <a:pt x="1708514" y="5292544"/>
                      <a:pt x="2655991" y="5288307"/>
                    </a:cubicBezTo>
                    <a:cubicBezTo>
                      <a:pt x="3603468" y="5292544"/>
                      <a:pt x="4480792" y="4789503"/>
                      <a:pt x="4955758" y="3969662"/>
                    </a:cubicBezTo>
                    <a:cubicBezTo>
                      <a:pt x="5430724" y="3149822"/>
                      <a:pt x="5430724" y="2138512"/>
                      <a:pt x="4955758" y="1318672"/>
                    </a:cubicBezTo>
                    <a:cubicBezTo>
                      <a:pt x="4480792" y="498831"/>
                      <a:pt x="3603468" y="-4210"/>
                      <a:pt x="2655991" y="27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l="223" r="223"/>
                </a:stretch>
              </a:blipFill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64" name="TextBox 64"/>
            <p:cNvSpPr txBox="1"/>
            <p:nvPr/>
          </p:nvSpPr>
          <p:spPr>
            <a:xfrm>
              <a:off x="267676" y="1395565"/>
              <a:ext cx="2603464" cy="661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39"/>
                </a:lnSpc>
              </a:pPr>
              <a:r>
                <a:rPr lang="en-US" sz="1742" b="1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Françoise Siepel</a:t>
              </a:r>
            </a:p>
            <a:p>
              <a:pPr algn="ctr">
                <a:lnSpc>
                  <a:spcPts val="1645"/>
                </a:lnSpc>
              </a:pPr>
              <a:r>
                <a:rPr lang="en-US" sz="1175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University of Twente</a:t>
              </a:r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669033" y="3289095"/>
            <a:ext cx="6904058" cy="87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8"/>
              </a:lnSpc>
            </a:pPr>
            <a:r>
              <a:rPr lang="en-US" sz="3173" i="1">
                <a:solidFill>
                  <a:srgbClr val="FCFDFC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Harnessing AI, Data, and Robotics for Next-Generation Innovation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669033" y="2244766"/>
            <a:ext cx="7355090" cy="883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40"/>
              </a:lnSpc>
            </a:pPr>
            <a:r>
              <a:rPr lang="en-US" sz="633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Future Ready 2026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669033" y="4321502"/>
            <a:ext cx="3794992" cy="440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5"/>
              </a:lnSpc>
            </a:pPr>
            <a:r>
              <a:rPr lang="en-US" sz="3093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16 April, 2026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  <p:txBody>
          <a:bodyPr/>
          <a:lstStyle/>
          <a:p>
            <a:endParaRPr lang="LID4096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7706548" cy="4334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706548" cy="4334933"/>
            </a:xfrm>
            <a:custGeom>
              <a:avLst/>
              <a:gdLst/>
              <a:ahLst/>
              <a:cxnLst/>
              <a:rect l="l" t="t" r="r" b="b"/>
              <a:pathLst>
                <a:path w="7706548" h="4334933">
                  <a:moveTo>
                    <a:pt x="0" y="0"/>
                  </a:moveTo>
                  <a:lnTo>
                    <a:pt x="7706548" y="0"/>
                  </a:lnTo>
                  <a:lnTo>
                    <a:pt x="7706548" y="4334933"/>
                  </a:lnTo>
                  <a:lnTo>
                    <a:pt x="0" y="4334933"/>
                  </a:lnTo>
                  <a:close/>
                </a:path>
              </a:pathLst>
            </a:custGeom>
            <a:solidFill>
              <a:srgbClr val="001A6E">
                <a:alpha val="49804"/>
              </a:srgbClr>
            </a:solidFill>
          </p:spPr>
          <p:txBody>
            <a:bodyPr/>
            <a:lstStyle/>
            <a:p>
              <a:endParaRPr lang="LID4096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7706548" cy="435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932185" y="687655"/>
            <a:ext cx="3180900" cy="682090"/>
          </a:xfrm>
          <a:custGeom>
            <a:avLst/>
            <a:gdLst/>
            <a:ahLst/>
            <a:cxnLst/>
            <a:rect l="l" t="t" r="r" b="b"/>
            <a:pathLst>
              <a:path w="3180900" h="682090">
                <a:moveTo>
                  <a:pt x="0" y="0"/>
                </a:moveTo>
                <a:lnTo>
                  <a:pt x="3180900" y="0"/>
                </a:lnTo>
                <a:lnTo>
                  <a:pt x="3180900" y="682090"/>
                </a:lnTo>
                <a:lnTo>
                  <a:pt x="0" y="6820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7" name="Freeform 7"/>
          <p:cNvSpPr/>
          <p:nvPr/>
        </p:nvSpPr>
        <p:spPr>
          <a:xfrm>
            <a:off x="5624772" y="200995"/>
            <a:ext cx="2759018" cy="1655411"/>
          </a:xfrm>
          <a:custGeom>
            <a:avLst/>
            <a:gdLst/>
            <a:ahLst/>
            <a:cxnLst/>
            <a:rect l="l" t="t" r="r" b="b"/>
            <a:pathLst>
              <a:path w="2759018" h="1655411">
                <a:moveTo>
                  <a:pt x="0" y="0"/>
                </a:moveTo>
                <a:lnTo>
                  <a:pt x="2759018" y="0"/>
                </a:lnTo>
                <a:lnTo>
                  <a:pt x="2759018" y="1655410"/>
                </a:lnTo>
                <a:lnTo>
                  <a:pt x="0" y="16554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LID4096"/>
          </a:p>
        </p:txBody>
      </p:sp>
      <p:sp>
        <p:nvSpPr>
          <p:cNvPr id="8" name="Freeform 8"/>
          <p:cNvSpPr/>
          <p:nvPr/>
        </p:nvSpPr>
        <p:spPr>
          <a:xfrm>
            <a:off x="395694" y="463400"/>
            <a:ext cx="3950884" cy="1130601"/>
          </a:xfrm>
          <a:custGeom>
            <a:avLst/>
            <a:gdLst/>
            <a:ahLst/>
            <a:cxnLst/>
            <a:rect l="l" t="t" r="r" b="b"/>
            <a:pathLst>
              <a:path w="3950884" h="1130601">
                <a:moveTo>
                  <a:pt x="0" y="0"/>
                </a:moveTo>
                <a:lnTo>
                  <a:pt x="3950884" y="0"/>
                </a:lnTo>
                <a:lnTo>
                  <a:pt x="3950884" y="1130600"/>
                </a:lnTo>
                <a:lnTo>
                  <a:pt x="0" y="1130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5990" r="-5033" b="-15990"/>
            </a:stretch>
          </a:blipFill>
        </p:spPr>
        <p:txBody>
          <a:bodyPr/>
          <a:lstStyle/>
          <a:p>
            <a:endParaRPr lang="LID4096"/>
          </a:p>
        </p:txBody>
      </p:sp>
      <p:grpSp>
        <p:nvGrpSpPr>
          <p:cNvPr id="9" name="Group 9"/>
          <p:cNvGrpSpPr/>
          <p:nvPr/>
        </p:nvGrpSpPr>
        <p:grpSpPr>
          <a:xfrm>
            <a:off x="12572719" y="2427260"/>
            <a:ext cx="4718932" cy="2565577"/>
            <a:chOff x="0" y="0"/>
            <a:chExt cx="6291909" cy="342077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807145"/>
              <a:ext cx="6031497" cy="1594675"/>
              <a:chOff x="0" y="0"/>
              <a:chExt cx="2595444" cy="68621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595444" cy="686213"/>
              </a:xfrm>
              <a:custGeom>
                <a:avLst/>
                <a:gdLst/>
                <a:ahLst/>
                <a:cxnLst/>
                <a:rect l="l" t="t" r="r" b="b"/>
                <a:pathLst>
                  <a:path w="2595444" h="686213">
                    <a:moveTo>
                      <a:pt x="40224" y="0"/>
                    </a:moveTo>
                    <a:lnTo>
                      <a:pt x="2555221" y="0"/>
                    </a:lnTo>
                    <a:cubicBezTo>
                      <a:pt x="2565889" y="0"/>
                      <a:pt x="2576120" y="4238"/>
                      <a:pt x="2583663" y="11781"/>
                    </a:cubicBezTo>
                    <a:cubicBezTo>
                      <a:pt x="2591206" y="19325"/>
                      <a:pt x="2595444" y="29556"/>
                      <a:pt x="2595444" y="40224"/>
                    </a:cubicBezTo>
                    <a:lnTo>
                      <a:pt x="2595444" y="645989"/>
                    </a:lnTo>
                    <a:cubicBezTo>
                      <a:pt x="2595444" y="668204"/>
                      <a:pt x="2577436" y="686213"/>
                      <a:pt x="2555221" y="686213"/>
                    </a:cubicBezTo>
                    <a:lnTo>
                      <a:pt x="40224" y="686213"/>
                    </a:lnTo>
                    <a:cubicBezTo>
                      <a:pt x="29556" y="686213"/>
                      <a:pt x="19325" y="681975"/>
                      <a:pt x="11781" y="674432"/>
                    </a:cubicBezTo>
                    <a:cubicBezTo>
                      <a:pt x="4238" y="666888"/>
                      <a:pt x="0" y="656657"/>
                      <a:pt x="0" y="645989"/>
                    </a:cubicBezTo>
                    <a:lnTo>
                      <a:pt x="0" y="40224"/>
                    </a:lnTo>
                    <a:cubicBezTo>
                      <a:pt x="0" y="29556"/>
                      <a:pt x="4238" y="19325"/>
                      <a:pt x="11781" y="11781"/>
                    </a:cubicBezTo>
                    <a:cubicBezTo>
                      <a:pt x="19325" y="4238"/>
                      <a:pt x="29556" y="0"/>
                      <a:pt x="40224" y="0"/>
                    </a:cubicBezTo>
                    <a:close/>
                  </a:path>
                </a:pathLst>
              </a:custGeom>
              <a:solidFill>
                <a:srgbClr val="A166C3">
                  <a:alpha val="60784"/>
                </a:srgbClr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19050"/>
                <a:ext cx="2595444" cy="705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2871140" y="0"/>
              <a:ext cx="3420770" cy="3420770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14231" y="-32"/>
                <a:ext cx="6378462" cy="6350064"/>
              </a:xfrm>
              <a:custGeom>
                <a:avLst/>
                <a:gdLst/>
                <a:ahLst/>
                <a:cxnLst/>
                <a:rect l="l" t="t" r="r" b="b"/>
                <a:pathLst>
                  <a:path w="6378462" h="6350064">
                    <a:moveTo>
                      <a:pt x="3189231" y="32"/>
                    </a:moveTo>
                    <a:lnTo>
                      <a:pt x="3189231" y="32"/>
                    </a:lnTo>
                    <a:cubicBezTo>
                      <a:pt x="2051530" y="-5056"/>
                      <a:pt x="998068" y="598980"/>
                      <a:pt x="427743" y="1583419"/>
                    </a:cubicBezTo>
                    <a:cubicBezTo>
                      <a:pt x="-142581" y="2567857"/>
                      <a:pt x="-142581" y="3782207"/>
                      <a:pt x="427743" y="4766645"/>
                    </a:cubicBezTo>
                    <a:cubicBezTo>
                      <a:pt x="998068" y="5751084"/>
                      <a:pt x="2051530" y="6355120"/>
                      <a:pt x="3189231" y="6350032"/>
                    </a:cubicBezTo>
                    <a:cubicBezTo>
                      <a:pt x="4326932" y="6355120"/>
                      <a:pt x="5380395" y="5751084"/>
                      <a:pt x="5950719" y="4766645"/>
                    </a:cubicBezTo>
                    <a:cubicBezTo>
                      <a:pt x="6521043" y="3782207"/>
                      <a:pt x="6521043" y="2567857"/>
                      <a:pt x="5950719" y="1583419"/>
                    </a:cubicBezTo>
                    <a:cubicBezTo>
                      <a:pt x="5380395" y="598980"/>
                      <a:pt x="4326932" y="-5056"/>
                      <a:pt x="3189231" y="32"/>
                    </a:cubicBezTo>
                    <a:close/>
                  </a:path>
                </a:pathLst>
              </a:custGeom>
              <a:solidFill>
                <a:srgbClr val="A166C3"/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519009" y="530833"/>
                <a:ext cx="5311983" cy="5288333"/>
              </a:xfrm>
              <a:custGeom>
                <a:avLst/>
                <a:gdLst/>
                <a:ahLst/>
                <a:cxnLst/>
                <a:rect l="l" t="t" r="r" b="b"/>
                <a:pathLst>
                  <a:path w="5311983" h="5288333">
                    <a:moveTo>
                      <a:pt x="2655991" y="27"/>
                    </a:moveTo>
                    <a:cubicBezTo>
                      <a:pt x="1708514" y="-4210"/>
                      <a:pt x="831190" y="498831"/>
                      <a:pt x="356224" y="1318672"/>
                    </a:cubicBezTo>
                    <a:cubicBezTo>
                      <a:pt x="-118742" y="2138512"/>
                      <a:pt x="-118742" y="3149822"/>
                      <a:pt x="356224" y="3969662"/>
                    </a:cubicBezTo>
                    <a:cubicBezTo>
                      <a:pt x="831190" y="4789503"/>
                      <a:pt x="1708514" y="5292544"/>
                      <a:pt x="2655991" y="5288307"/>
                    </a:cubicBezTo>
                    <a:cubicBezTo>
                      <a:pt x="3603468" y="5292544"/>
                      <a:pt x="4480792" y="4789503"/>
                      <a:pt x="4955758" y="3969662"/>
                    </a:cubicBezTo>
                    <a:cubicBezTo>
                      <a:pt x="5430724" y="3149822"/>
                      <a:pt x="5430724" y="2138512"/>
                      <a:pt x="4955758" y="1318672"/>
                    </a:cubicBezTo>
                    <a:cubicBezTo>
                      <a:pt x="4480792" y="498831"/>
                      <a:pt x="3603468" y="-4210"/>
                      <a:pt x="2655991" y="27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223" t="-12412" r="223" b="-37679"/>
                </a:stretch>
              </a:blipFill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267676" y="994395"/>
              <a:ext cx="2603464" cy="1172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9"/>
                </a:lnSpc>
              </a:pPr>
              <a:r>
                <a:rPr lang="en-US" sz="1942" b="1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MODERATOR</a:t>
              </a:r>
            </a:p>
            <a:p>
              <a:pPr algn="ctr">
                <a:lnSpc>
                  <a:spcPts val="2439"/>
                </a:lnSpc>
              </a:pPr>
              <a:r>
                <a:rPr lang="en-US" sz="1742" b="1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Philip Piatkiewicz</a:t>
              </a:r>
            </a:p>
            <a:p>
              <a:pPr algn="ctr">
                <a:lnSpc>
                  <a:spcPts val="1925"/>
                </a:lnSpc>
              </a:pPr>
              <a:r>
                <a:rPr lang="en-US" sz="1375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Secretary General, Adra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31757" y="7726841"/>
            <a:ext cx="4718932" cy="2565577"/>
            <a:chOff x="0" y="0"/>
            <a:chExt cx="6291909" cy="342077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1018949"/>
              <a:ext cx="6031497" cy="1382871"/>
              <a:chOff x="0" y="0"/>
              <a:chExt cx="2595444" cy="59507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595444" cy="595070"/>
              </a:xfrm>
              <a:custGeom>
                <a:avLst/>
                <a:gdLst/>
                <a:ahLst/>
                <a:cxnLst/>
                <a:rect l="l" t="t" r="r" b="b"/>
                <a:pathLst>
                  <a:path w="2595444" h="595070">
                    <a:moveTo>
                      <a:pt x="40224" y="0"/>
                    </a:moveTo>
                    <a:lnTo>
                      <a:pt x="2555221" y="0"/>
                    </a:lnTo>
                    <a:cubicBezTo>
                      <a:pt x="2565889" y="0"/>
                      <a:pt x="2576120" y="4238"/>
                      <a:pt x="2583663" y="11781"/>
                    </a:cubicBezTo>
                    <a:cubicBezTo>
                      <a:pt x="2591206" y="19325"/>
                      <a:pt x="2595444" y="29556"/>
                      <a:pt x="2595444" y="40224"/>
                    </a:cubicBezTo>
                    <a:lnTo>
                      <a:pt x="2595444" y="554847"/>
                    </a:lnTo>
                    <a:cubicBezTo>
                      <a:pt x="2595444" y="577061"/>
                      <a:pt x="2577436" y="595070"/>
                      <a:pt x="2555221" y="595070"/>
                    </a:cubicBezTo>
                    <a:lnTo>
                      <a:pt x="40224" y="595070"/>
                    </a:lnTo>
                    <a:cubicBezTo>
                      <a:pt x="29556" y="595070"/>
                      <a:pt x="19325" y="590832"/>
                      <a:pt x="11781" y="583289"/>
                    </a:cubicBezTo>
                    <a:cubicBezTo>
                      <a:pt x="4238" y="575746"/>
                      <a:pt x="0" y="565515"/>
                      <a:pt x="0" y="554847"/>
                    </a:cubicBezTo>
                    <a:lnTo>
                      <a:pt x="0" y="40224"/>
                    </a:lnTo>
                    <a:cubicBezTo>
                      <a:pt x="0" y="29556"/>
                      <a:pt x="4238" y="19325"/>
                      <a:pt x="11781" y="11781"/>
                    </a:cubicBezTo>
                    <a:cubicBezTo>
                      <a:pt x="19325" y="4238"/>
                      <a:pt x="29556" y="0"/>
                      <a:pt x="40224" y="0"/>
                    </a:cubicBezTo>
                    <a:close/>
                  </a:path>
                </a:pathLst>
              </a:custGeom>
              <a:solidFill>
                <a:srgbClr val="A166C3">
                  <a:alpha val="60784"/>
                </a:srgbClr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19050"/>
                <a:ext cx="2595444" cy="6141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2871140" y="0"/>
              <a:ext cx="3420770" cy="3420770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-14231" y="-32"/>
                <a:ext cx="6378462" cy="6350064"/>
              </a:xfrm>
              <a:custGeom>
                <a:avLst/>
                <a:gdLst/>
                <a:ahLst/>
                <a:cxnLst/>
                <a:rect l="l" t="t" r="r" b="b"/>
                <a:pathLst>
                  <a:path w="6378462" h="6350064">
                    <a:moveTo>
                      <a:pt x="3189231" y="32"/>
                    </a:moveTo>
                    <a:lnTo>
                      <a:pt x="3189231" y="32"/>
                    </a:lnTo>
                    <a:cubicBezTo>
                      <a:pt x="2051530" y="-5056"/>
                      <a:pt x="998068" y="598980"/>
                      <a:pt x="427743" y="1583419"/>
                    </a:cubicBezTo>
                    <a:cubicBezTo>
                      <a:pt x="-142581" y="2567857"/>
                      <a:pt x="-142581" y="3782207"/>
                      <a:pt x="427743" y="4766645"/>
                    </a:cubicBezTo>
                    <a:cubicBezTo>
                      <a:pt x="998068" y="5751084"/>
                      <a:pt x="2051530" y="6355120"/>
                      <a:pt x="3189231" y="6350032"/>
                    </a:cubicBezTo>
                    <a:cubicBezTo>
                      <a:pt x="4326932" y="6355120"/>
                      <a:pt x="5380395" y="5751084"/>
                      <a:pt x="5950719" y="4766645"/>
                    </a:cubicBezTo>
                    <a:cubicBezTo>
                      <a:pt x="6521043" y="3782207"/>
                      <a:pt x="6521043" y="2567857"/>
                      <a:pt x="5950719" y="1583419"/>
                    </a:cubicBezTo>
                    <a:cubicBezTo>
                      <a:pt x="5380395" y="598980"/>
                      <a:pt x="4326932" y="-5056"/>
                      <a:pt x="3189231" y="32"/>
                    </a:cubicBezTo>
                    <a:close/>
                  </a:path>
                </a:pathLst>
              </a:custGeom>
              <a:solidFill>
                <a:srgbClr val="A166C3"/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519009" y="530833"/>
                <a:ext cx="5311983" cy="5288333"/>
              </a:xfrm>
              <a:custGeom>
                <a:avLst/>
                <a:gdLst/>
                <a:ahLst/>
                <a:cxnLst/>
                <a:rect l="l" t="t" r="r" b="b"/>
                <a:pathLst>
                  <a:path w="5311983" h="5288333">
                    <a:moveTo>
                      <a:pt x="2655991" y="27"/>
                    </a:moveTo>
                    <a:cubicBezTo>
                      <a:pt x="1708514" y="-4210"/>
                      <a:pt x="831190" y="498831"/>
                      <a:pt x="356224" y="1318672"/>
                    </a:cubicBezTo>
                    <a:cubicBezTo>
                      <a:pt x="-118742" y="2138512"/>
                      <a:pt x="-118742" y="3149822"/>
                      <a:pt x="356224" y="3969662"/>
                    </a:cubicBezTo>
                    <a:cubicBezTo>
                      <a:pt x="831190" y="4789503"/>
                      <a:pt x="1708514" y="5292544"/>
                      <a:pt x="2655991" y="5288307"/>
                    </a:cubicBezTo>
                    <a:cubicBezTo>
                      <a:pt x="3603468" y="5292544"/>
                      <a:pt x="4480792" y="4789503"/>
                      <a:pt x="4955758" y="3969662"/>
                    </a:cubicBezTo>
                    <a:cubicBezTo>
                      <a:pt x="5430724" y="3149822"/>
                      <a:pt x="5430724" y="2138512"/>
                      <a:pt x="4955758" y="1318672"/>
                    </a:cubicBezTo>
                    <a:cubicBezTo>
                      <a:pt x="4480792" y="498831"/>
                      <a:pt x="3603468" y="-4210"/>
                      <a:pt x="2655991" y="27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223" r="223"/>
                </a:stretch>
              </a:blipFill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78648" y="1360436"/>
              <a:ext cx="2792492" cy="661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39"/>
                </a:lnSpc>
              </a:pPr>
              <a:r>
                <a:rPr lang="en-US" sz="1742" b="1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Stefan Lijnen</a:t>
              </a:r>
            </a:p>
            <a:p>
              <a:pPr algn="ctr">
                <a:lnSpc>
                  <a:spcPts val="1645"/>
                </a:lnSpc>
              </a:pPr>
              <a:r>
                <a:rPr lang="en-US" sz="1175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AI Coalitie 4 Nederland | AIC4NL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884139" y="4676658"/>
            <a:ext cx="4718932" cy="2565577"/>
            <a:chOff x="0" y="0"/>
            <a:chExt cx="6291909" cy="342077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1018949"/>
              <a:ext cx="6031497" cy="1382871"/>
              <a:chOff x="0" y="0"/>
              <a:chExt cx="2595444" cy="59507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595444" cy="595070"/>
              </a:xfrm>
              <a:custGeom>
                <a:avLst/>
                <a:gdLst/>
                <a:ahLst/>
                <a:cxnLst/>
                <a:rect l="l" t="t" r="r" b="b"/>
                <a:pathLst>
                  <a:path w="2595444" h="595070">
                    <a:moveTo>
                      <a:pt x="40224" y="0"/>
                    </a:moveTo>
                    <a:lnTo>
                      <a:pt x="2555221" y="0"/>
                    </a:lnTo>
                    <a:cubicBezTo>
                      <a:pt x="2565889" y="0"/>
                      <a:pt x="2576120" y="4238"/>
                      <a:pt x="2583663" y="11781"/>
                    </a:cubicBezTo>
                    <a:cubicBezTo>
                      <a:pt x="2591206" y="19325"/>
                      <a:pt x="2595444" y="29556"/>
                      <a:pt x="2595444" y="40224"/>
                    </a:cubicBezTo>
                    <a:lnTo>
                      <a:pt x="2595444" y="554847"/>
                    </a:lnTo>
                    <a:cubicBezTo>
                      <a:pt x="2595444" y="577061"/>
                      <a:pt x="2577436" y="595070"/>
                      <a:pt x="2555221" y="595070"/>
                    </a:cubicBezTo>
                    <a:lnTo>
                      <a:pt x="40224" y="595070"/>
                    </a:lnTo>
                    <a:cubicBezTo>
                      <a:pt x="29556" y="595070"/>
                      <a:pt x="19325" y="590832"/>
                      <a:pt x="11781" y="583289"/>
                    </a:cubicBezTo>
                    <a:cubicBezTo>
                      <a:pt x="4238" y="575746"/>
                      <a:pt x="0" y="565515"/>
                      <a:pt x="0" y="554847"/>
                    </a:cubicBezTo>
                    <a:lnTo>
                      <a:pt x="0" y="40224"/>
                    </a:lnTo>
                    <a:cubicBezTo>
                      <a:pt x="0" y="29556"/>
                      <a:pt x="4238" y="19325"/>
                      <a:pt x="11781" y="11781"/>
                    </a:cubicBezTo>
                    <a:cubicBezTo>
                      <a:pt x="19325" y="4238"/>
                      <a:pt x="29556" y="0"/>
                      <a:pt x="40224" y="0"/>
                    </a:cubicBezTo>
                    <a:close/>
                  </a:path>
                </a:pathLst>
              </a:custGeom>
              <a:solidFill>
                <a:srgbClr val="A166C3">
                  <a:alpha val="60784"/>
                </a:srgbClr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19050"/>
                <a:ext cx="2595444" cy="6141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0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2871140" y="0"/>
              <a:ext cx="3420770" cy="3420770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-14231" y="-32"/>
                <a:ext cx="6378462" cy="6350064"/>
              </a:xfrm>
              <a:custGeom>
                <a:avLst/>
                <a:gdLst/>
                <a:ahLst/>
                <a:cxnLst/>
                <a:rect l="l" t="t" r="r" b="b"/>
                <a:pathLst>
                  <a:path w="6378462" h="6350064">
                    <a:moveTo>
                      <a:pt x="3189231" y="32"/>
                    </a:moveTo>
                    <a:lnTo>
                      <a:pt x="3189231" y="32"/>
                    </a:lnTo>
                    <a:cubicBezTo>
                      <a:pt x="2051530" y="-5056"/>
                      <a:pt x="998068" y="598980"/>
                      <a:pt x="427743" y="1583419"/>
                    </a:cubicBezTo>
                    <a:cubicBezTo>
                      <a:pt x="-142581" y="2567857"/>
                      <a:pt x="-142581" y="3782207"/>
                      <a:pt x="427743" y="4766645"/>
                    </a:cubicBezTo>
                    <a:cubicBezTo>
                      <a:pt x="998068" y="5751084"/>
                      <a:pt x="2051530" y="6355120"/>
                      <a:pt x="3189231" y="6350032"/>
                    </a:cubicBezTo>
                    <a:cubicBezTo>
                      <a:pt x="4326932" y="6355120"/>
                      <a:pt x="5380395" y="5751084"/>
                      <a:pt x="5950719" y="4766645"/>
                    </a:cubicBezTo>
                    <a:cubicBezTo>
                      <a:pt x="6521043" y="3782207"/>
                      <a:pt x="6521043" y="2567857"/>
                      <a:pt x="5950719" y="1583419"/>
                    </a:cubicBezTo>
                    <a:cubicBezTo>
                      <a:pt x="5380395" y="598980"/>
                      <a:pt x="4326932" y="-5056"/>
                      <a:pt x="3189231" y="32"/>
                    </a:cubicBezTo>
                    <a:close/>
                  </a:path>
                </a:pathLst>
              </a:custGeom>
              <a:solidFill>
                <a:srgbClr val="A166C3"/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519009" y="530833"/>
                <a:ext cx="5311983" cy="5288333"/>
              </a:xfrm>
              <a:custGeom>
                <a:avLst/>
                <a:gdLst/>
                <a:ahLst/>
                <a:cxnLst/>
                <a:rect l="l" t="t" r="r" b="b"/>
                <a:pathLst>
                  <a:path w="5311983" h="5288333">
                    <a:moveTo>
                      <a:pt x="2655991" y="27"/>
                    </a:moveTo>
                    <a:cubicBezTo>
                      <a:pt x="1708514" y="-4210"/>
                      <a:pt x="831190" y="498831"/>
                      <a:pt x="356224" y="1318672"/>
                    </a:cubicBezTo>
                    <a:cubicBezTo>
                      <a:pt x="-118742" y="2138512"/>
                      <a:pt x="-118742" y="3149822"/>
                      <a:pt x="356224" y="3969662"/>
                    </a:cubicBezTo>
                    <a:cubicBezTo>
                      <a:pt x="831190" y="4789503"/>
                      <a:pt x="1708514" y="5292544"/>
                      <a:pt x="2655991" y="5288307"/>
                    </a:cubicBezTo>
                    <a:cubicBezTo>
                      <a:pt x="3603468" y="5292544"/>
                      <a:pt x="4480792" y="4789503"/>
                      <a:pt x="4955758" y="3969662"/>
                    </a:cubicBezTo>
                    <a:cubicBezTo>
                      <a:pt x="5430724" y="3149822"/>
                      <a:pt x="5430724" y="2138512"/>
                      <a:pt x="4955758" y="1318672"/>
                    </a:cubicBezTo>
                    <a:cubicBezTo>
                      <a:pt x="4480792" y="498831"/>
                      <a:pt x="3603468" y="-4210"/>
                      <a:pt x="2655991" y="27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1923" r="-1923" b="-4312"/>
                </a:stretch>
              </a:blipFill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267676" y="1395565"/>
              <a:ext cx="2603464" cy="661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39"/>
                </a:lnSpc>
              </a:pPr>
              <a:r>
                <a:rPr lang="en-US" sz="1742" b="1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Viorel Peca</a:t>
              </a:r>
            </a:p>
            <a:p>
              <a:pPr algn="ctr">
                <a:lnSpc>
                  <a:spcPts val="1645"/>
                </a:lnSpc>
              </a:pPr>
              <a:r>
                <a:rPr lang="en-US" sz="1175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EC Head of Unit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884139" y="7508935"/>
            <a:ext cx="4718932" cy="2565577"/>
            <a:chOff x="0" y="0"/>
            <a:chExt cx="6291909" cy="3420770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1018949"/>
              <a:ext cx="6031497" cy="1382871"/>
              <a:chOff x="0" y="0"/>
              <a:chExt cx="2595444" cy="59507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595444" cy="595070"/>
              </a:xfrm>
              <a:custGeom>
                <a:avLst/>
                <a:gdLst/>
                <a:ahLst/>
                <a:cxnLst/>
                <a:rect l="l" t="t" r="r" b="b"/>
                <a:pathLst>
                  <a:path w="2595444" h="595070">
                    <a:moveTo>
                      <a:pt x="40224" y="0"/>
                    </a:moveTo>
                    <a:lnTo>
                      <a:pt x="2555221" y="0"/>
                    </a:lnTo>
                    <a:cubicBezTo>
                      <a:pt x="2565889" y="0"/>
                      <a:pt x="2576120" y="4238"/>
                      <a:pt x="2583663" y="11781"/>
                    </a:cubicBezTo>
                    <a:cubicBezTo>
                      <a:pt x="2591206" y="19325"/>
                      <a:pt x="2595444" y="29556"/>
                      <a:pt x="2595444" y="40224"/>
                    </a:cubicBezTo>
                    <a:lnTo>
                      <a:pt x="2595444" y="554847"/>
                    </a:lnTo>
                    <a:cubicBezTo>
                      <a:pt x="2595444" y="577061"/>
                      <a:pt x="2577436" y="595070"/>
                      <a:pt x="2555221" y="595070"/>
                    </a:cubicBezTo>
                    <a:lnTo>
                      <a:pt x="40224" y="595070"/>
                    </a:lnTo>
                    <a:cubicBezTo>
                      <a:pt x="29556" y="595070"/>
                      <a:pt x="19325" y="590832"/>
                      <a:pt x="11781" y="583289"/>
                    </a:cubicBezTo>
                    <a:cubicBezTo>
                      <a:pt x="4238" y="575746"/>
                      <a:pt x="0" y="565515"/>
                      <a:pt x="0" y="554847"/>
                    </a:cubicBezTo>
                    <a:lnTo>
                      <a:pt x="0" y="40224"/>
                    </a:lnTo>
                    <a:cubicBezTo>
                      <a:pt x="0" y="29556"/>
                      <a:pt x="4238" y="19325"/>
                      <a:pt x="11781" y="11781"/>
                    </a:cubicBezTo>
                    <a:cubicBezTo>
                      <a:pt x="19325" y="4238"/>
                      <a:pt x="29556" y="0"/>
                      <a:pt x="40224" y="0"/>
                    </a:cubicBezTo>
                    <a:close/>
                  </a:path>
                </a:pathLst>
              </a:custGeom>
              <a:solidFill>
                <a:srgbClr val="A166C3">
                  <a:alpha val="60784"/>
                </a:srgbClr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19050"/>
                <a:ext cx="2595444" cy="6141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0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>
              <a:grpSpLocks noChangeAspect="1"/>
            </p:cNvGrpSpPr>
            <p:nvPr/>
          </p:nvGrpSpPr>
          <p:grpSpPr>
            <a:xfrm>
              <a:off x="2871140" y="0"/>
              <a:ext cx="3420770" cy="3420770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-14231" y="-32"/>
                <a:ext cx="6378462" cy="6350064"/>
              </a:xfrm>
              <a:custGeom>
                <a:avLst/>
                <a:gdLst/>
                <a:ahLst/>
                <a:cxnLst/>
                <a:rect l="l" t="t" r="r" b="b"/>
                <a:pathLst>
                  <a:path w="6378462" h="6350064">
                    <a:moveTo>
                      <a:pt x="3189231" y="32"/>
                    </a:moveTo>
                    <a:lnTo>
                      <a:pt x="3189231" y="32"/>
                    </a:lnTo>
                    <a:cubicBezTo>
                      <a:pt x="2051530" y="-5056"/>
                      <a:pt x="998068" y="598980"/>
                      <a:pt x="427743" y="1583419"/>
                    </a:cubicBezTo>
                    <a:cubicBezTo>
                      <a:pt x="-142581" y="2567857"/>
                      <a:pt x="-142581" y="3782207"/>
                      <a:pt x="427743" y="4766645"/>
                    </a:cubicBezTo>
                    <a:cubicBezTo>
                      <a:pt x="998068" y="5751084"/>
                      <a:pt x="2051530" y="6355120"/>
                      <a:pt x="3189231" y="6350032"/>
                    </a:cubicBezTo>
                    <a:cubicBezTo>
                      <a:pt x="4326932" y="6355120"/>
                      <a:pt x="5380395" y="5751084"/>
                      <a:pt x="5950719" y="4766645"/>
                    </a:cubicBezTo>
                    <a:cubicBezTo>
                      <a:pt x="6521043" y="3782207"/>
                      <a:pt x="6521043" y="2567857"/>
                      <a:pt x="5950719" y="1583419"/>
                    </a:cubicBezTo>
                    <a:cubicBezTo>
                      <a:pt x="5380395" y="598980"/>
                      <a:pt x="4326932" y="-5056"/>
                      <a:pt x="3189231" y="32"/>
                    </a:cubicBezTo>
                    <a:close/>
                  </a:path>
                </a:pathLst>
              </a:custGeom>
              <a:solidFill>
                <a:srgbClr val="A166C3"/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519009" y="530833"/>
                <a:ext cx="5311983" cy="5288333"/>
              </a:xfrm>
              <a:custGeom>
                <a:avLst/>
                <a:gdLst/>
                <a:ahLst/>
                <a:cxnLst/>
                <a:rect l="l" t="t" r="r" b="b"/>
                <a:pathLst>
                  <a:path w="5311983" h="5288333">
                    <a:moveTo>
                      <a:pt x="2655991" y="27"/>
                    </a:moveTo>
                    <a:cubicBezTo>
                      <a:pt x="1708514" y="-4210"/>
                      <a:pt x="831190" y="498831"/>
                      <a:pt x="356224" y="1318672"/>
                    </a:cubicBezTo>
                    <a:cubicBezTo>
                      <a:pt x="-118742" y="2138512"/>
                      <a:pt x="-118742" y="3149822"/>
                      <a:pt x="356224" y="3969662"/>
                    </a:cubicBezTo>
                    <a:cubicBezTo>
                      <a:pt x="831190" y="4789503"/>
                      <a:pt x="1708514" y="5292544"/>
                      <a:pt x="2655991" y="5288307"/>
                    </a:cubicBezTo>
                    <a:cubicBezTo>
                      <a:pt x="3603468" y="5292544"/>
                      <a:pt x="4480792" y="4789503"/>
                      <a:pt x="4955758" y="3969662"/>
                    </a:cubicBezTo>
                    <a:cubicBezTo>
                      <a:pt x="5430724" y="3149822"/>
                      <a:pt x="5430724" y="2138512"/>
                      <a:pt x="4955758" y="1318672"/>
                    </a:cubicBezTo>
                    <a:cubicBezTo>
                      <a:pt x="4480792" y="498831"/>
                      <a:pt x="3603468" y="-4210"/>
                      <a:pt x="2655991" y="27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l="223" r="223"/>
                </a:stretch>
              </a:blipFill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267676" y="1360436"/>
              <a:ext cx="2603464" cy="661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39"/>
                </a:lnSpc>
              </a:pPr>
              <a:r>
                <a:rPr lang="en-US" sz="1742" b="1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Isabelle Seigrist</a:t>
              </a:r>
            </a:p>
            <a:p>
              <a:pPr algn="ctr">
                <a:lnSpc>
                  <a:spcPts val="1645"/>
                </a:lnSpc>
              </a:pPr>
              <a:r>
                <a:rPr lang="en-US" sz="1175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Sandborn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2540368" y="6311324"/>
            <a:ext cx="4718932" cy="2565577"/>
            <a:chOff x="0" y="0"/>
            <a:chExt cx="6291909" cy="3420770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1018949"/>
              <a:ext cx="6031497" cy="1382871"/>
              <a:chOff x="0" y="0"/>
              <a:chExt cx="2595444" cy="59507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595444" cy="595070"/>
              </a:xfrm>
              <a:custGeom>
                <a:avLst/>
                <a:gdLst/>
                <a:ahLst/>
                <a:cxnLst/>
                <a:rect l="l" t="t" r="r" b="b"/>
                <a:pathLst>
                  <a:path w="2595444" h="595070">
                    <a:moveTo>
                      <a:pt x="40224" y="0"/>
                    </a:moveTo>
                    <a:lnTo>
                      <a:pt x="2555221" y="0"/>
                    </a:lnTo>
                    <a:cubicBezTo>
                      <a:pt x="2565889" y="0"/>
                      <a:pt x="2576120" y="4238"/>
                      <a:pt x="2583663" y="11781"/>
                    </a:cubicBezTo>
                    <a:cubicBezTo>
                      <a:pt x="2591206" y="19325"/>
                      <a:pt x="2595444" y="29556"/>
                      <a:pt x="2595444" y="40224"/>
                    </a:cubicBezTo>
                    <a:lnTo>
                      <a:pt x="2595444" y="554847"/>
                    </a:lnTo>
                    <a:cubicBezTo>
                      <a:pt x="2595444" y="577061"/>
                      <a:pt x="2577436" y="595070"/>
                      <a:pt x="2555221" y="595070"/>
                    </a:cubicBezTo>
                    <a:lnTo>
                      <a:pt x="40224" y="595070"/>
                    </a:lnTo>
                    <a:cubicBezTo>
                      <a:pt x="29556" y="595070"/>
                      <a:pt x="19325" y="590832"/>
                      <a:pt x="11781" y="583289"/>
                    </a:cubicBezTo>
                    <a:cubicBezTo>
                      <a:pt x="4238" y="575746"/>
                      <a:pt x="0" y="565515"/>
                      <a:pt x="0" y="554847"/>
                    </a:cubicBezTo>
                    <a:lnTo>
                      <a:pt x="0" y="40224"/>
                    </a:lnTo>
                    <a:cubicBezTo>
                      <a:pt x="0" y="29556"/>
                      <a:pt x="4238" y="19325"/>
                      <a:pt x="11781" y="11781"/>
                    </a:cubicBezTo>
                    <a:cubicBezTo>
                      <a:pt x="19325" y="4238"/>
                      <a:pt x="29556" y="0"/>
                      <a:pt x="40224" y="0"/>
                    </a:cubicBezTo>
                    <a:close/>
                  </a:path>
                </a:pathLst>
              </a:custGeom>
              <a:solidFill>
                <a:srgbClr val="A166C3">
                  <a:alpha val="60784"/>
                </a:srgbClr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19050"/>
                <a:ext cx="2595444" cy="6141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>
              <a:grpSpLocks noChangeAspect="1"/>
            </p:cNvGrpSpPr>
            <p:nvPr/>
          </p:nvGrpSpPr>
          <p:grpSpPr>
            <a:xfrm>
              <a:off x="2871140" y="0"/>
              <a:ext cx="3420770" cy="3420770"/>
              <a:chOff x="0" y="0"/>
              <a:chExt cx="6350000" cy="63500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-14231" y="-32"/>
                <a:ext cx="6378462" cy="6350064"/>
              </a:xfrm>
              <a:custGeom>
                <a:avLst/>
                <a:gdLst/>
                <a:ahLst/>
                <a:cxnLst/>
                <a:rect l="l" t="t" r="r" b="b"/>
                <a:pathLst>
                  <a:path w="6378462" h="6350064">
                    <a:moveTo>
                      <a:pt x="3189231" y="32"/>
                    </a:moveTo>
                    <a:lnTo>
                      <a:pt x="3189231" y="32"/>
                    </a:lnTo>
                    <a:cubicBezTo>
                      <a:pt x="2051530" y="-5056"/>
                      <a:pt x="998068" y="598980"/>
                      <a:pt x="427743" y="1583419"/>
                    </a:cubicBezTo>
                    <a:cubicBezTo>
                      <a:pt x="-142581" y="2567857"/>
                      <a:pt x="-142581" y="3782207"/>
                      <a:pt x="427743" y="4766645"/>
                    </a:cubicBezTo>
                    <a:cubicBezTo>
                      <a:pt x="998068" y="5751084"/>
                      <a:pt x="2051530" y="6355120"/>
                      <a:pt x="3189231" y="6350032"/>
                    </a:cubicBezTo>
                    <a:cubicBezTo>
                      <a:pt x="4326932" y="6355120"/>
                      <a:pt x="5380395" y="5751084"/>
                      <a:pt x="5950719" y="4766645"/>
                    </a:cubicBezTo>
                    <a:cubicBezTo>
                      <a:pt x="6521043" y="3782207"/>
                      <a:pt x="6521043" y="2567857"/>
                      <a:pt x="5950719" y="1583419"/>
                    </a:cubicBezTo>
                    <a:cubicBezTo>
                      <a:pt x="5380395" y="598980"/>
                      <a:pt x="4326932" y="-5056"/>
                      <a:pt x="3189231" y="32"/>
                    </a:cubicBezTo>
                    <a:close/>
                  </a:path>
                </a:pathLst>
              </a:custGeom>
              <a:solidFill>
                <a:srgbClr val="A166C3"/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47" name="Freeform 47"/>
              <p:cNvSpPr/>
              <p:nvPr/>
            </p:nvSpPr>
            <p:spPr>
              <a:xfrm>
                <a:off x="519009" y="530833"/>
                <a:ext cx="5311983" cy="5288333"/>
              </a:xfrm>
              <a:custGeom>
                <a:avLst/>
                <a:gdLst/>
                <a:ahLst/>
                <a:cxnLst/>
                <a:rect l="l" t="t" r="r" b="b"/>
                <a:pathLst>
                  <a:path w="5311983" h="5288333">
                    <a:moveTo>
                      <a:pt x="2655991" y="27"/>
                    </a:moveTo>
                    <a:cubicBezTo>
                      <a:pt x="1708514" y="-4210"/>
                      <a:pt x="831190" y="498831"/>
                      <a:pt x="356224" y="1318672"/>
                    </a:cubicBezTo>
                    <a:cubicBezTo>
                      <a:pt x="-118742" y="2138512"/>
                      <a:pt x="-118742" y="3149822"/>
                      <a:pt x="356224" y="3969662"/>
                    </a:cubicBezTo>
                    <a:cubicBezTo>
                      <a:pt x="831190" y="4789503"/>
                      <a:pt x="1708514" y="5292544"/>
                      <a:pt x="2655991" y="5288307"/>
                    </a:cubicBezTo>
                    <a:cubicBezTo>
                      <a:pt x="3603468" y="5292544"/>
                      <a:pt x="4480792" y="4789503"/>
                      <a:pt x="4955758" y="3969662"/>
                    </a:cubicBezTo>
                    <a:cubicBezTo>
                      <a:pt x="5430724" y="3149822"/>
                      <a:pt x="5430724" y="2138512"/>
                      <a:pt x="4955758" y="1318672"/>
                    </a:cubicBezTo>
                    <a:cubicBezTo>
                      <a:pt x="4480792" y="498831"/>
                      <a:pt x="3603468" y="-4210"/>
                      <a:pt x="2655991" y="27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l="223" r="223"/>
                </a:stretch>
              </a:blipFill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267676" y="1360436"/>
              <a:ext cx="2603464" cy="661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39"/>
                </a:lnSpc>
              </a:pPr>
              <a:r>
                <a:rPr lang="en-US" sz="1742" b="1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Diva Tommei</a:t>
              </a:r>
            </a:p>
            <a:p>
              <a:pPr algn="ctr">
                <a:lnSpc>
                  <a:spcPts val="1645"/>
                </a:lnSpc>
              </a:pPr>
              <a:r>
                <a:rPr lang="en-US" sz="1175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28Digital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1E4ADC6-C263-4D39-941F-B58576CE3A2C}"/>
              </a:ext>
            </a:extLst>
          </p:cNvPr>
          <p:cNvGrpSpPr/>
          <p:nvPr/>
        </p:nvGrpSpPr>
        <p:grpSpPr>
          <a:xfrm>
            <a:off x="1428969" y="4810134"/>
            <a:ext cx="4523623" cy="2346440"/>
            <a:chOff x="1428969" y="4810134"/>
            <a:chExt cx="4523623" cy="2346440"/>
          </a:xfrm>
        </p:grpSpPr>
        <p:grpSp>
          <p:nvGrpSpPr>
            <p:cNvPr id="50" name="Group 50"/>
            <p:cNvGrpSpPr/>
            <p:nvPr/>
          </p:nvGrpSpPr>
          <p:grpSpPr>
            <a:xfrm>
              <a:off x="1428969" y="5509071"/>
              <a:ext cx="4336397" cy="948565"/>
              <a:chOff x="0" y="0"/>
              <a:chExt cx="2595444" cy="59507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2595444" cy="595070"/>
              </a:xfrm>
              <a:custGeom>
                <a:avLst/>
                <a:gdLst/>
                <a:ahLst/>
                <a:cxnLst/>
                <a:rect l="l" t="t" r="r" b="b"/>
                <a:pathLst>
                  <a:path w="2595444" h="595070">
                    <a:moveTo>
                      <a:pt x="40224" y="0"/>
                    </a:moveTo>
                    <a:lnTo>
                      <a:pt x="2555221" y="0"/>
                    </a:lnTo>
                    <a:cubicBezTo>
                      <a:pt x="2565889" y="0"/>
                      <a:pt x="2576120" y="4238"/>
                      <a:pt x="2583663" y="11781"/>
                    </a:cubicBezTo>
                    <a:cubicBezTo>
                      <a:pt x="2591206" y="19325"/>
                      <a:pt x="2595444" y="29556"/>
                      <a:pt x="2595444" y="40224"/>
                    </a:cubicBezTo>
                    <a:lnTo>
                      <a:pt x="2595444" y="554847"/>
                    </a:lnTo>
                    <a:cubicBezTo>
                      <a:pt x="2595444" y="577061"/>
                      <a:pt x="2577436" y="595070"/>
                      <a:pt x="2555221" y="595070"/>
                    </a:cubicBezTo>
                    <a:lnTo>
                      <a:pt x="40224" y="595070"/>
                    </a:lnTo>
                    <a:cubicBezTo>
                      <a:pt x="29556" y="595070"/>
                      <a:pt x="19325" y="590832"/>
                      <a:pt x="11781" y="583289"/>
                    </a:cubicBezTo>
                    <a:cubicBezTo>
                      <a:pt x="4238" y="575746"/>
                      <a:pt x="0" y="565515"/>
                      <a:pt x="0" y="554847"/>
                    </a:cubicBezTo>
                    <a:lnTo>
                      <a:pt x="0" y="40224"/>
                    </a:lnTo>
                    <a:cubicBezTo>
                      <a:pt x="0" y="29556"/>
                      <a:pt x="4238" y="19325"/>
                      <a:pt x="11781" y="11781"/>
                    </a:cubicBezTo>
                    <a:cubicBezTo>
                      <a:pt x="19325" y="4238"/>
                      <a:pt x="29556" y="0"/>
                      <a:pt x="40224" y="0"/>
                    </a:cubicBezTo>
                    <a:close/>
                  </a:path>
                </a:pathLst>
              </a:custGeom>
              <a:solidFill>
                <a:srgbClr val="A166C3">
                  <a:alpha val="60784"/>
                </a:srgbClr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-19050"/>
                <a:ext cx="2595444" cy="6141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>
              <a:grpSpLocks noChangeAspect="1"/>
            </p:cNvGrpSpPr>
            <p:nvPr/>
          </p:nvGrpSpPr>
          <p:grpSpPr>
            <a:xfrm>
              <a:off x="3493200" y="4810134"/>
              <a:ext cx="2459392" cy="2346440"/>
              <a:chOff x="0" y="0"/>
              <a:chExt cx="6350000" cy="63500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-14231" y="-32"/>
                <a:ext cx="6378462" cy="6350064"/>
              </a:xfrm>
              <a:custGeom>
                <a:avLst/>
                <a:gdLst/>
                <a:ahLst/>
                <a:cxnLst/>
                <a:rect l="l" t="t" r="r" b="b"/>
                <a:pathLst>
                  <a:path w="6378462" h="6350064">
                    <a:moveTo>
                      <a:pt x="3189231" y="32"/>
                    </a:moveTo>
                    <a:lnTo>
                      <a:pt x="3189231" y="32"/>
                    </a:lnTo>
                    <a:cubicBezTo>
                      <a:pt x="2051530" y="-5056"/>
                      <a:pt x="998068" y="598980"/>
                      <a:pt x="427743" y="1583419"/>
                    </a:cubicBezTo>
                    <a:cubicBezTo>
                      <a:pt x="-142581" y="2567857"/>
                      <a:pt x="-142581" y="3782207"/>
                      <a:pt x="427743" y="4766645"/>
                    </a:cubicBezTo>
                    <a:cubicBezTo>
                      <a:pt x="998068" y="5751084"/>
                      <a:pt x="2051530" y="6355120"/>
                      <a:pt x="3189231" y="6350032"/>
                    </a:cubicBezTo>
                    <a:cubicBezTo>
                      <a:pt x="4326932" y="6355120"/>
                      <a:pt x="5380395" y="5751084"/>
                      <a:pt x="5950719" y="4766645"/>
                    </a:cubicBezTo>
                    <a:cubicBezTo>
                      <a:pt x="6521043" y="3782207"/>
                      <a:pt x="6521043" y="2567857"/>
                      <a:pt x="5950719" y="1583419"/>
                    </a:cubicBezTo>
                    <a:cubicBezTo>
                      <a:pt x="5380395" y="598980"/>
                      <a:pt x="4326932" y="-5056"/>
                      <a:pt x="3189231" y="32"/>
                    </a:cubicBezTo>
                    <a:close/>
                  </a:path>
                </a:pathLst>
              </a:custGeom>
              <a:solidFill>
                <a:srgbClr val="A166C3"/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55" name="Freeform 55"/>
              <p:cNvSpPr/>
              <p:nvPr/>
            </p:nvSpPr>
            <p:spPr>
              <a:xfrm>
                <a:off x="519009" y="530833"/>
                <a:ext cx="5311983" cy="5288333"/>
              </a:xfrm>
              <a:custGeom>
                <a:avLst/>
                <a:gdLst/>
                <a:ahLst/>
                <a:cxnLst/>
                <a:rect l="l" t="t" r="r" b="b"/>
                <a:pathLst>
                  <a:path w="5311983" h="5288333">
                    <a:moveTo>
                      <a:pt x="2655991" y="27"/>
                    </a:moveTo>
                    <a:cubicBezTo>
                      <a:pt x="1708514" y="-4210"/>
                      <a:pt x="831190" y="498831"/>
                      <a:pt x="356224" y="1318672"/>
                    </a:cubicBezTo>
                    <a:cubicBezTo>
                      <a:pt x="-118742" y="2138512"/>
                      <a:pt x="-118742" y="3149822"/>
                      <a:pt x="356224" y="3969662"/>
                    </a:cubicBezTo>
                    <a:cubicBezTo>
                      <a:pt x="831190" y="4789503"/>
                      <a:pt x="1708514" y="5292544"/>
                      <a:pt x="2655991" y="5288307"/>
                    </a:cubicBezTo>
                    <a:cubicBezTo>
                      <a:pt x="3603468" y="5292544"/>
                      <a:pt x="4480792" y="4789503"/>
                      <a:pt x="4955758" y="3969662"/>
                    </a:cubicBezTo>
                    <a:cubicBezTo>
                      <a:pt x="5430724" y="3149822"/>
                      <a:pt x="5430724" y="2138512"/>
                      <a:pt x="4955758" y="1318672"/>
                    </a:cubicBezTo>
                    <a:cubicBezTo>
                      <a:pt x="4480792" y="498831"/>
                      <a:pt x="3603468" y="-4210"/>
                      <a:pt x="2655991" y="27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l="223" r="223"/>
                </a:stretch>
              </a:blipFill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1615905" y="5553235"/>
              <a:ext cx="1871783" cy="608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8"/>
                </a:lnSpc>
              </a:pPr>
              <a:r>
                <a:rPr lang="en-US" sz="1541" b="1" dirty="0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Cécile Huet</a:t>
              </a:r>
            </a:p>
            <a:p>
              <a:pPr algn="ctr">
                <a:lnSpc>
                  <a:spcPts val="1644"/>
                </a:lnSpc>
              </a:pPr>
              <a:r>
                <a:rPr lang="en-US" sz="1174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EC Head of Unit Robotics and AI Innovation and Excellence</a:t>
              </a:r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669033" y="3289095"/>
            <a:ext cx="6904058" cy="87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8"/>
              </a:lnSpc>
            </a:pPr>
            <a:r>
              <a:rPr lang="en-US" sz="3173" i="1">
                <a:solidFill>
                  <a:srgbClr val="FCFDFC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Harnessing AI, Data, and Robotics for Next-Generation Innovation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669033" y="2244766"/>
            <a:ext cx="7355090" cy="883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40"/>
              </a:lnSpc>
            </a:pPr>
            <a:r>
              <a:rPr lang="en-US" sz="633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Future Ready 2026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669033" y="4321502"/>
            <a:ext cx="3794992" cy="440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5"/>
              </a:lnSpc>
            </a:pPr>
            <a:r>
              <a:rPr lang="en-US" sz="3093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16 April, 2026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  <p:txBody>
          <a:bodyPr/>
          <a:lstStyle/>
          <a:p>
            <a:endParaRPr lang="LID4096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7706548" cy="4334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706548" cy="4334933"/>
            </a:xfrm>
            <a:custGeom>
              <a:avLst/>
              <a:gdLst/>
              <a:ahLst/>
              <a:cxnLst/>
              <a:rect l="l" t="t" r="r" b="b"/>
              <a:pathLst>
                <a:path w="7706548" h="4334933">
                  <a:moveTo>
                    <a:pt x="0" y="0"/>
                  </a:moveTo>
                  <a:lnTo>
                    <a:pt x="7706548" y="0"/>
                  </a:lnTo>
                  <a:lnTo>
                    <a:pt x="7706548" y="4334933"/>
                  </a:lnTo>
                  <a:lnTo>
                    <a:pt x="0" y="4334933"/>
                  </a:lnTo>
                  <a:close/>
                </a:path>
              </a:pathLst>
            </a:custGeom>
            <a:solidFill>
              <a:srgbClr val="001A6E">
                <a:alpha val="49804"/>
              </a:srgbClr>
            </a:solidFill>
          </p:spPr>
          <p:txBody>
            <a:bodyPr/>
            <a:lstStyle/>
            <a:p>
              <a:endParaRPr lang="LID4096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7706548" cy="435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69033" y="5307292"/>
            <a:ext cx="618882" cy="687646"/>
          </a:xfrm>
          <a:custGeom>
            <a:avLst/>
            <a:gdLst/>
            <a:ahLst/>
            <a:cxnLst/>
            <a:rect l="l" t="t" r="r" b="b"/>
            <a:pathLst>
              <a:path w="618882" h="687646">
                <a:moveTo>
                  <a:pt x="0" y="0"/>
                </a:moveTo>
                <a:lnTo>
                  <a:pt x="618881" y="0"/>
                </a:lnTo>
                <a:lnTo>
                  <a:pt x="618881" y="687647"/>
                </a:lnTo>
                <a:lnTo>
                  <a:pt x="0" y="6876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7" name="TextBox 7"/>
          <p:cNvSpPr txBox="1"/>
          <p:nvPr/>
        </p:nvSpPr>
        <p:spPr>
          <a:xfrm>
            <a:off x="1529296" y="5407513"/>
            <a:ext cx="4713959" cy="53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1"/>
              </a:lnSpc>
            </a:pPr>
            <a:r>
              <a:rPr lang="en-US" sz="3843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16 April, 2026</a:t>
            </a:r>
          </a:p>
        </p:txBody>
      </p:sp>
      <p:sp>
        <p:nvSpPr>
          <p:cNvPr id="8" name="Freeform 8"/>
          <p:cNvSpPr/>
          <p:nvPr/>
        </p:nvSpPr>
        <p:spPr>
          <a:xfrm>
            <a:off x="14932185" y="687655"/>
            <a:ext cx="3180900" cy="682090"/>
          </a:xfrm>
          <a:custGeom>
            <a:avLst/>
            <a:gdLst/>
            <a:ahLst/>
            <a:cxnLst/>
            <a:rect l="l" t="t" r="r" b="b"/>
            <a:pathLst>
              <a:path w="3180900" h="682090">
                <a:moveTo>
                  <a:pt x="0" y="0"/>
                </a:moveTo>
                <a:lnTo>
                  <a:pt x="3180900" y="0"/>
                </a:lnTo>
                <a:lnTo>
                  <a:pt x="3180900" y="682090"/>
                </a:lnTo>
                <a:lnTo>
                  <a:pt x="0" y="682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9" name="Freeform 9"/>
          <p:cNvSpPr/>
          <p:nvPr/>
        </p:nvSpPr>
        <p:spPr>
          <a:xfrm>
            <a:off x="5624772" y="200995"/>
            <a:ext cx="2759018" cy="1655411"/>
          </a:xfrm>
          <a:custGeom>
            <a:avLst/>
            <a:gdLst/>
            <a:ahLst/>
            <a:cxnLst/>
            <a:rect l="l" t="t" r="r" b="b"/>
            <a:pathLst>
              <a:path w="2759018" h="1655411">
                <a:moveTo>
                  <a:pt x="0" y="0"/>
                </a:moveTo>
                <a:lnTo>
                  <a:pt x="2759018" y="0"/>
                </a:lnTo>
                <a:lnTo>
                  <a:pt x="2759018" y="1655410"/>
                </a:lnTo>
                <a:lnTo>
                  <a:pt x="0" y="16554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LID4096"/>
          </a:p>
        </p:txBody>
      </p:sp>
      <p:sp>
        <p:nvSpPr>
          <p:cNvPr id="10" name="Freeform 10"/>
          <p:cNvSpPr/>
          <p:nvPr/>
        </p:nvSpPr>
        <p:spPr>
          <a:xfrm>
            <a:off x="395694" y="463400"/>
            <a:ext cx="3950884" cy="1130601"/>
          </a:xfrm>
          <a:custGeom>
            <a:avLst/>
            <a:gdLst/>
            <a:ahLst/>
            <a:cxnLst/>
            <a:rect l="l" t="t" r="r" b="b"/>
            <a:pathLst>
              <a:path w="3950884" h="1130601">
                <a:moveTo>
                  <a:pt x="0" y="0"/>
                </a:moveTo>
                <a:lnTo>
                  <a:pt x="3950884" y="0"/>
                </a:lnTo>
                <a:lnTo>
                  <a:pt x="3950884" y="1130600"/>
                </a:lnTo>
                <a:lnTo>
                  <a:pt x="0" y="1130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5990" r="-5033" b="-15990"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11" name="TextBox 11"/>
          <p:cNvSpPr txBox="1"/>
          <p:nvPr/>
        </p:nvSpPr>
        <p:spPr>
          <a:xfrm>
            <a:off x="669033" y="3865310"/>
            <a:ext cx="6904058" cy="87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8"/>
              </a:lnSpc>
            </a:pPr>
            <a:r>
              <a:rPr lang="en-US" sz="3173" i="1">
                <a:solidFill>
                  <a:srgbClr val="FCFDFC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Harnessing AI, Data, and Robotics for Next-Generation Innovation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9033" y="2639018"/>
            <a:ext cx="7355090" cy="883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40"/>
              </a:lnSpc>
            </a:pPr>
            <a:r>
              <a:rPr lang="en-US" sz="633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Future Ready 2026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46578" y="6367039"/>
            <a:ext cx="9791731" cy="227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40"/>
              </a:lnSpc>
            </a:pPr>
            <a:r>
              <a:rPr lang="en-US" sz="84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old"/>
                <a:ea typeface="Roboto Bold"/>
                <a:cs typeface="Roboto Bold"/>
                <a:sym typeface="Roboto Bold"/>
              </a:rPr>
              <a:t>Wrap up and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280779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  <p:txBody>
          <a:bodyPr/>
          <a:lstStyle/>
          <a:p>
            <a:endParaRPr lang="LID4096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7706548" cy="4334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706548" cy="4334933"/>
            </a:xfrm>
            <a:custGeom>
              <a:avLst/>
              <a:gdLst/>
              <a:ahLst/>
              <a:cxnLst/>
              <a:rect l="l" t="t" r="r" b="b"/>
              <a:pathLst>
                <a:path w="7706548" h="4334933">
                  <a:moveTo>
                    <a:pt x="0" y="0"/>
                  </a:moveTo>
                  <a:lnTo>
                    <a:pt x="7706548" y="0"/>
                  </a:lnTo>
                  <a:lnTo>
                    <a:pt x="7706548" y="4334933"/>
                  </a:lnTo>
                  <a:lnTo>
                    <a:pt x="0" y="4334933"/>
                  </a:lnTo>
                  <a:close/>
                </a:path>
              </a:pathLst>
            </a:custGeom>
            <a:solidFill>
              <a:srgbClr val="001A6E">
                <a:alpha val="49804"/>
              </a:srgbClr>
            </a:solidFill>
          </p:spPr>
          <p:txBody>
            <a:bodyPr/>
            <a:lstStyle/>
            <a:p>
              <a:endParaRPr lang="LID4096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7706548" cy="435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69033" y="5307292"/>
            <a:ext cx="618882" cy="687646"/>
          </a:xfrm>
          <a:custGeom>
            <a:avLst/>
            <a:gdLst/>
            <a:ahLst/>
            <a:cxnLst/>
            <a:rect l="l" t="t" r="r" b="b"/>
            <a:pathLst>
              <a:path w="618882" h="687646">
                <a:moveTo>
                  <a:pt x="0" y="0"/>
                </a:moveTo>
                <a:lnTo>
                  <a:pt x="618881" y="0"/>
                </a:lnTo>
                <a:lnTo>
                  <a:pt x="618881" y="687647"/>
                </a:lnTo>
                <a:lnTo>
                  <a:pt x="0" y="6876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7" name="TextBox 7"/>
          <p:cNvSpPr txBox="1"/>
          <p:nvPr/>
        </p:nvSpPr>
        <p:spPr>
          <a:xfrm>
            <a:off x="1529296" y="5407513"/>
            <a:ext cx="4713959" cy="53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1"/>
              </a:lnSpc>
            </a:pPr>
            <a:r>
              <a:rPr lang="en-US" sz="384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16 April, 2026</a:t>
            </a:r>
          </a:p>
        </p:txBody>
      </p:sp>
      <p:sp>
        <p:nvSpPr>
          <p:cNvPr id="8" name="Freeform 8"/>
          <p:cNvSpPr/>
          <p:nvPr/>
        </p:nvSpPr>
        <p:spPr>
          <a:xfrm>
            <a:off x="14932185" y="687655"/>
            <a:ext cx="3180900" cy="682090"/>
          </a:xfrm>
          <a:custGeom>
            <a:avLst/>
            <a:gdLst/>
            <a:ahLst/>
            <a:cxnLst/>
            <a:rect l="l" t="t" r="r" b="b"/>
            <a:pathLst>
              <a:path w="3180900" h="682090">
                <a:moveTo>
                  <a:pt x="0" y="0"/>
                </a:moveTo>
                <a:lnTo>
                  <a:pt x="3180900" y="0"/>
                </a:lnTo>
                <a:lnTo>
                  <a:pt x="3180900" y="682090"/>
                </a:lnTo>
                <a:lnTo>
                  <a:pt x="0" y="682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9" name="Freeform 9"/>
          <p:cNvSpPr/>
          <p:nvPr/>
        </p:nvSpPr>
        <p:spPr>
          <a:xfrm>
            <a:off x="5624772" y="200995"/>
            <a:ext cx="2759018" cy="1655411"/>
          </a:xfrm>
          <a:custGeom>
            <a:avLst/>
            <a:gdLst/>
            <a:ahLst/>
            <a:cxnLst/>
            <a:rect l="l" t="t" r="r" b="b"/>
            <a:pathLst>
              <a:path w="2759018" h="1655411">
                <a:moveTo>
                  <a:pt x="0" y="0"/>
                </a:moveTo>
                <a:lnTo>
                  <a:pt x="2759018" y="0"/>
                </a:lnTo>
                <a:lnTo>
                  <a:pt x="2759018" y="1655410"/>
                </a:lnTo>
                <a:lnTo>
                  <a:pt x="0" y="16554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LID4096"/>
          </a:p>
        </p:txBody>
      </p:sp>
      <p:sp>
        <p:nvSpPr>
          <p:cNvPr id="10" name="Freeform 10"/>
          <p:cNvSpPr/>
          <p:nvPr/>
        </p:nvSpPr>
        <p:spPr>
          <a:xfrm>
            <a:off x="395694" y="463400"/>
            <a:ext cx="3950884" cy="1130601"/>
          </a:xfrm>
          <a:custGeom>
            <a:avLst/>
            <a:gdLst/>
            <a:ahLst/>
            <a:cxnLst/>
            <a:rect l="l" t="t" r="r" b="b"/>
            <a:pathLst>
              <a:path w="3950884" h="1130601">
                <a:moveTo>
                  <a:pt x="0" y="0"/>
                </a:moveTo>
                <a:lnTo>
                  <a:pt x="3950884" y="0"/>
                </a:lnTo>
                <a:lnTo>
                  <a:pt x="3950884" y="1130600"/>
                </a:lnTo>
                <a:lnTo>
                  <a:pt x="0" y="1130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5990" r="-5033" b="-15990"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11" name="TextBox 11"/>
          <p:cNvSpPr txBox="1"/>
          <p:nvPr/>
        </p:nvSpPr>
        <p:spPr>
          <a:xfrm>
            <a:off x="669033" y="3865310"/>
            <a:ext cx="6904058" cy="87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8"/>
              </a:lnSpc>
            </a:pPr>
            <a:r>
              <a:rPr lang="en-US" sz="3173" i="1">
                <a:solidFill>
                  <a:srgbClr val="FCFDFC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Harnessing AI, Data, and Robotics for Next-Generation Innovation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9033" y="2639018"/>
            <a:ext cx="7355090" cy="883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40"/>
              </a:lnSpc>
            </a:pPr>
            <a:r>
              <a:rPr lang="en-US" sz="633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Future Ready 2026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46578" y="6757564"/>
            <a:ext cx="9791731" cy="1163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40"/>
              </a:lnSpc>
            </a:pPr>
            <a:r>
              <a:rPr lang="en-US" sz="84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old"/>
                <a:ea typeface="Roboto Bold"/>
                <a:cs typeface="Roboto Bold"/>
                <a:sym typeface="Roboto Bold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8578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2636BCF711C4D811D1CB34DCFA272" ma:contentTypeVersion="16" ma:contentTypeDescription="Create a new document." ma:contentTypeScope="" ma:versionID="5309bac4360c7c03c06f853a6064cbdc">
  <xsd:schema xmlns:xsd="http://www.w3.org/2001/XMLSchema" xmlns:xs="http://www.w3.org/2001/XMLSchema" xmlns:p="http://schemas.microsoft.com/office/2006/metadata/properties" xmlns:ns2="84b74f1a-0904-4c33-8887-564ab5eb0976" xmlns:ns3="f4b40a01-6ba9-4add-80c1-ba9287e09473" targetNamespace="http://schemas.microsoft.com/office/2006/metadata/properties" ma:root="true" ma:fieldsID="dcec4ac45cfae9435f5ed4604001912a" ns2:_="" ns3:_="">
    <xsd:import namespace="84b74f1a-0904-4c33-8887-564ab5eb0976"/>
    <xsd:import namespace="f4b40a01-6ba9-4add-80c1-ba9287e09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74f1a-0904-4c33-8887-564ab5eb09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24f24bf-31d1-448b-8576-41ee23df5d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40a01-6ba9-4add-80c1-ba9287e09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67e1250-d640-436c-aa27-7595f534a03b}" ma:internalName="TaxCatchAll" ma:showField="CatchAllData" ma:web="f4b40a01-6ba9-4add-80c1-ba9287e09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b40a01-6ba9-4add-80c1-ba9287e09473" xsi:nil="true"/>
    <lcf76f155ced4ddcb4097134ff3c332f xmlns="84b74f1a-0904-4c33-8887-564ab5eb097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54C8AA-616D-42E0-9977-B04B5C5641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7F5332-7B3E-4CB1-90E7-F656DDD522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b74f1a-0904-4c33-8887-564ab5eb0976"/>
    <ds:schemaRef ds:uri="f4b40a01-6ba9-4add-80c1-ba9287e09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53E607-EC34-4A54-93E5-3834D1E05BF9}">
  <ds:schemaRefs>
    <ds:schemaRef ds:uri="http://schemas.microsoft.com/office/2006/metadata/properties"/>
    <ds:schemaRef ds:uri="http://schemas.microsoft.com/office/infopath/2007/PartnerControls"/>
    <ds:schemaRef ds:uri="f4b40a01-6ba9-4add-80c1-ba9287e09473"/>
    <ds:schemaRef ds:uri="84b74f1a-0904-4c33-8887-564ab5eb097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249</Words>
  <Application>Microsoft Office PowerPoint</Application>
  <PresentationFormat>Custom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Barlow</vt:lpstr>
      <vt:lpstr>Roboto Bold</vt:lpstr>
      <vt:lpstr>Roboto Italics</vt:lpstr>
      <vt:lpstr>Calibri</vt:lpstr>
      <vt:lpstr>Barlow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Ready 2026</dc:title>
  <cp:lastModifiedBy>Ottavia Migliavacca</cp:lastModifiedBy>
  <cp:revision>2</cp:revision>
  <dcterms:created xsi:type="dcterms:W3CDTF">2006-08-16T00:00:00Z</dcterms:created>
  <dcterms:modified xsi:type="dcterms:W3CDTF">2026-04-15T09:16:22Z</dcterms:modified>
  <dc:identifier>DAHG50yOSLA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0x0101004132636BCF711C4D811D1CB34DCFA272</vt:lpwstr>
  </property>
  <property fmtid="{D5CDD505-2E9C-101B-9397-08002B2CF9AE}" pid="3" name="MediaServiceImageTags">
    <vt:lpwstr/>
  </property>
</Properties>
</file>