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5" r:id="rId5"/>
    <p:sldId id="304" r:id="rId6"/>
    <p:sldId id="305" r:id="rId7"/>
    <p:sldId id="311" r:id="rId8"/>
    <p:sldId id="307" r:id="rId9"/>
    <p:sldId id="309" r:id="rId10"/>
    <p:sldId id="308" r:id="rId11"/>
    <p:sldId id="310" r:id="rId12"/>
    <p:sldId id="303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BF"/>
    <a:srgbClr val="002540"/>
    <a:srgbClr val="64CDED"/>
    <a:srgbClr val="004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90AA85-98CD-4F4D-A0EA-8F28F37A7E81}" v="323" dt="2026-04-12T13:46:52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8" autoAdjust="0"/>
    <p:restoredTop sz="94658"/>
  </p:normalViewPr>
  <p:slideViewPr>
    <p:cSldViewPr snapToGrid="0">
      <p:cViewPr varScale="1">
        <p:scale>
          <a:sx n="126" d="100"/>
          <a:sy n="126" d="100"/>
        </p:scale>
        <p:origin x="1197" y="65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Jorge Bessa" userId="af05ae35-254c-4b85-9166-c93ffa66c6b5" providerId="ADAL" clId="{E6B0BAEB-E328-4D58-8052-6B5F0F13B6A5}"/>
    <pc:docChg chg="undo redo custSel addSld delSld modSld sldOrd modMainMaster modShowInfo">
      <pc:chgData name="Ricardo Jorge Bessa" userId="af05ae35-254c-4b85-9166-c93ffa66c6b5" providerId="ADAL" clId="{E6B0BAEB-E328-4D58-8052-6B5F0F13B6A5}" dt="2026-04-12T13:46:52.172" v="2716"/>
      <pc:docMkLst>
        <pc:docMk/>
      </pc:docMkLst>
      <pc:sldChg chg="addSp delSp modSp mod modClrScheme chgLayout">
        <pc:chgData name="Ricardo Jorge Bessa" userId="af05ae35-254c-4b85-9166-c93ffa66c6b5" providerId="ADAL" clId="{E6B0BAEB-E328-4D58-8052-6B5F0F13B6A5}" dt="2026-04-12T13:24:11.241" v="2003" actId="790"/>
        <pc:sldMkLst>
          <pc:docMk/>
          <pc:sldMk cId="4167849230" sldId="265"/>
        </pc:sldMkLst>
        <pc:spChg chg="mod ord">
          <ac:chgData name="Ricardo Jorge Bessa" userId="af05ae35-254c-4b85-9166-c93ffa66c6b5" providerId="ADAL" clId="{E6B0BAEB-E328-4D58-8052-6B5F0F13B6A5}" dt="2026-04-12T13:24:11.241" v="2003" actId="790"/>
          <ac:spMkLst>
            <pc:docMk/>
            <pc:sldMk cId="4167849230" sldId="265"/>
            <ac:spMk id="2" creationId="{19C0C50F-14AE-16F4-FE2E-CAA505B0DD05}"/>
          </ac:spMkLst>
        </pc:spChg>
        <pc:spChg chg="del mod ord">
          <ac:chgData name="Ricardo Jorge Bessa" userId="af05ae35-254c-4b85-9166-c93ffa66c6b5" providerId="ADAL" clId="{E6B0BAEB-E328-4D58-8052-6B5F0F13B6A5}" dt="2026-04-12T12:16:16.252" v="1104" actId="478"/>
          <ac:spMkLst>
            <pc:docMk/>
            <pc:sldMk cId="4167849230" sldId="265"/>
            <ac:spMk id="3" creationId="{659F0E98-21E5-FE32-9090-827F8999ED57}"/>
          </ac:spMkLst>
        </pc:spChg>
        <pc:spChg chg="mod ord">
          <ac:chgData name="Ricardo Jorge Bessa" userId="af05ae35-254c-4b85-9166-c93ffa66c6b5" providerId="ADAL" clId="{E6B0BAEB-E328-4D58-8052-6B5F0F13B6A5}" dt="2026-04-12T13:24:11.241" v="2003" actId="790"/>
          <ac:spMkLst>
            <pc:docMk/>
            <pc:sldMk cId="4167849230" sldId="265"/>
            <ac:spMk id="4" creationId="{4D4F97D8-F3CA-16AA-AA23-1997372F6C70}"/>
          </ac:spMkLst>
        </pc:spChg>
        <pc:spChg chg="mod ord">
          <ac:chgData name="Ricardo Jorge Bessa" userId="af05ae35-254c-4b85-9166-c93ffa66c6b5" providerId="ADAL" clId="{E6B0BAEB-E328-4D58-8052-6B5F0F13B6A5}" dt="2026-04-12T13:24:11.241" v="2003" actId="790"/>
          <ac:spMkLst>
            <pc:docMk/>
            <pc:sldMk cId="4167849230" sldId="265"/>
            <ac:spMk id="5" creationId="{DAC86260-12F8-1D9E-4C5D-0F68709D33F4}"/>
          </ac:spMkLst>
        </pc:spChg>
        <pc:picChg chg="add del mod">
          <ac:chgData name="Ricardo Jorge Bessa" userId="af05ae35-254c-4b85-9166-c93ffa66c6b5" providerId="ADAL" clId="{E6B0BAEB-E328-4D58-8052-6B5F0F13B6A5}" dt="2026-04-12T12:17:31.360" v="1113" actId="21"/>
          <ac:picMkLst>
            <pc:docMk/>
            <pc:sldMk cId="4167849230" sldId="265"/>
            <ac:picMk id="1026" creationId="{A5AEBBF9-85A5-A324-539B-4D47137C9758}"/>
          </ac:picMkLst>
        </pc:picChg>
      </pc:sldChg>
      <pc:sldChg chg="modSp new del mod">
        <pc:chgData name="Ricardo Jorge Bessa" userId="af05ae35-254c-4b85-9166-c93ffa66c6b5" providerId="ADAL" clId="{E6B0BAEB-E328-4D58-8052-6B5F0F13B6A5}" dt="2026-04-12T13:13:49.490" v="1902" actId="47"/>
        <pc:sldMkLst>
          <pc:docMk/>
          <pc:sldMk cId="484214164" sldId="302"/>
        </pc:sldMkLst>
        <pc:spChg chg="mod">
          <ac:chgData name="Ricardo Jorge Bessa" userId="af05ae35-254c-4b85-9166-c93ffa66c6b5" providerId="ADAL" clId="{E6B0BAEB-E328-4D58-8052-6B5F0F13B6A5}" dt="2026-04-12T12:42:25.464" v="1682" actId="6549"/>
          <ac:spMkLst>
            <pc:docMk/>
            <pc:sldMk cId="484214164" sldId="302"/>
            <ac:spMk id="2" creationId="{D2B35BB6-99C6-4650-4BA3-0BA105D82A20}"/>
          </ac:spMkLst>
        </pc:spChg>
        <pc:spChg chg="mod">
          <ac:chgData name="Ricardo Jorge Bessa" userId="af05ae35-254c-4b85-9166-c93ffa66c6b5" providerId="ADAL" clId="{E6B0BAEB-E328-4D58-8052-6B5F0F13B6A5}" dt="2026-04-12T12:28:31.779" v="1491" actId="790"/>
          <ac:spMkLst>
            <pc:docMk/>
            <pc:sldMk cId="484214164" sldId="302"/>
            <ac:spMk id="3" creationId="{99972E34-3463-3971-DED0-F29AC9F313C5}"/>
          </ac:spMkLst>
        </pc:spChg>
        <pc:spChg chg="mod">
          <ac:chgData name="Ricardo Jorge Bessa" userId="af05ae35-254c-4b85-9166-c93ffa66c6b5" providerId="ADAL" clId="{E6B0BAEB-E328-4D58-8052-6B5F0F13B6A5}" dt="2026-04-12T12:28:31.779" v="1491" actId="790"/>
          <ac:spMkLst>
            <pc:docMk/>
            <pc:sldMk cId="484214164" sldId="302"/>
            <ac:spMk id="4" creationId="{54E9D0F8-F78B-299E-7388-5AD1F04F3899}"/>
          </ac:spMkLst>
        </pc:spChg>
      </pc:sldChg>
      <pc:sldChg chg="addSp delSp modSp new mod modClrScheme chgLayout">
        <pc:chgData name="Ricardo Jorge Bessa" userId="af05ae35-254c-4b85-9166-c93ffa66c6b5" providerId="ADAL" clId="{E6B0BAEB-E328-4D58-8052-6B5F0F13B6A5}" dt="2026-04-12T13:24:11.241" v="2003" actId="790"/>
        <pc:sldMkLst>
          <pc:docMk/>
          <pc:sldMk cId="1706911870" sldId="303"/>
        </pc:sldMkLst>
        <pc:spChg chg="del mod ord">
          <ac:chgData name="Ricardo Jorge Bessa" userId="af05ae35-254c-4b85-9166-c93ffa66c6b5" providerId="ADAL" clId="{E6B0BAEB-E328-4D58-8052-6B5F0F13B6A5}" dt="2026-04-12T12:21:37.973" v="1341" actId="700"/>
          <ac:spMkLst>
            <pc:docMk/>
            <pc:sldMk cId="1706911870" sldId="303"/>
            <ac:spMk id="2" creationId="{7BFF7158-01A1-BEE4-5382-18C6B6C13AF2}"/>
          </ac:spMkLst>
        </pc:spChg>
        <pc:spChg chg="mod ord">
          <ac:chgData name="Ricardo Jorge Bessa" userId="af05ae35-254c-4b85-9166-c93ffa66c6b5" providerId="ADAL" clId="{E6B0BAEB-E328-4D58-8052-6B5F0F13B6A5}" dt="2026-04-12T13:24:11.241" v="2003" actId="790"/>
          <ac:spMkLst>
            <pc:docMk/>
            <pc:sldMk cId="1706911870" sldId="303"/>
            <ac:spMk id="3" creationId="{C9971C26-51F6-74DB-0D23-C7B509621772}"/>
          </ac:spMkLst>
        </pc:spChg>
        <pc:spChg chg="del">
          <ac:chgData name="Ricardo Jorge Bessa" userId="af05ae35-254c-4b85-9166-c93ffa66c6b5" providerId="ADAL" clId="{E6B0BAEB-E328-4D58-8052-6B5F0F13B6A5}" dt="2026-04-12T12:21:37.973" v="1341" actId="700"/>
          <ac:spMkLst>
            <pc:docMk/>
            <pc:sldMk cId="1706911870" sldId="303"/>
            <ac:spMk id="4" creationId="{8210516E-B5F6-3235-B4B7-6A09C84E5091}"/>
          </ac:spMkLst>
        </pc:spChg>
        <pc:spChg chg="add mod ord">
          <ac:chgData name="Ricardo Jorge Bessa" userId="af05ae35-254c-4b85-9166-c93ffa66c6b5" providerId="ADAL" clId="{E6B0BAEB-E328-4D58-8052-6B5F0F13B6A5}" dt="2026-04-12T13:24:11.241" v="2003" actId="790"/>
          <ac:spMkLst>
            <pc:docMk/>
            <pc:sldMk cId="1706911870" sldId="303"/>
            <ac:spMk id="5" creationId="{6BAC7036-9CF4-6429-745D-25EF66D416D2}"/>
          </ac:spMkLst>
        </pc:spChg>
      </pc:sldChg>
      <pc:sldChg chg="addSp delSp modSp new mod modAnim">
        <pc:chgData name="Ricardo Jorge Bessa" userId="af05ae35-254c-4b85-9166-c93ffa66c6b5" providerId="ADAL" clId="{E6B0BAEB-E328-4D58-8052-6B5F0F13B6A5}" dt="2026-04-12T13:45:24.096" v="2700" actId="20577"/>
        <pc:sldMkLst>
          <pc:docMk/>
          <pc:sldMk cId="1929355085" sldId="304"/>
        </pc:sldMkLst>
        <pc:spChg chg="del mod">
          <ac:chgData name="Ricardo Jorge Bessa" userId="af05ae35-254c-4b85-9166-c93ffa66c6b5" providerId="ADAL" clId="{E6B0BAEB-E328-4D58-8052-6B5F0F13B6A5}" dt="2026-04-12T12:24:17.029" v="1423" actId="478"/>
          <ac:spMkLst>
            <pc:docMk/>
            <pc:sldMk cId="1929355085" sldId="304"/>
            <ac:spMk id="2" creationId="{07FFED9E-E11F-DD10-7816-A00E1A5E015E}"/>
          </ac:spMkLst>
        </pc:spChg>
        <pc:spChg chg="mod">
          <ac:chgData name="Ricardo Jorge Bessa" userId="af05ae35-254c-4b85-9166-c93ffa66c6b5" providerId="ADAL" clId="{E6B0BAEB-E328-4D58-8052-6B5F0F13B6A5}" dt="2026-04-12T13:24:11.241" v="2003" actId="790"/>
          <ac:spMkLst>
            <pc:docMk/>
            <pc:sldMk cId="1929355085" sldId="304"/>
            <ac:spMk id="3" creationId="{DFF745C2-5F55-7E84-A3B0-F470CDB32D13}"/>
          </ac:spMkLst>
        </pc:spChg>
        <pc:spChg chg="mod">
          <ac:chgData name="Ricardo Jorge Bessa" userId="af05ae35-254c-4b85-9166-c93ffa66c6b5" providerId="ADAL" clId="{E6B0BAEB-E328-4D58-8052-6B5F0F13B6A5}" dt="2026-04-12T13:24:11.241" v="2003" actId="790"/>
          <ac:spMkLst>
            <pc:docMk/>
            <pc:sldMk cId="1929355085" sldId="304"/>
            <ac:spMk id="4" creationId="{7BD76A35-9E86-DE4C-D6CC-3CF83AF9C7D1}"/>
          </ac:spMkLst>
        </pc:spChg>
        <pc:spChg chg="add mod">
          <ac:chgData name="Ricardo Jorge Bessa" userId="af05ae35-254c-4b85-9166-c93ffa66c6b5" providerId="ADAL" clId="{E6B0BAEB-E328-4D58-8052-6B5F0F13B6A5}" dt="2026-04-12T13:45:24.096" v="2700" actId="20577"/>
          <ac:spMkLst>
            <pc:docMk/>
            <pc:sldMk cId="1929355085" sldId="304"/>
            <ac:spMk id="9" creationId="{BA55819C-DEFF-5A24-96DA-2ACA9138B581}"/>
          </ac:spMkLst>
        </pc:spChg>
        <pc:picChg chg="add mod">
          <ac:chgData name="Ricardo Jorge Bessa" userId="af05ae35-254c-4b85-9166-c93ffa66c6b5" providerId="ADAL" clId="{E6B0BAEB-E328-4D58-8052-6B5F0F13B6A5}" dt="2026-04-12T12:27:49.496" v="1472" actId="1076"/>
          <ac:picMkLst>
            <pc:docMk/>
            <pc:sldMk cId="1929355085" sldId="304"/>
            <ac:picMk id="6" creationId="{66A7A450-382E-AD91-FCB3-CAD2C0E7E98F}"/>
          </ac:picMkLst>
        </pc:picChg>
        <pc:picChg chg="add mod">
          <ac:chgData name="Ricardo Jorge Bessa" userId="af05ae35-254c-4b85-9166-c93ffa66c6b5" providerId="ADAL" clId="{E6B0BAEB-E328-4D58-8052-6B5F0F13B6A5}" dt="2026-04-12T12:27:45.607" v="1471" actId="1076"/>
          <ac:picMkLst>
            <pc:docMk/>
            <pc:sldMk cId="1929355085" sldId="304"/>
            <ac:picMk id="8" creationId="{235F93C7-4EC5-4054-0AE0-C9AB46766653}"/>
          </ac:picMkLst>
        </pc:picChg>
        <pc:picChg chg="add mod">
          <ac:chgData name="Ricardo Jorge Bessa" userId="af05ae35-254c-4b85-9166-c93ffa66c6b5" providerId="ADAL" clId="{E6B0BAEB-E328-4D58-8052-6B5F0F13B6A5}" dt="2026-04-12T12:28:06.600" v="1476" actId="1076"/>
          <ac:picMkLst>
            <pc:docMk/>
            <pc:sldMk cId="1929355085" sldId="304"/>
            <ac:picMk id="2050" creationId="{A710276E-1405-81BE-9ABC-90AABEE0885D}"/>
          </ac:picMkLst>
        </pc:picChg>
      </pc:sldChg>
      <pc:sldChg chg="modSp new mod">
        <pc:chgData name="Ricardo Jorge Bessa" userId="af05ae35-254c-4b85-9166-c93ffa66c6b5" providerId="ADAL" clId="{E6B0BAEB-E328-4D58-8052-6B5F0F13B6A5}" dt="2026-04-12T13:46:12.179" v="2714" actId="20577"/>
        <pc:sldMkLst>
          <pc:docMk/>
          <pc:sldMk cId="956288570" sldId="305"/>
        </pc:sldMkLst>
        <pc:spChg chg="mod">
          <ac:chgData name="Ricardo Jorge Bessa" userId="af05ae35-254c-4b85-9166-c93ffa66c6b5" providerId="ADAL" clId="{E6B0BAEB-E328-4D58-8052-6B5F0F13B6A5}" dt="2026-04-12T13:46:12.179" v="2714" actId="20577"/>
          <ac:spMkLst>
            <pc:docMk/>
            <pc:sldMk cId="956288570" sldId="305"/>
            <ac:spMk id="2" creationId="{F4A75E22-F0D4-8441-B7DD-4F930CDCE4B6}"/>
          </ac:spMkLst>
        </pc:spChg>
        <pc:spChg chg="mod">
          <ac:chgData name="Ricardo Jorge Bessa" userId="af05ae35-254c-4b85-9166-c93ffa66c6b5" providerId="ADAL" clId="{E6B0BAEB-E328-4D58-8052-6B5F0F13B6A5}" dt="2026-04-12T13:24:11.241" v="2003" actId="790"/>
          <ac:spMkLst>
            <pc:docMk/>
            <pc:sldMk cId="956288570" sldId="305"/>
            <ac:spMk id="3" creationId="{CF66A671-46F7-88C6-C3A7-39EC5A4FDB25}"/>
          </ac:spMkLst>
        </pc:spChg>
        <pc:spChg chg="mod">
          <ac:chgData name="Ricardo Jorge Bessa" userId="af05ae35-254c-4b85-9166-c93ffa66c6b5" providerId="ADAL" clId="{E6B0BAEB-E328-4D58-8052-6B5F0F13B6A5}" dt="2026-04-12T13:24:11.241" v="2003" actId="790"/>
          <ac:spMkLst>
            <pc:docMk/>
            <pc:sldMk cId="956288570" sldId="305"/>
            <ac:spMk id="4" creationId="{727DC268-90DD-1A26-6074-62CD19FBB5CF}"/>
          </ac:spMkLst>
        </pc:spChg>
      </pc:sldChg>
      <pc:sldChg chg="addSp delSp modSp add del mod modAnim">
        <pc:chgData name="Ricardo Jorge Bessa" userId="af05ae35-254c-4b85-9166-c93ffa66c6b5" providerId="ADAL" clId="{E6B0BAEB-E328-4D58-8052-6B5F0F13B6A5}" dt="2026-04-12T13:29:02.877" v="2084" actId="47"/>
        <pc:sldMkLst>
          <pc:docMk/>
          <pc:sldMk cId="2621126438" sldId="306"/>
        </pc:sldMkLst>
        <pc:spChg chg="mod">
          <ac:chgData name="Ricardo Jorge Bessa" userId="af05ae35-254c-4b85-9166-c93ffa66c6b5" providerId="ADAL" clId="{E6B0BAEB-E328-4D58-8052-6B5F0F13B6A5}" dt="2026-04-12T13:28:11.118" v="2068" actId="14100"/>
          <ac:spMkLst>
            <pc:docMk/>
            <pc:sldMk cId="2621126438" sldId="306"/>
            <ac:spMk id="2" creationId="{9BE9A727-0182-2ACE-ACF9-800C4B71CF93}"/>
          </ac:spMkLst>
        </pc:spChg>
        <pc:spChg chg="mod">
          <ac:chgData name="Ricardo Jorge Bessa" userId="af05ae35-254c-4b85-9166-c93ffa66c6b5" providerId="ADAL" clId="{E6B0BAEB-E328-4D58-8052-6B5F0F13B6A5}" dt="2026-04-12T13:24:11.241" v="2003" actId="790"/>
          <ac:spMkLst>
            <pc:docMk/>
            <pc:sldMk cId="2621126438" sldId="306"/>
            <ac:spMk id="3" creationId="{2AF196CB-E53A-2551-6BA2-28A0DED37D06}"/>
          </ac:spMkLst>
        </pc:spChg>
        <pc:spChg chg="mod">
          <ac:chgData name="Ricardo Jorge Bessa" userId="af05ae35-254c-4b85-9166-c93ffa66c6b5" providerId="ADAL" clId="{E6B0BAEB-E328-4D58-8052-6B5F0F13B6A5}" dt="2026-04-12T13:24:11.241" v="2003" actId="790"/>
          <ac:spMkLst>
            <pc:docMk/>
            <pc:sldMk cId="2621126438" sldId="306"/>
            <ac:spMk id="4" creationId="{5A629956-FBF1-716C-75DF-2A94B2F54D9B}"/>
          </ac:spMkLst>
        </pc:spChg>
        <pc:spChg chg="add del">
          <ac:chgData name="Ricardo Jorge Bessa" userId="af05ae35-254c-4b85-9166-c93ffa66c6b5" providerId="ADAL" clId="{E6B0BAEB-E328-4D58-8052-6B5F0F13B6A5}" dt="2026-04-12T12:55:48.186" v="1742" actId="478"/>
          <ac:spMkLst>
            <pc:docMk/>
            <pc:sldMk cId="2621126438" sldId="306"/>
            <ac:spMk id="5" creationId="{EC33CABA-6313-4C55-9F34-E7F7A4C83BAF}"/>
          </ac:spMkLst>
        </pc:spChg>
        <pc:picChg chg="add mod">
          <ac:chgData name="Ricardo Jorge Bessa" userId="af05ae35-254c-4b85-9166-c93ffa66c6b5" providerId="ADAL" clId="{E6B0BAEB-E328-4D58-8052-6B5F0F13B6A5}" dt="2026-04-12T12:56:37.865" v="1753" actId="1076"/>
          <ac:picMkLst>
            <pc:docMk/>
            <pc:sldMk cId="2621126438" sldId="306"/>
            <ac:picMk id="6" creationId="{E80F0AB7-81D5-FC62-44C5-5A26A8678DB7}"/>
          </ac:picMkLst>
        </pc:picChg>
        <pc:picChg chg="add mod">
          <ac:chgData name="Ricardo Jorge Bessa" userId="af05ae35-254c-4b85-9166-c93ffa66c6b5" providerId="ADAL" clId="{E6B0BAEB-E328-4D58-8052-6B5F0F13B6A5}" dt="2026-04-12T12:56:54.459" v="1757" actId="1076"/>
          <ac:picMkLst>
            <pc:docMk/>
            <pc:sldMk cId="2621126438" sldId="306"/>
            <ac:picMk id="7" creationId="{0B831A0F-E4A8-BA9C-4BDE-7B23D481CE25}"/>
          </ac:picMkLst>
        </pc:picChg>
        <pc:picChg chg="add mod">
          <ac:chgData name="Ricardo Jorge Bessa" userId="af05ae35-254c-4b85-9166-c93ffa66c6b5" providerId="ADAL" clId="{E6B0BAEB-E328-4D58-8052-6B5F0F13B6A5}" dt="2026-04-12T12:56:32.104" v="1751" actId="1076"/>
          <ac:picMkLst>
            <pc:docMk/>
            <pc:sldMk cId="2621126438" sldId="306"/>
            <ac:picMk id="5122" creationId="{3D1F442B-B430-94C6-9FD0-CF7522F8E76D}"/>
          </ac:picMkLst>
        </pc:picChg>
      </pc:sldChg>
      <pc:sldChg chg="addSp delSp modSp new mod">
        <pc:chgData name="Ricardo Jorge Bessa" userId="af05ae35-254c-4b85-9166-c93ffa66c6b5" providerId="ADAL" clId="{E6B0BAEB-E328-4D58-8052-6B5F0F13B6A5}" dt="2026-04-12T13:24:11.241" v="2003" actId="790"/>
        <pc:sldMkLst>
          <pc:docMk/>
          <pc:sldMk cId="937996952" sldId="307"/>
        </pc:sldMkLst>
        <pc:spChg chg="del">
          <ac:chgData name="Ricardo Jorge Bessa" userId="af05ae35-254c-4b85-9166-c93ffa66c6b5" providerId="ADAL" clId="{E6B0BAEB-E328-4D58-8052-6B5F0F13B6A5}" dt="2026-04-12T13:10:02.902" v="1759" actId="478"/>
          <ac:spMkLst>
            <pc:docMk/>
            <pc:sldMk cId="937996952" sldId="307"/>
            <ac:spMk id="2" creationId="{35524168-C58B-1057-039B-D3521437E399}"/>
          </ac:spMkLst>
        </pc:spChg>
        <pc:spChg chg="mod">
          <ac:chgData name="Ricardo Jorge Bessa" userId="af05ae35-254c-4b85-9166-c93ffa66c6b5" providerId="ADAL" clId="{E6B0BAEB-E328-4D58-8052-6B5F0F13B6A5}" dt="2026-04-12T13:24:11.241" v="2003" actId="790"/>
          <ac:spMkLst>
            <pc:docMk/>
            <pc:sldMk cId="937996952" sldId="307"/>
            <ac:spMk id="3" creationId="{F6B564C4-36BF-A23F-37C8-7FBFF46922F9}"/>
          </ac:spMkLst>
        </pc:spChg>
        <pc:spChg chg="mod">
          <ac:chgData name="Ricardo Jorge Bessa" userId="af05ae35-254c-4b85-9166-c93ffa66c6b5" providerId="ADAL" clId="{E6B0BAEB-E328-4D58-8052-6B5F0F13B6A5}" dt="2026-04-12T13:24:11.241" v="2003" actId="790"/>
          <ac:spMkLst>
            <pc:docMk/>
            <pc:sldMk cId="937996952" sldId="307"/>
            <ac:spMk id="4" creationId="{698615D9-9549-29B3-D168-5BB2FD9495F8}"/>
          </ac:spMkLst>
        </pc:spChg>
        <pc:spChg chg="add mod">
          <ac:chgData name="Ricardo Jorge Bessa" userId="af05ae35-254c-4b85-9166-c93ffa66c6b5" providerId="ADAL" clId="{E6B0BAEB-E328-4D58-8052-6B5F0F13B6A5}" dt="2026-04-12T13:24:11.241" v="2003" actId="790"/>
          <ac:spMkLst>
            <pc:docMk/>
            <pc:sldMk cId="937996952" sldId="307"/>
            <ac:spMk id="7" creationId="{A5671285-AADF-3A50-65B9-9C65C0247161}"/>
          </ac:spMkLst>
        </pc:spChg>
        <pc:spChg chg="add mod">
          <ac:chgData name="Ricardo Jorge Bessa" userId="af05ae35-254c-4b85-9166-c93ffa66c6b5" providerId="ADAL" clId="{E6B0BAEB-E328-4D58-8052-6B5F0F13B6A5}" dt="2026-04-12T13:24:11.241" v="2003" actId="790"/>
          <ac:spMkLst>
            <pc:docMk/>
            <pc:sldMk cId="937996952" sldId="307"/>
            <ac:spMk id="8" creationId="{B748EFD7-73BB-4262-CBBC-E068736B9DC8}"/>
          </ac:spMkLst>
        </pc:spChg>
        <pc:picChg chg="mod">
          <ac:chgData name="Ricardo Jorge Bessa" userId="af05ae35-254c-4b85-9166-c93ffa66c6b5" providerId="ADAL" clId="{E6B0BAEB-E328-4D58-8052-6B5F0F13B6A5}" dt="2026-04-12T13:10:41.805" v="1829" actId="1038"/>
          <ac:picMkLst>
            <pc:docMk/>
            <pc:sldMk cId="937996952" sldId="307"/>
            <ac:picMk id="5" creationId="{53921F0D-C368-F2F7-6586-831732803D33}"/>
          </ac:picMkLst>
        </pc:picChg>
        <pc:picChg chg="mod">
          <ac:chgData name="Ricardo Jorge Bessa" userId="af05ae35-254c-4b85-9166-c93ffa66c6b5" providerId="ADAL" clId="{E6B0BAEB-E328-4D58-8052-6B5F0F13B6A5}" dt="2026-04-12T13:10:41.805" v="1829" actId="1038"/>
          <ac:picMkLst>
            <pc:docMk/>
            <pc:sldMk cId="937996952" sldId="307"/>
            <ac:picMk id="6" creationId="{6789FE1B-0A33-0804-1EE9-70675274451F}"/>
          </ac:picMkLst>
        </pc:picChg>
        <pc:picChg chg="mod">
          <ac:chgData name="Ricardo Jorge Bessa" userId="af05ae35-254c-4b85-9166-c93ffa66c6b5" providerId="ADAL" clId="{E6B0BAEB-E328-4D58-8052-6B5F0F13B6A5}" dt="2026-04-12T13:10:34.111" v="1819" actId="1036"/>
          <ac:picMkLst>
            <pc:docMk/>
            <pc:sldMk cId="937996952" sldId="307"/>
            <ac:picMk id="10" creationId="{E704BCB0-4018-D0A4-3486-A9AB0467A4FA}"/>
          </ac:picMkLst>
        </pc:picChg>
        <pc:picChg chg="mod">
          <ac:chgData name="Ricardo Jorge Bessa" userId="af05ae35-254c-4b85-9166-c93ffa66c6b5" providerId="ADAL" clId="{E6B0BAEB-E328-4D58-8052-6B5F0F13B6A5}" dt="2026-04-12T13:10:34.111" v="1819" actId="1036"/>
          <ac:picMkLst>
            <pc:docMk/>
            <pc:sldMk cId="937996952" sldId="307"/>
            <ac:picMk id="11" creationId="{92C421B5-9FE7-8F1F-6269-7881EDEC8301}"/>
          </ac:picMkLst>
        </pc:picChg>
        <pc:picChg chg="mod">
          <ac:chgData name="Ricardo Jorge Bessa" userId="af05ae35-254c-4b85-9166-c93ffa66c6b5" providerId="ADAL" clId="{E6B0BAEB-E328-4D58-8052-6B5F0F13B6A5}" dt="2026-04-12T13:10:12.106" v="1783" actId="1037"/>
          <ac:picMkLst>
            <pc:docMk/>
            <pc:sldMk cId="937996952" sldId="307"/>
            <ac:picMk id="12" creationId="{F616C3D5-AE4C-8192-8388-A9B7EDF957B6}"/>
          </ac:picMkLst>
        </pc:picChg>
        <pc:picChg chg="mod">
          <ac:chgData name="Ricardo Jorge Bessa" userId="af05ae35-254c-4b85-9166-c93ffa66c6b5" providerId="ADAL" clId="{E6B0BAEB-E328-4D58-8052-6B5F0F13B6A5}" dt="2026-04-12T13:10:34.111" v="1819" actId="1036"/>
          <ac:picMkLst>
            <pc:docMk/>
            <pc:sldMk cId="937996952" sldId="307"/>
            <ac:picMk id="13" creationId="{89982E07-5365-15F1-A8EC-E26261AFF6F3}"/>
          </ac:picMkLst>
        </pc:picChg>
        <pc:picChg chg="mod">
          <ac:chgData name="Ricardo Jorge Bessa" userId="af05ae35-254c-4b85-9166-c93ffa66c6b5" providerId="ADAL" clId="{E6B0BAEB-E328-4D58-8052-6B5F0F13B6A5}" dt="2026-04-12T13:10:34.111" v="1819" actId="1036"/>
          <ac:picMkLst>
            <pc:docMk/>
            <pc:sldMk cId="937996952" sldId="307"/>
            <ac:picMk id="14" creationId="{180B6D81-2B46-0E02-17C3-559398A62A52}"/>
          </ac:picMkLst>
        </pc:picChg>
        <pc:picChg chg="mod">
          <ac:chgData name="Ricardo Jorge Bessa" userId="af05ae35-254c-4b85-9166-c93ffa66c6b5" providerId="ADAL" clId="{E6B0BAEB-E328-4D58-8052-6B5F0F13B6A5}" dt="2026-04-12T13:10:34.111" v="1819" actId="1036"/>
          <ac:picMkLst>
            <pc:docMk/>
            <pc:sldMk cId="937996952" sldId="307"/>
            <ac:picMk id="15" creationId="{7BDD03D6-4D06-537D-3C10-5465AAB0D11A}"/>
          </ac:picMkLst>
        </pc:picChg>
        <pc:picChg chg="mod">
          <ac:chgData name="Ricardo Jorge Bessa" userId="af05ae35-254c-4b85-9166-c93ffa66c6b5" providerId="ADAL" clId="{E6B0BAEB-E328-4D58-8052-6B5F0F13B6A5}" dt="2026-04-12T13:10:34.111" v="1819" actId="1036"/>
          <ac:picMkLst>
            <pc:docMk/>
            <pc:sldMk cId="937996952" sldId="307"/>
            <ac:picMk id="19" creationId="{8A75F3ED-E09B-FA6D-3C95-697C6132B637}"/>
          </ac:picMkLst>
        </pc:picChg>
        <pc:picChg chg="mod">
          <ac:chgData name="Ricardo Jorge Bessa" userId="af05ae35-254c-4b85-9166-c93ffa66c6b5" providerId="ADAL" clId="{E6B0BAEB-E328-4D58-8052-6B5F0F13B6A5}" dt="2026-04-12T13:10:34.111" v="1819" actId="1036"/>
          <ac:picMkLst>
            <pc:docMk/>
            <pc:sldMk cId="937996952" sldId="307"/>
            <ac:picMk id="22" creationId="{84672983-C73F-15B2-2210-8ADA9D5F562F}"/>
          </ac:picMkLst>
        </pc:picChg>
        <pc:picChg chg="mod">
          <ac:chgData name="Ricardo Jorge Bessa" userId="af05ae35-254c-4b85-9166-c93ffa66c6b5" providerId="ADAL" clId="{E6B0BAEB-E328-4D58-8052-6B5F0F13B6A5}" dt="2026-04-12T13:10:12.106" v="1783" actId="1037"/>
          <ac:picMkLst>
            <pc:docMk/>
            <pc:sldMk cId="937996952" sldId="307"/>
            <ac:picMk id="23" creationId="{8E307F82-7EFF-9632-91E1-2415755375E7}"/>
          </ac:picMkLst>
        </pc:picChg>
        <pc:picChg chg="mod">
          <ac:chgData name="Ricardo Jorge Bessa" userId="af05ae35-254c-4b85-9166-c93ffa66c6b5" providerId="ADAL" clId="{E6B0BAEB-E328-4D58-8052-6B5F0F13B6A5}" dt="2026-04-12T13:10:34.111" v="1819" actId="1036"/>
          <ac:picMkLst>
            <pc:docMk/>
            <pc:sldMk cId="937996952" sldId="307"/>
            <ac:picMk id="24" creationId="{E689C737-0F86-9DFF-CC3D-CFDEEA4A7412}"/>
          </ac:picMkLst>
        </pc:picChg>
        <pc:picChg chg="mod">
          <ac:chgData name="Ricardo Jorge Bessa" userId="af05ae35-254c-4b85-9166-c93ffa66c6b5" providerId="ADAL" clId="{E6B0BAEB-E328-4D58-8052-6B5F0F13B6A5}" dt="2026-04-12T13:10:12.106" v="1783" actId="1037"/>
          <ac:picMkLst>
            <pc:docMk/>
            <pc:sldMk cId="937996952" sldId="307"/>
            <ac:picMk id="25" creationId="{FABC59DE-4B13-44D4-A018-628840F9D1F8}"/>
          </ac:picMkLst>
        </pc:picChg>
        <pc:picChg chg="mod">
          <ac:chgData name="Ricardo Jorge Bessa" userId="af05ae35-254c-4b85-9166-c93ffa66c6b5" providerId="ADAL" clId="{E6B0BAEB-E328-4D58-8052-6B5F0F13B6A5}" dt="2026-04-12T13:10:12.106" v="1783" actId="1037"/>
          <ac:picMkLst>
            <pc:docMk/>
            <pc:sldMk cId="937996952" sldId="307"/>
            <ac:picMk id="27" creationId="{F4747959-880A-60F4-4B92-CE587959E198}"/>
          </ac:picMkLst>
        </pc:picChg>
        <pc:picChg chg="mod">
          <ac:chgData name="Ricardo Jorge Bessa" userId="af05ae35-254c-4b85-9166-c93ffa66c6b5" providerId="ADAL" clId="{E6B0BAEB-E328-4D58-8052-6B5F0F13B6A5}" dt="2026-04-12T13:10:34.111" v="1819" actId="1036"/>
          <ac:picMkLst>
            <pc:docMk/>
            <pc:sldMk cId="937996952" sldId="307"/>
            <ac:picMk id="28" creationId="{D6A9D77C-3851-5FC9-9CBC-5E5E074A06A6}"/>
          </ac:picMkLst>
        </pc:picChg>
        <pc:picChg chg="add mod">
          <ac:chgData name="Ricardo Jorge Bessa" userId="af05ae35-254c-4b85-9166-c93ffa66c6b5" providerId="ADAL" clId="{E6B0BAEB-E328-4D58-8052-6B5F0F13B6A5}" dt="2026-04-12T13:10:12.106" v="1783" actId="1037"/>
          <ac:picMkLst>
            <pc:docMk/>
            <pc:sldMk cId="937996952" sldId="307"/>
            <ac:picMk id="30" creationId="{D0D24012-F3D1-C293-5D9D-925CC32AAA16}"/>
          </ac:picMkLst>
        </pc:picChg>
      </pc:sldChg>
      <pc:sldChg chg="addSp delSp modSp new mod modAnim">
        <pc:chgData name="Ricardo Jorge Bessa" userId="af05ae35-254c-4b85-9166-c93ffa66c6b5" providerId="ADAL" clId="{E6B0BAEB-E328-4D58-8052-6B5F0F13B6A5}" dt="2026-04-12T13:46:52.172" v="2716"/>
        <pc:sldMkLst>
          <pc:docMk/>
          <pc:sldMk cId="3222691419" sldId="308"/>
        </pc:sldMkLst>
        <pc:spChg chg="del">
          <ac:chgData name="Ricardo Jorge Bessa" userId="af05ae35-254c-4b85-9166-c93ffa66c6b5" providerId="ADAL" clId="{E6B0BAEB-E328-4D58-8052-6B5F0F13B6A5}" dt="2026-04-12T13:21:16.558" v="1969" actId="478"/>
          <ac:spMkLst>
            <pc:docMk/>
            <pc:sldMk cId="3222691419" sldId="308"/>
            <ac:spMk id="2" creationId="{92AB6378-03F4-CC33-A0E4-4E398884152B}"/>
          </ac:spMkLst>
        </pc:spChg>
        <pc:spChg chg="mod">
          <ac:chgData name="Ricardo Jorge Bessa" userId="af05ae35-254c-4b85-9166-c93ffa66c6b5" providerId="ADAL" clId="{E6B0BAEB-E328-4D58-8052-6B5F0F13B6A5}" dt="2026-04-12T13:24:11.241" v="2003" actId="790"/>
          <ac:spMkLst>
            <pc:docMk/>
            <pc:sldMk cId="3222691419" sldId="308"/>
            <ac:spMk id="3" creationId="{B2AD3F21-7EFE-C684-9703-94A7D5B5A0D1}"/>
          </ac:spMkLst>
        </pc:spChg>
        <pc:spChg chg="mod">
          <ac:chgData name="Ricardo Jorge Bessa" userId="af05ae35-254c-4b85-9166-c93ffa66c6b5" providerId="ADAL" clId="{E6B0BAEB-E328-4D58-8052-6B5F0F13B6A5}" dt="2026-04-12T13:24:11.241" v="2003" actId="790"/>
          <ac:spMkLst>
            <pc:docMk/>
            <pc:sldMk cId="3222691419" sldId="308"/>
            <ac:spMk id="4" creationId="{94F7171C-192F-6B2A-665F-19C2B15567CE}"/>
          </ac:spMkLst>
        </pc:spChg>
        <pc:spChg chg="add">
          <ac:chgData name="Ricardo Jorge Bessa" userId="af05ae35-254c-4b85-9166-c93ffa66c6b5" providerId="ADAL" clId="{E6B0BAEB-E328-4D58-8052-6B5F0F13B6A5}" dt="2026-04-12T13:23:36.121" v="1983"/>
          <ac:spMkLst>
            <pc:docMk/>
            <pc:sldMk cId="3222691419" sldId="308"/>
            <ac:spMk id="6" creationId="{650640BA-C8ED-61C0-215D-7D93C039EE88}"/>
          </ac:spMkLst>
        </pc:spChg>
        <pc:spChg chg="add mod">
          <ac:chgData name="Ricardo Jorge Bessa" userId="af05ae35-254c-4b85-9166-c93ffa66c6b5" providerId="ADAL" clId="{E6B0BAEB-E328-4D58-8052-6B5F0F13B6A5}" dt="2026-04-12T13:25:04.994" v="2016" actId="1076"/>
          <ac:spMkLst>
            <pc:docMk/>
            <pc:sldMk cId="3222691419" sldId="308"/>
            <ac:spMk id="7" creationId="{8006B471-40C5-38DE-0772-20A75AD229F5}"/>
          </ac:spMkLst>
        </pc:spChg>
        <pc:spChg chg="add mod">
          <ac:chgData name="Ricardo Jorge Bessa" userId="af05ae35-254c-4b85-9166-c93ffa66c6b5" providerId="ADAL" clId="{E6B0BAEB-E328-4D58-8052-6B5F0F13B6A5}" dt="2026-04-12T13:26:02.831" v="2017" actId="208"/>
          <ac:spMkLst>
            <pc:docMk/>
            <pc:sldMk cId="3222691419" sldId="308"/>
            <ac:spMk id="8" creationId="{CB206E6D-0D24-D3FD-DFE3-D377B94592FD}"/>
          </ac:spMkLst>
        </pc:spChg>
        <pc:spChg chg="add mod">
          <ac:chgData name="Ricardo Jorge Bessa" userId="af05ae35-254c-4b85-9166-c93ffa66c6b5" providerId="ADAL" clId="{E6B0BAEB-E328-4D58-8052-6B5F0F13B6A5}" dt="2026-04-12T13:26:11.840" v="2020" actId="1076"/>
          <ac:spMkLst>
            <pc:docMk/>
            <pc:sldMk cId="3222691419" sldId="308"/>
            <ac:spMk id="9" creationId="{D0E998BC-1781-87F7-CEA2-A7B92E771B69}"/>
          </ac:spMkLst>
        </pc:spChg>
        <pc:spChg chg="add mod">
          <ac:chgData name="Ricardo Jorge Bessa" userId="af05ae35-254c-4b85-9166-c93ffa66c6b5" providerId="ADAL" clId="{E6B0BAEB-E328-4D58-8052-6B5F0F13B6A5}" dt="2026-04-12T13:26:11.840" v="2020" actId="1076"/>
          <ac:spMkLst>
            <pc:docMk/>
            <pc:sldMk cId="3222691419" sldId="308"/>
            <ac:spMk id="10" creationId="{FD584C9C-521F-2E21-3FE6-3A0283DD670E}"/>
          </ac:spMkLst>
        </pc:spChg>
        <pc:spChg chg="add mod">
          <ac:chgData name="Ricardo Jorge Bessa" userId="af05ae35-254c-4b85-9166-c93ffa66c6b5" providerId="ADAL" clId="{E6B0BAEB-E328-4D58-8052-6B5F0F13B6A5}" dt="2026-04-12T13:30:48.775" v="2093" actId="1076"/>
          <ac:spMkLst>
            <pc:docMk/>
            <pc:sldMk cId="3222691419" sldId="308"/>
            <ac:spMk id="12" creationId="{4A69D626-1A1A-2F20-77B1-411A9253381D}"/>
          </ac:spMkLst>
        </pc:spChg>
        <pc:spChg chg="add mod">
          <ac:chgData name="Ricardo Jorge Bessa" userId="af05ae35-254c-4b85-9166-c93ffa66c6b5" providerId="ADAL" clId="{E6B0BAEB-E328-4D58-8052-6B5F0F13B6A5}" dt="2026-04-12T13:30:48.775" v="2093" actId="1076"/>
          <ac:spMkLst>
            <pc:docMk/>
            <pc:sldMk cId="3222691419" sldId="308"/>
            <ac:spMk id="13" creationId="{BC774C9F-8E00-153F-5277-0CA6F2F9C68B}"/>
          </ac:spMkLst>
        </pc:spChg>
        <pc:picChg chg="add mod">
          <ac:chgData name="Ricardo Jorge Bessa" userId="af05ae35-254c-4b85-9166-c93ffa66c6b5" providerId="ADAL" clId="{E6B0BAEB-E328-4D58-8052-6B5F0F13B6A5}" dt="2026-04-12T13:23:21.180" v="1982" actId="1076"/>
          <ac:picMkLst>
            <pc:docMk/>
            <pc:sldMk cId="3222691419" sldId="308"/>
            <ac:picMk id="5" creationId="{11F5D022-C92E-F648-6722-AAF070D89417}"/>
          </ac:picMkLst>
        </pc:picChg>
        <pc:picChg chg="add del mod">
          <ac:chgData name="Ricardo Jorge Bessa" userId="af05ae35-254c-4b85-9166-c93ffa66c6b5" providerId="ADAL" clId="{E6B0BAEB-E328-4D58-8052-6B5F0F13B6A5}" dt="2026-04-12T13:26:30.501" v="2038" actId="478"/>
          <ac:picMkLst>
            <pc:docMk/>
            <pc:sldMk cId="3222691419" sldId="308"/>
            <ac:picMk id="11" creationId="{B481AD09-74E2-A16C-B65F-99CF5B6459C1}"/>
          </ac:picMkLst>
        </pc:picChg>
        <pc:picChg chg="mod">
          <ac:chgData name="Ricardo Jorge Bessa" userId="af05ae35-254c-4b85-9166-c93ffa66c6b5" providerId="ADAL" clId="{E6B0BAEB-E328-4D58-8052-6B5F0F13B6A5}" dt="2026-04-12T13:30:44.804" v="2092" actId="1076"/>
          <ac:picMkLst>
            <pc:docMk/>
            <pc:sldMk cId="3222691419" sldId="308"/>
            <ac:picMk id="14" creationId="{79A1E273-7DA4-3CA6-BEFC-22E396F53A63}"/>
          </ac:picMkLst>
        </pc:picChg>
        <pc:picChg chg="add mod modCrop">
          <ac:chgData name="Ricardo Jorge Bessa" userId="af05ae35-254c-4b85-9166-c93ffa66c6b5" providerId="ADAL" clId="{E6B0BAEB-E328-4D58-8052-6B5F0F13B6A5}" dt="2026-04-12T13:30:41.007" v="2091" actId="1076"/>
          <ac:picMkLst>
            <pc:docMk/>
            <pc:sldMk cId="3222691419" sldId="308"/>
            <ac:picMk id="15" creationId="{7D9544EA-8301-20DD-C094-18AE24995DF4}"/>
          </ac:picMkLst>
        </pc:picChg>
        <pc:picChg chg="add mod">
          <ac:chgData name="Ricardo Jorge Bessa" userId="af05ae35-254c-4b85-9166-c93ffa66c6b5" providerId="ADAL" clId="{E6B0BAEB-E328-4D58-8052-6B5F0F13B6A5}" dt="2026-04-12T13:24:30.115" v="2009" actId="1076"/>
          <ac:picMkLst>
            <pc:docMk/>
            <pc:sldMk cId="3222691419" sldId="308"/>
            <ac:picMk id="6148" creationId="{3CE647A7-900D-5A78-2AD3-00FF1622EB48}"/>
          </ac:picMkLst>
        </pc:picChg>
        <pc:picChg chg="add mod">
          <ac:chgData name="Ricardo Jorge Bessa" userId="af05ae35-254c-4b85-9166-c93ffa66c6b5" providerId="ADAL" clId="{E6B0BAEB-E328-4D58-8052-6B5F0F13B6A5}" dt="2026-04-12T13:30:48.775" v="2093" actId="1076"/>
          <ac:picMkLst>
            <pc:docMk/>
            <pc:sldMk cId="3222691419" sldId="308"/>
            <ac:picMk id="6150" creationId="{645598A4-D7E3-4B62-0B4E-E2E8912697B3}"/>
          </ac:picMkLst>
        </pc:picChg>
        <pc:picChg chg="add mod">
          <ac:chgData name="Ricardo Jorge Bessa" userId="af05ae35-254c-4b85-9166-c93ffa66c6b5" providerId="ADAL" clId="{E6B0BAEB-E328-4D58-8052-6B5F0F13B6A5}" dt="2026-04-12T13:30:48.775" v="2093" actId="1076"/>
          <ac:picMkLst>
            <pc:docMk/>
            <pc:sldMk cId="3222691419" sldId="308"/>
            <ac:picMk id="6152" creationId="{FC9C403C-BC92-9CF6-9F24-452E4779024B}"/>
          </ac:picMkLst>
        </pc:picChg>
      </pc:sldChg>
      <pc:sldChg chg="addSp delSp modSp new mod">
        <pc:chgData name="Ricardo Jorge Bessa" userId="af05ae35-254c-4b85-9166-c93ffa66c6b5" providerId="ADAL" clId="{E6B0BAEB-E328-4D58-8052-6B5F0F13B6A5}" dt="2026-04-12T13:24:11.241" v="2003" actId="790"/>
        <pc:sldMkLst>
          <pc:docMk/>
          <pc:sldMk cId="515088404" sldId="309"/>
        </pc:sldMkLst>
        <pc:spChg chg="del">
          <ac:chgData name="Ricardo Jorge Bessa" userId="af05ae35-254c-4b85-9166-c93ffa66c6b5" providerId="ADAL" clId="{E6B0BAEB-E328-4D58-8052-6B5F0F13B6A5}" dt="2026-04-12T13:11:46.138" v="1835" actId="478"/>
          <ac:spMkLst>
            <pc:docMk/>
            <pc:sldMk cId="515088404" sldId="309"/>
            <ac:spMk id="2" creationId="{F631A755-B509-AC85-9D66-EAFE8CA2FA34}"/>
          </ac:spMkLst>
        </pc:spChg>
        <pc:spChg chg="mod">
          <ac:chgData name="Ricardo Jorge Bessa" userId="af05ae35-254c-4b85-9166-c93ffa66c6b5" providerId="ADAL" clId="{E6B0BAEB-E328-4D58-8052-6B5F0F13B6A5}" dt="2026-04-12T13:24:11.241" v="2003" actId="790"/>
          <ac:spMkLst>
            <pc:docMk/>
            <pc:sldMk cId="515088404" sldId="309"/>
            <ac:spMk id="3" creationId="{E92CD4C9-81D5-9C12-D2A5-E1233DCE6C33}"/>
          </ac:spMkLst>
        </pc:spChg>
        <pc:spChg chg="mod">
          <ac:chgData name="Ricardo Jorge Bessa" userId="af05ae35-254c-4b85-9166-c93ffa66c6b5" providerId="ADAL" clId="{E6B0BAEB-E328-4D58-8052-6B5F0F13B6A5}" dt="2026-04-12T13:24:11.241" v="2003" actId="790"/>
          <ac:spMkLst>
            <pc:docMk/>
            <pc:sldMk cId="515088404" sldId="309"/>
            <ac:spMk id="4" creationId="{E6717DB8-FCF7-BCFC-537F-27A8861FCD12}"/>
          </ac:spMkLst>
        </pc:spChg>
        <pc:spChg chg="add mod">
          <ac:chgData name="Ricardo Jorge Bessa" userId="af05ae35-254c-4b85-9166-c93ffa66c6b5" providerId="ADAL" clId="{E6B0BAEB-E328-4D58-8052-6B5F0F13B6A5}" dt="2026-04-12T13:24:11.241" v="2003" actId="790"/>
          <ac:spMkLst>
            <pc:docMk/>
            <pc:sldMk cId="515088404" sldId="309"/>
            <ac:spMk id="7" creationId="{07D59473-B60E-4AD0-B29A-083A1BABEEF2}"/>
          </ac:spMkLst>
        </pc:spChg>
        <pc:spChg chg="add mod">
          <ac:chgData name="Ricardo Jorge Bessa" userId="af05ae35-254c-4b85-9166-c93ffa66c6b5" providerId="ADAL" clId="{E6B0BAEB-E328-4D58-8052-6B5F0F13B6A5}" dt="2026-04-12T13:24:11.241" v="2003" actId="790"/>
          <ac:spMkLst>
            <pc:docMk/>
            <pc:sldMk cId="515088404" sldId="309"/>
            <ac:spMk id="8" creationId="{5D9DBB27-472F-B611-93FF-E62A5309245C}"/>
          </ac:spMkLst>
        </pc:spChg>
        <pc:picChg chg="add mod">
          <ac:chgData name="Ricardo Jorge Bessa" userId="af05ae35-254c-4b85-9166-c93ffa66c6b5" providerId="ADAL" clId="{E6B0BAEB-E328-4D58-8052-6B5F0F13B6A5}" dt="2026-04-12T13:12:00.492" v="1836"/>
          <ac:picMkLst>
            <pc:docMk/>
            <pc:sldMk cId="515088404" sldId="309"/>
            <ac:picMk id="5" creationId="{FD0AB313-D83B-6A12-3334-A4165C519C45}"/>
          </ac:picMkLst>
        </pc:picChg>
        <pc:picChg chg="add mod">
          <ac:chgData name="Ricardo Jorge Bessa" userId="af05ae35-254c-4b85-9166-c93ffa66c6b5" providerId="ADAL" clId="{E6B0BAEB-E328-4D58-8052-6B5F0F13B6A5}" dt="2026-04-12T13:12:00.492" v="1836"/>
          <ac:picMkLst>
            <pc:docMk/>
            <pc:sldMk cId="515088404" sldId="309"/>
            <ac:picMk id="6" creationId="{E38164A4-CE87-C38F-0ADE-1E4692732910}"/>
          </ac:picMkLst>
        </pc:picChg>
        <pc:picChg chg="add mod">
          <ac:chgData name="Ricardo Jorge Bessa" userId="af05ae35-254c-4b85-9166-c93ffa66c6b5" providerId="ADAL" clId="{E6B0BAEB-E328-4D58-8052-6B5F0F13B6A5}" dt="2026-04-12T13:12:00.492" v="1836"/>
          <ac:picMkLst>
            <pc:docMk/>
            <pc:sldMk cId="515088404" sldId="309"/>
            <ac:picMk id="9" creationId="{0A82A8B6-6AA3-FACD-E9B7-FC1D86487F86}"/>
          </ac:picMkLst>
        </pc:picChg>
        <pc:picChg chg="add mod">
          <ac:chgData name="Ricardo Jorge Bessa" userId="af05ae35-254c-4b85-9166-c93ffa66c6b5" providerId="ADAL" clId="{E6B0BAEB-E328-4D58-8052-6B5F0F13B6A5}" dt="2026-04-12T13:12:00.492" v="1836"/>
          <ac:picMkLst>
            <pc:docMk/>
            <pc:sldMk cId="515088404" sldId="309"/>
            <ac:picMk id="10" creationId="{DC3D95A9-1B88-514B-8BFE-FAF5E9A1B6B4}"/>
          </ac:picMkLst>
        </pc:picChg>
        <pc:picChg chg="add mod">
          <ac:chgData name="Ricardo Jorge Bessa" userId="af05ae35-254c-4b85-9166-c93ffa66c6b5" providerId="ADAL" clId="{E6B0BAEB-E328-4D58-8052-6B5F0F13B6A5}" dt="2026-04-12T13:12:00.492" v="1836"/>
          <ac:picMkLst>
            <pc:docMk/>
            <pc:sldMk cId="515088404" sldId="309"/>
            <ac:picMk id="12" creationId="{0957ABA8-988B-0D0C-0029-C5E1897D24FC}"/>
          </ac:picMkLst>
        </pc:picChg>
        <pc:picChg chg="add mod">
          <ac:chgData name="Ricardo Jorge Bessa" userId="af05ae35-254c-4b85-9166-c93ffa66c6b5" providerId="ADAL" clId="{E6B0BAEB-E328-4D58-8052-6B5F0F13B6A5}" dt="2026-04-12T13:12:00.492" v="1836"/>
          <ac:picMkLst>
            <pc:docMk/>
            <pc:sldMk cId="515088404" sldId="309"/>
            <ac:picMk id="13" creationId="{F7DFC60F-CE96-ABF8-8A1F-09FD08FC9022}"/>
          </ac:picMkLst>
        </pc:picChg>
        <pc:picChg chg="add mod">
          <ac:chgData name="Ricardo Jorge Bessa" userId="af05ae35-254c-4b85-9166-c93ffa66c6b5" providerId="ADAL" clId="{E6B0BAEB-E328-4D58-8052-6B5F0F13B6A5}" dt="2026-04-12T13:12:00.492" v="1836"/>
          <ac:picMkLst>
            <pc:docMk/>
            <pc:sldMk cId="515088404" sldId="309"/>
            <ac:picMk id="14" creationId="{7F5777E8-75E8-CFBE-1C50-0A93145CCB59}"/>
          </ac:picMkLst>
        </pc:picChg>
        <pc:picChg chg="add mod">
          <ac:chgData name="Ricardo Jorge Bessa" userId="af05ae35-254c-4b85-9166-c93ffa66c6b5" providerId="ADAL" clId="{E6B0BAEB-E328-4D58-8052-6B5F0F13B6A5}" dt="2026-04-12T13:12:00.492" v="1836"/>
          <ac:picMkLst>
            <pc:docMk/>
            <pc:sldMk cId="515088404" sldId="309"/>
            <ac:picMk id="15" creationId="{4FEA0017-1CF8-0F31-E8AA-432DAFE53288}"/>
          </ac:picMkLst>
        </pc:picChg>
      </pc:sldChg>
      <pc:sldChg chg="modSp new mod">
        <pc:chgData name="Ricardo Jorge Bessa" userId="af05ae35-254c-4b85-9166-c93ffa66c6b5" providerId="ADAL" clId="{E6B0BAEB-E328-4D58-8052-6B5F0F13B6A5}" dt="2026-04-12T13:42:45.787" v="2677" actId="113"/>
        <pc:sldMkLst>
          <pc:docMk/>
          <pc:sldMk cId="1667194777" sldId="310"/>
        </pc:sldMkLst>
        <pc:spChg chg="mod">
          <ac:chgData name="Ricardo Jorge Bessa" userId="af05ae35-254c-4b85-9166-c93ffa66c6b5" providerId="ADAL" clId="{E6B0BAEB-E328-4D58-8052-6B5F0F13B6A5}" dt="2026-04-12T13:42:45.787" v="2677" actId="113"/>
          <ac:spMkLst>
            <pc:docMk/>
            <pc:sldMk cId="1667194777" sldId="310"/>
            <ac:spMk id="2" creationId="{CD846147-F547-4052-99B0-27734D55CCAE}"/>
          </ac:spMkLst>
        </pc:spChg>
        <pc:spChg chg="mod">
          <ac:chgData name="Ricardo Jorge Bessa" userId="af05ae35-254c-4b85-9166-c93ffa66c6b5" providerId="ADAL" clId="{E6B0BAEB-E328-4D58-8052-6B5F0F13B6A5}" dt="2026-04-12T13:24:11.241" v="2003" actId="790"/>
          <ac:spMkLst>
            <pc:docMk/>
            <pc:sldMk cId="1667194777" sldId="310"/>
            <ac:spMk id="3" creationId="{05EADCD0-36C1-808D-F0A3-5BC4334F5623}"/>
          </ac:spMkLst>
        </pc:spChg>
        <pc:spChg chg="mod">
          <ac:chgData name="Ricardo Jorge Bessa" userId="af05ae35-254c-4b85-9166-c93ffa66c6b5" providerId="ADAL" clId="{E6B0BAEB-E328-4D58-8052-6B5F0F13B6A5}" dt="2026-04-12T13:27:44.751" v="2065" actId="20577"/>
          <ac:spMkLst>
            <pc:docMk/>
            <pc:sldMk cId="1667194777" sldId="310"/>
            <ac:spMk id="4" creationId="{B7AA1132-DAA5-46AC-0DF3-44B7B610BCB2}"/>
          </ac:spMkLst>
        </pc:spChg>
      </pc:sldChg>
      <pc:sldChg chg="addSp modSp add mod modAnim">
        <pc:chgData name="Ricardo Jorge Bessa" userId="af05ae35-254c-4b85-9166-c93ffa66c6b5" providerId="ADAL" clId="{E6B0BAEB-E328-4D58-8052-6B5F0F13B6A5}" dt="2026-04-12T13:46:28.371" v="2715" actId="108"/>
        <pc:sldMkLst>
          <pc:docMk/>
          <pc:sldMk cId="533948199" sldId="311"/>
        </pc:sldMkLst>
        <pc:spChg chg="mod">
          <ac:chgData name="Ricardo Jorge Bessa" userId="af05ae35-254c-4b85-9166-c93ffa66c6b5" providerId="ADAL" clId="{E6B0BAEB-E328-4D58-8052-6B5F0F13B6A5}" dt="2026-04-12T13:46:28.371" v="2715" actId="108"/>
          <ac:spMkLst>
            <pc:docMk/>
            <pc:sldMk cId="533948199" sldId="311"/>
            <ac:spMk id="2" creationId="{EE5FB2DD-BDFB-4D50-A057-E7118E9E1E0E}"/>
          </ac:spMkLst>
        </pc:spChg>
        <pc:picChg chg="add mod">
          <ac:chgData name="Ricardo Jorge Bessa" userId="af05ae35-254c-4b85-9166-c93ffa66c6b5" providerId="ADAL" clId="{E6B0BAEB-E328-4D58-8052-6B5F0F13B6A5}" dt="2026-04-12T13:28:43.542" v="2080" actId="1076"/>
          <ac:picMkLst>
            <pc:docMk/>
            <pc:sldMk cId="533948199" sldId="311"/>
            <ac:picMk id="5" creationId="{6D2E57F6-DA76-F6C7-A0C9-C5925DEE6141}"/>
          </ac:picMkLst>
        </pc:picChg>
        <pc:picChg chg="add mod">
          <ac:chgData name="Ricardo Jorge Bessa" userId="af05ae35-254c-4b85-9166-c93ffa66c6b5" providerId="ADAL" clId="{E6B0BAEB-E328-4D58-8052-6B5F0F13B6A5}" dt="2026-04-12T13:28:45.348" v="2081" actId="1076"/>
          <ac:picMkLst>
            <pc:docMk/>
            <pc:sldMk cId="533948199" sldId="311"/>
            <ac:picMk id="6" creationId="{DBEEEF53-924F-B865-7C10-4AF90617FD6A}"/>
          </ac:picMkLst>
        </pc:picChg>
        <pc:picChg chg="add mod">
          <ac:chgData name="Ricardo Jorge Bessa" userId="af05ae35-254c-4b85-9166-c93ffa66c6b5" providerId="ADAL" clId="{E6B0BAEB-E328-4D58-8052-6B5F0F13B6A5}" dt="2026-04-12T13:28:47.006" v="2082" actId="1076"/>
          <ac:picMkLst>
            <pc:docMk/>
            <pc:sldMk cId="533948199" sldId="311"/>
            <ac:picMk id="7" creationId="{5AE90823-E71E-210C-1EC0-9BDF21F5909D}"/>
          </ac:picMkLst>
        </pc:picChg>
      </pc:sldChg>
      <pc:sldChg chg="modSp add del mod">
        <pc:chgData name="Ricardo Jorge Bessa" userId="af05ae35-254c-4b85-9166-c93ffa66c6b5" providerId="ADAL" clId="{E6B0BAEB-E328-4D58-8052-6B5F0F13B6A5}" dt="2026-04-12T13:21:19.993" v="1970" actId="47"/>
        <pc:sldMkLst>
          <pc:docMk/>
          <pc:sldMk cId="957310255" sldId="311"/>
        </pc:sldMkLst>
        <pc:spChg chg="mod">
          <ac:chgData name="Ricardo Jorge Bessa" userId="af05ae35-254c-4b85-9166-c93ffa66c6b5" providerId="ADAL" clId="{E6B0BAEB-E328-4D58-8052-6B5F0F13B6A5}" dt="2026-04-12T13:19:55.086" v="1915" actId="20577"/>
          <ac:spMkLst>
            <pc:docMk/>
            <pc:sldMk cId="957310255" sldId="311"/>
            <ac:spMk id="4" creationId="{4B0B0B7A-EF55-D764-0A86-846FA57D40CE}"/>
          </ac:spMkLst>
        </pc:spChg>
      </pc:sldChg>
      <pc:sldMasterChg chg="modSldLayout">
        <pc:chgData name="Ricardo Jorge Bessa" userId="af05ae35-254c-4b85-9166-c93ffa66c6b5" providerId="ADAL" clId="{E6B0BAEB-E328-4D58-8052-6B5F0F13B6A5}" dt="2026-04-12T12:22:44.696" v="1392" actId="1076"/>
        <pc:sldMasterMkLst>
          <pc:docMk/>
          <pc:sldMasterMk cId="575279375" sldId="2147483648"/>
        </pc:sldMasterMkLst>
        <pc:sldLayoutChg chg="addSp delSp modSp mod">
          <pc:chgData name="Ricardo Jorge Bessa" userId="af05ae35-254c-4b85-9166-c93ffa66c6b5" providerId="ADAL" clId="{E6B0BAEB-E328-4D58-8052-6B5F0F13B6A5}" dt="2026-04-12T12:19:02.989" v="1255" actId="1036"/>
          <pc:sldLayoutMkLst>
            <pc:docMk/>
            <pc:sldMasterMk cId="575279375" sldId="2147483648"/>
            <pc:sldLayoutMk cId="2038804914" sldId="2147483661"/>
          </pc:sldLayoutMkLst>
          <pc:picChg chg="mod">
            <ac:chgData name="Ricardo Jorge Bessa" userId="af05ae35-254c-4b85-9166-c93ffa66c6b5" providerId="ADAL" clId="{E6B0BAEB-E328-4D58-8052-6B5F0F13B6A5}" dt="2026-04-12T12:19:02.989" v="1255" actId="1036"/>
            <ac:picMkLst>
              <pc:docMk/>
              <pc:sldMasterMk cId="575279375" sldId="2147483648"/>
              <pc:sldLayoutMk cId="2038804914" sldId="2147483661"/>
              <ac:picMk id="5" creationId="{83EEF23A-DE9A-A1D6-5978-7F240B0290C4}"/>
            </ac:picMkLst>
          </pc:picChg>
          <pc:picChg chg="del">
            <ac:chgData name="Ricardo Jorge Bessa" userId="af05ae35-254c-4b85-9166-c93ffa66c6b5" providerId="ADAL" clId="{E6B0BAEB-E328-4D58-8052-6B5F0F13B6A5}" dt="2026-04-12T12:17:21.600" v="1111" actId="478"/>
            <ac:picMkLst>
              <pc:docMk/>
              <pc:sldMasterMk cId="575279375" sldId="2147483648"/>
              <pc:sldLayoutMk cId="2038804914" sldId="2147483661"/>
              <ac:picMk id="7" creationId="{97EB6C4F-532F-CE8B-6AF6-17700D9AA3E3}"/>
            </ac:picMkLst>
          </pc:picChg>
          <pc:picChg chg="add mod">
            <ac:chgData name="Ricardo Jorge Bessa" userId="af05ae35-254c-4b85-9166-c93ffa66c6b5" providerId="ADAL" clId="{E6B0BAEB-E328-4D58-8052-6B5F0F13B6A5}" dt="2026-04-12T12:19:02.989" v="1255" actId="1036"/>
            <ac:picMkLst>
              <pc:docMk/>
              <pc:sldMasterMk cId="575279375" sldId="2147483648"/>
              <pc:sldLayoutMk cId="2038804914" sldId="2147483661"/>
              <ac:picMk id="1026" creationId="{A5AEBBF9-85A5-A324-539B-4D47137C9758}"/>
            </ac:picMkLst>
          </pc:picChg>
        </pc:sldLayoutChg>
        <pc:sldLayoutChg chg="addSp modSp">
          <pc:chgData name="Ricardo Jorge Bessa" userId="af05ae35-254c-4b85-9166-c93ffa66c6b5" providerId="ADAL" clId="{E6B0BAEB-E328-4D58-8052-6B5F0F13B6A5}" dt="2026-04-12T12:22:44.696" v="1392" actId="1076"/>
          <pc:sldLayoutMkLst>
            <pc:docMk/>
            <pc:sldMasterMk cId="575279375" sldId="2147483648"/>
            <pc:sldLayoutMk cId="119430900" sldId="2147483667"/>
          </pc:sldLayoutMkLst>
          <pc:picChg chg="add mod">
            <ac:chgData name="Ricardo Jorge Bessa" userId="af05ae35-254c-4b85-9166-c93ffa66c6b5" providerId="ADAL" clId="{E6B0BAEB-E328-4D58-8052-6B5F0F13B6A5}" dt="2026-04-12T12:22:44.696" v="1392" actId="1076"/>
            <ac:picMkLst>
              <pc:docMk/>
              <pc:sldMasterMk cId="575279375" sldId="2147483648"/>
              <pc:sldLayoutMk cId="119430900" sldId="2147483667"/>
              <ac:picMk id="3" creationId="{4EB5FA16-070A-C0D0-2C24-63B069DCDD85}"/>
            </ac:picMkLst>
          </pc:picChg>
        </pc:sldLayoutChg>
        <pc:sldLayoutChg chg="addSp delSp modSp mod">
          <pc:chgData name="Ricardo Jorge Bessa" userId="af05ae35-254c-4b85-9166-c93ffa66c6b5" providerId="ADAL" clId="{E6B0BAEB-E328-4D58-8052-6B5F0F13B6A5}" dt="2026-04-12T12:21:31.977" v="1339" actId="1076"/>
          <pc:sldLayoutMkLst>
            <pc:docMk/>
            <pc:sldMasterMk cId="575279375" sldId="2147483648"/>
            <pc:sldLayoutMk cId="546810784" sldId="2147483669"/>
          </pc:sldLayoutMkLst>
          <pc:spChg chg="mod">
            <ac:chgData name="Ricardo Jorge Bessa" userId="af05ae35-254c-4b85-9166-c93ffa66c6b5" providerId="ADAL" clId="{E6B0BAEB-E328-4D58-8052-6B5F0F13B6A5}" dt="2026-04-12T12:20:01.923" v="1333" actId="20577"/>
            <ac:spMkLst>
              <pc:docMk/>
              <pc:sldMasterMk cId="575279375" sldId="2147483648"/>
              <pc:sldLayoutMk cId="546810784" sldId="2147483669"/>
              <ac:spMk id="3" creationId="{9A46BCA7-2E45-18FE-051A-8EE50B937106}"/>
            </ac:spMkLst>
          </pc:spChg>
          <pc:spChg chg="del">
            <ac:chgData name="Ricardo Jorge Bessa" userId="af05ae35-254c-4b85-9166-c93ffa66c6b5" providerId="ADAL" clId="{E6B0BAEB-E328-4D58-8052-6B5F0F13B6A5}" dt="2026-04-12T12:20:04.824" v="1334" actId="478"/>
            <ac:spMkLst>
              <pc:docMk/>
              <pc:sldMasterMk cId="575279375" sldId="2147483648"/>
              <pc:sldLayoutMk cId="546810784" sldId="2147483669"/>
              <ac:spMk id="11" creationId="{42CAC796-0C80-A546-1BBA-026B4CB600D5}"/>
            </ac:spMkLst>
          </pc:spChg>
          <pc:picChg chg="del">
            <ac:chgData name="Ricardo Jorge Bessa" userId="af05ae35-254c-4b85-9166-c93ffa66c6b5" providerId="ADAL" clId="{E6B0BAEB-E328-4D58-8052-6B5F0F13B6A5}" dt="2026-04-12T12:19:46.100" v="1279" actId="478"/>
            <ac:picMkLst>
              <pc:docMk/>
              <pc:sldMasterMk cId="575279375" sldId="2147483648"/>
              <pc:sldLayoutMk cId="546810784" sldId="2147483669"/>
              <ac:picMk id="2" creationId="{8FF625BD-DC29-55A1-6CCA-F6476C730CA7}"/>
            </ac:picMkLst>
          </pc:picChg>
          <pc:picChg chg="del">
            <ac:chgData name="Ricardo Jorge Bessa" userId="af05ae35-254c-4b85-9166-c93ffa66c6b5" providerId="ADAL" clId="{E6B0BAEB-E328-4D58-8052-6B5F0F13B6A5}" dt="2026-04-12T12:19:47.742" v="1280" actId="478"/>
            <ac:picMkLst>
              <pc:docMk/>
              <pc:sldMasterMk cId="575279375" sldId="2147483648"/>
              <pc:sldLayoutMk cId="546810784" sldId="2147483669"/>
              <ac:picMk id="4" creationId="{8FA96BA3-D998-3729-992D-519B2FA1D00B}"/>
            </ac:picMkLst>
          </pc:picChg>
          <pc:picChg chg="add mod">
            <ac:chgData name="Ricardo Jorge Bessa" userId="af05ae35-254c-4b85-9166-c93ffa66c6b5" providerId="ADAL" clId="{E6B0BAEB-E328-4D58-8052-6B5F0F13B6A5}" dt="2026-04-12T12:21:31.977" v="1339" actId="1076"/>
            <ac:picMkLst>
              <pc:docMk/>
              <pc:sldMasterMk cId="575279375" sldId="2147483648"/>
              <pc:sldLayoutMk cId="546810784" sldId="2147483669"/>
              <ac:picMk id="6" creationId="{6D990980-6DE2-3389-069C-04296E1A45F3}"/>
            </ac:picMkLst>
          </pc:picChg>
          <pc:picChg chg="del">
            <ac:chgData name="Ricardo Jorge Bessa" userId="af05ae35-254c-4b85-9166-c93ffa66c6b5" providerId="ADAL" clId="{E6B0BAEB-E328-4D58-8052-6B5F0F13B6A5}" dt="2026-04-12T12:21:20.308" v="1335" actId="478"/>
            <ac:picMkLst>
              <pc:docMk/>
              <pc:sldMasterMk cId="575279375" sldId="2147483648"/>
              <pc:sldLayoutMk cId="546810784" sldId="2147483669"/>
              <ac:picMk id="9" creationId="{1A5A9552-17BE-D7C0-8CA5-63B066FF154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DA287-40F8-4A98-82C0-B15C9C69342F}" type="datetimeFigureOut">
              <a:rPr lang="pt-PT" smtClean="0"/>
              <a:t>12/04/2026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2AB02-4565-4C10-9743-D1506E05863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582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_2">
    <p:bg>
      <p:bgPr>
        <a:gradFill>
          <a:gsLst>
            <a:gs pos="0">
              <a:srgbClr val="64CDED"/>
            </a:gs>
            <a:gs pos="90000">
              <a:srgbClr val="008CBF"/>
            </a:gs>
          </a:gsLst>
          <a:lin ang="1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D2D4-2295-7A58-2585-F850F9545D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 err="1"/>
              <a:t>Título</a:t>
            </a:r>
            <a:r>
              <a:rPr lang="en-GB" dirty="0"/>
              <a:t> da </a:t>
            </a:r>
            <a:r>
              <a:rPr lang="en-GB" dirty="0" err="1"/>
              <a:t>apresentação</a:t>
            </a:r>
            <a:endParaRPr lang="pt-PT" dirty="0"/>
          </a:p>
        </p:txBody>
      </p:sp>
      <p:pic>
        <p:nvPicPr>
          <p:cNvPr id="5" name="Graphic 5">
            <a:extLst>
              <a:ext uri="{FF2B5EF4-FFF2-40B4-BE49-F238E27FC236}">
                <a16:creationId xmlns:a16="http://schemas.microsoft.com/office/drawing/2014/main" id="{83EEF23A-DE9A-A1D6-5978-7F240B0290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1542205"/>
            <a:ext cx="2066607" cy="289372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80CAD6A3-687C-3E40-85C8-87749A0E54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20"/>
          <a:stretch>
            <a:fillRect/>
          </a:stretch>
        </p:blipFill>
        <p:spPr bwMode="auto">
          <a:xfrm>
            <a:off x="487363" y="5721350"/>
            <a:ext cx="1121727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63A3A04-9057-714B-9420-958F35A251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3605213"/>
            <a:ext cx="9144000" cy="350837"/>
          </a:xfrm>
        </p:spPr>
        <p:txBody>
          <a:bodyPr tIns="18000" bIns="18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Nome do/a </a:t>
            </a:r>
            <a:r>
              <a:rPr lang="en-GB" dirty="0" err="1"/>
              <a:t>apresentador</a:t>
            </a:r>
            <a:r>
              <a:rPr lang="en-GB" dirty="0"/>
              <a:t>/a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20F844B-8ED3-A378-69CD-1BEC42B80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9144" y="5480076"/>
            <a:ext cx="1647826" cy="255561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pc="100" dirty="0" err="1">
                <a:ea typeface="Poppins Light" pitchFamily="34" charset="-122"/>
                <a:cs typeface="JetBrains Mono ExtraLight" panose="02000009000000000000" pitchFamily="49" charset="0"/>
              </a:rPr>
              <a:t>www.inesctec.pt</a:t>
            </a:r>
            <a:endParaRPr lang="en-US" spc="100" dirty="0">
              <a:cs typeface="JetBrains Mono ExtraLight" panose="02000009000000000000" pitchFamily="49" charset="0"/>
            </a:endParaRP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5EBA1FB-E55F-C560-A75A-BC1B85298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051300"/>
            <a:ext cx="9144000" cy="350837"/>
          </a:xfrm>
        </p:spPr>
        <p:txBody>
          <a:bodyPr tIns="18000" bIns="18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Nome do/a </a:t>
            </a:r>
            <a:r>
              <a:rPr lang="en-GB" dirty="0" err="1"/>
              <a:t>apresentador</a:t>
            </a:r>
            <a:r>
              <a:rPr lang="en-GB" dirty="0"/>
              <a:t>/a</a:t>
            </a:r>
          </a:p>
        </p:txBody>
      </p:sp>
      <p:pic>
        <p:nvPicPr>
          <p:cNvPr id="1026" name="Picture 2" descr="Communication Materials | Adra Association">
            <a:extLst>
              <a:ext uri="{FF2B5EF4-FFF2-40B4-BE49-F238E27FC236}">
                <a16:creationId xmlns:a16="http://schemas.microsoft.com/office/drawing/2014/main" id="{A5AEBBF9-85A5-A324-539B-4D47137C97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42" y="971242"/>
            <a:ext cx="1431298" cy="143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804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77C62-CBE8-CDCA-2F71-6F9C9CBEA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65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D3FEC-4916-B582-A118-867E268FD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3AD15B68-F7D2-E631-D9E1-4157F4BAD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9991"/>
            <a:ext cx="6851754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pt-PT"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PT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ED84B65-B286-3A05-4266-923ACE1F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8" y="6420741"/>
            <a:ext cx="838201" cy="437259"/>
          </a:xfrm>
          <a:prstGeom prst="rect">
            <a:avLst/>
          </a:prstGeom>
          <a:gradFill>
            <a:gsLst>
              <a:gs pos="0">
                <a:srgbClr val="64CDED"/>
              </a:gs>
              <a:gs pos="90000">
                <a:srgbClr val="008CBF"/>
              </a:gs>
            </a:gsLst>
            <a:lin ang="1500000" scaled="0"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3ADBA8-77A2-4533-9BC5-08370409A084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3998755C-4C35-79B2-E229-155F5ED1B04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439991"/>
            <a:ext cx="2743200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36889F-854C-5E42-A0D3-97B2FC93B96F}" type="datetime1">
              <a:rPr lang="en-US" smtClean="0"/>
              <a:t>4/12/2026</a:t>
            </a:fld>
            <a:endParaRPr lang="pt-PT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861AD2-BB20-0319-4924-22F5F700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129"/>
            <a:ext cx="3932237" cy="144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pt-PT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FD43E41A-01B3-9198-732D-16F838D35C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40891" r="14948" b="40707"/>
          <a:stretch>
            <a:fillRect/>
          </a:stretch>
        </p:blipFill>
        <p:spPr bwMode="auto">
          <a:xfrm rot="16200000">
            <a:off x="11054460" y="968375"/>
            <a:ext cx="148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6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e image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1A9786-36A0-675F-38EB-AF5AE9C2AC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DC5D6-68A5-D940-1976-F58580267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166730"/>
            <a:ext cx="4706246" cy="370225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AE24EE2-F2A1-0737-7DB4-880EDCC3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8" y="6420741"/>
            <a:ext cx="838201" cy="437259"/>
          </a:xfrm>
          <a:prstGeom prst="rect">
            <a:avLst/>
          </a:prstGeom>
          <a:gradFill>
            <a:gsLst>
              <a:gs pos="0">
                <a:srgbClr val="64CDED"/>
              </a:gs>
              <a:gs pos="90000">
                <a:srgbClr val="008CBF"/>
              </a:gs>
            </a:gsLst>
            <a:lin ang="1500000" scaled="0"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3ADBA8-77A2-4533-9BC5-08370409A084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E04A25F-36AF-05D9-DE10-BEAC8F6B425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439991"/>
            <a:ext cx="2743200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36889F-854C-5E42-A0D3-97B2FC93B96F}" type="datetime1">
              <a:rPr lang="en-US" smtClean="0"/>
              <a:t>4/12/2026</a:t>
            </a:fld>
            <a:endParaRPr lang="pt-PT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3094C0-C2F9-D5F6-E43A-7C168BA6F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129"/>
            <a:ext cx="4706246" cy="144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pt-PT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25307D04-BAF5-6BDE-42A1-81C8B76E6C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40891" r="14948" b="40707"/>
          <a:stretch>
            <a:fillRect/>
          </a:stretch>
        </p:blipFill>
        <p:spPr bwMode="auto">
          <a:xfrm rot="16200000">
            <a:off x="11054460" y="968375"/>
            <a:ext cx="148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753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e image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1A9786-36A0-675F-38EB-AF5AE9C2AC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DC5D6-68A5-D940-1976-F58580267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5963" y="2166730"/>
            <a:ext cx="4706246" cy="370225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2895A5A-68E9-3C15-B430-9DCA0053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8" y="6420741"/>
            <a:ext cx="838201" cy="437259"/>
          </a:xfrm>
          <a:prstGeom prst="rect">
            <a:avLst/>
          </a:prstGeom>
          <a:gradFill>
            <a:gsLst>
              <a:gs pos="0">
                <a:srgbClr val="64CDED"/>
              </a:gs>
              <a:gs pos="90000">
                <a:srgbClr val="008CBF"/>
              </a:gs>
            </a:gsLst>
            <a:lin ang="1500000" scaled="0"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3ADBA8-77A2-4533-9BC5-08370409A084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8667B2-18B2-D526-AB2F-DAFA1664C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962" y="221129"/>
            <a:ext cx="4707837" cy="144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60987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o de apresentação">
    <p:bg>
      <p:bgPr>
        <a:gradFill>
          <a:gsLst>
            <a:gs pos="0">
              <a:srgbClr val="64CDED"/>
            </a:gs>
            <a:gs pos="90000">
              <a:srgbClr val="008CBF"/>
            </a:gs>
          </a:gsLst>
          <a:lin ang="1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6BCA7-2E45-18FE-051A-8EE50B9371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7334" y="2179924"/>
            <a:ext cx="10290885" cy="1500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Join the energy topic group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D990980-6DE2-3389-069C-04296E1A45F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47221" y="3959098"/>
            <a:ext cx="2531110" cy="253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1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FA2693-8F5B-2A9F-9A81-EAD53A607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22450"/>
            <a:ext cx="10515600" cy="4403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pt-PT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3C14595-0560-DFD8-16AB-167E53D52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9991"/>
            <a:ext cx="2743200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36889F-854C-5E42-A0D3-97B2FC93B96F}" type="datetime1">
              <a:rPr lang="en-US" smtClean="0"/>
              <a:t>4/12/2026</a:t>
            </a:fld>
            <a:endParaRPr lang="pt-PT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E96472B5-FE48-66FF-6E73-9E2E28F81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9991"/>
            <a:ext cx="6851754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pt-PT"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PT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7696644D-A5CF-C0FD-7518-AB5176CBE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8" y="6420741"/>
            <a:ext cx="838201" cy="437259"/>
          </a:xfrm>
          <a:prstGeom prst="rect">
            <a:avLst/>
          </a:prstGeom>
          <a:gradFill>
            <a:gsLst>
              <a:gs pos="0">
                <a:srgbClr val="64CDED"/>
              </a:gs>
              <a:gs pos="90000">
                <a:srgbClr val="008CBF"/>
              </a:gs>
            </a:gsLst>
            <a:lin ang="1500000" scaled="0"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3ADBA8-77A2-4533-9BC5-08370409A084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B55CABF-0323-87F3-32F3-49F3DE49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319"/>
            <a:ext cx="10515600" cy="11328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pt-PT" dirty="0"/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D0B4079A-0B98-1BB0-CED6-8E67D02A0E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40891" r="14948" b="40707"/>
          <a:stretch>
            <a:fillRect/>
          </a:stretch>
        </p:blipFill>
        <p:spPr bwMode="auto">
          <a:xfrm rot="16200000">
            <a:off x="11054460" y="968375"/>
            <a:ext cx="148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ommunication Materials | Adra Association">
            <a:extLst>
              <a:ext uri="{FF2B5EF4-FFF2-40B4-BE49-F238E27FC236}">
                <a16:creationId xmlns:a16="http://schemas.microsoft.com/office/drawing/2014/main" id="{4EB5FA16-070A-C0D0-2C24-63B069DCDD8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2" b="21913"/>
          <a:stretch>
            <a:fillRect/>
          </a:stretch>
        </p:blipFill>
        <p:spPr bwMode="auto">
          <a:xfrm rot="16200000">
            <a:off x="11329045" y="2349515"/>
            <a:ext cx="939904" cy="49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3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E5869-06CE-D4BB-07AE-45605013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rgbClr val="00254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pt-PT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417F42E-7FE7-F1B0-E8E2-40E0CFCC2F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922463"/>
            <a:ext cx="10515600" cy="419576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pt-PT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E0EFF72-3CF9-FDD5-2145-3E25CFD31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9991"/>
            <a:ext cx="2743200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36889F-854C-5E42-A0D3-97B2FC93B96F}" type="datetime1">
              <a:rPr lang="en-US" smtClean="0"/>
              <a:t>4/12/2026</a:t>
            </a:fld>
            <a:endParaRPr lang="pt-PT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2FD917BB-6F58-FC4F-A792-28524EED3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9991"/>
            <a:ext cx="6851754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pt-PT"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PT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CB28587F-BE71-CAD7-B1C9-B99E202D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8" y="6420741"/>
            <a:ext cx="838201" cy="437259"/>
          </a:xfrm>
          <a:prstGeom prst="rect">
            <a:avLst/>
          </a:prstGeom>
          <a:gradFill>
            <a:gsLst>
              <a:gs pos="0">
                <a:srgbClr val="64CDED"/>
              </a:gs>
              <a:gs pos="90000">
                <a:srgbClr val="008CBF"/>
              </a:gs>
            </a:gsLst>
            <a:lin ang="1500000" scaled="0"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3ADBA8-77A2-4533-9BC5-08370409A084}" type="slidenum">
              <a:rPr lang="pt-PT" smtClean="0"/>
              <a:pPr/>
              <a:t>‹#›</a:t>
            </a:fld>
            <a:endParaRPr lang="pt-PT" dirty="0"/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E168F357-A096-C1F5-259D-9419A577AB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40891" r="14948" b="40707"/>
          <a:stretch>
            <a:fillRect/>
          </a:stretch>
        </p:blipFill>
        <p:spPr bwMode="auto">
          <a:xfrm rot="16200000">
            <a:off x="11054460" y="968375"/>
            <a:ext cx="148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9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3AF28-6A20-4D83-DFB3-DEB277B8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rgbClr val="00254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89041-E5AD-A4F9-5A23-8842B3CB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pt-P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7BC2C-C37A-F73E-6DDE-5537DA43F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002540"/>
                </a:solidFill>
              </a:defRPr>
            </a:lvl2pPr>
            <a:lvl3pPr>
              <a:defRPr>
                <a:solidFill>
                  <a:srgbClr val="002540"/>
                </a:solidFill>
              </a:defRPr>
            </a:lvl3pPr>
            <a:lvl4pPr>
              <a:defRPr>
                <a:solidFill>
                  <a:srgbClr val="002540"/>
                </a:solidFill>
              </a:defRPr>
            </a:lvl4pPr>
            <a:lvl5pPr>
              <a:defRPr>
                <a:solidFill>
                  <a:srgbClr val="002540"/>
                </a:solidFill>
              </a:defRPr>
            </a:lvl5pPr>
          </a:lstStyle>
          <a:p>
            <a:pPr lvl="0"/>
            <a:endParaRPr lang="pt-PT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85E0938-1F62-84FE-A51A-40F05B71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9991"/>
            <a:ext cx="2743200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36889F-854C-5E42-A0D3-97B2FC93B96F}" type="datetime1">
              <a:rPr lang="en-US" smtClean="0"/>
              <a:t>4/12/2026</a:t>
            </a:fld>
            <a:endParaRPr lang="pt-PT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6DAEF5B6-1ADC-7761-A7A7-2AC54B1E0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9991"/>
            <a:ext cx="6859249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pt-PT"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PT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92BC8E28-2DB6-D3AF-B5B9-22A5928C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8" y="6420741"/>
            <a:ext cx="838201" cy="437259"/>
          </a:xfrm>
          <a:prstGeom prst="rect">
            <a:avLst/>
          </a:prstGeom>
          <a:gradFill>
            <a:gsLst>
              <a:gs pos="0">
                <a:srgbClr val="64CDED"/>
              </a:gs>
              <a:gs pos="90000">
                <a:srgbClr val="008CBF"/>
              </a:gs>
            </a:gsLst>
            <a:lin ang="1500000" scaled="0"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3ADBA8-77A2-4533-9BC5-08370409A084}" type="slidenum">
              <a:rPr lang="pt-PT" smtClean="0"/>
              <a:pPr/>
              <a:t>‹#›</a:t>
            </a:fld>
            <a:endParaRPr lang="pt-PT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111D912-7ADF-A8E9-0639-B5576E8FD4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40891" r="14948" b="40707"/>
          <a:stretch>
            <a:fillRect/>
          </a:stretch>
        </p:blipFill>
        <p:spPr bwMode="auto">
          <a:xfrm rot="16200000">
            <a:off x="11054460" y="968375"/>
            <a:ext cx="148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99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2C04B-FF3C-12DA-8960-36759EE52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41123"/>
            <a:ext cx="5157787" cy="72000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25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6021E-8A30-B501-92F6-7340C013C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rgbClr val="002540"/>
                </a:solidFill>
              </a:defRPr>
            </a:lvl1pPr>
            <a:lvl2pPr>
              <a:lnSpc>
                <a:spcPct val="120000"/>
              </a:lnSpc>
              <a:defRPr>
                <a:solidFill>
                  <a:srgbClr val="002540"/>
                </a:solidFill>
              </a:defRPr>
            </a:lvl2pPr>
            <a:lvl3pPr>
              <a:lnSpc>
                <a:spcPct val="120000"/>
              </a:lnSpc>
              <a:defRPr>
                <a:solidFill>
                  <a:srgbClr val="002540"/>
                </a:solidFill>
              </a:defRPr>
            </a:lvl3pPr>
            <a:lvl4pPr>
              <a:lnSpc>
                <a:spcPct val="120000"/>
              </a:lnSpc>
              <a:defRPr>
                <a:solidFill>
                  <a:srgbClr val="002540"/>
                </a:solidFill>
              </a:defRPr>
            </a:lvl4pPr>
            <a:lvl5pPr>
              <a:lnSpc>
                <a:spcPct val="120000"/>
              </a:lnSpc>
              <a:defRPr>
                <a:solidFill>
                  <a:srgbClr val="00254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pt-P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577CA5-5EFA-2C58-B0A4-6391C272B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41123"/>
            <a:ext cx="5183188" cy="72000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rgbClr val="0025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80C09-E6CD-4B1D-6546-A3B841361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2540"/>
                </a:solidFill>
              </a:defRPr>
            </a:lvl1pPr>
            <a:lvl2pPr>
              <a:defRPr>
                <a:solidFill>
                  <a:srgbClr val="002540"/>
                </a:solidFill>
              </a:defRPr>
            </a:lvl2pPr>
            <a:lvl3pPr>
              <a:defRPr>
                <a:solidFill>
                  <a:srgbClr val="002540"/>
                </a:solidFill>
              </a:defRPr>
            </a:lvl3pPr>
            <a:lvl4pPr>
              <a:defRPr>
                <a:solidFill>
                  <a:srgbClr val="002540"/>
                </a:solidFill>
              </a:defRPr>
            </a:lvl4pPr>
            <a:lvl5pPr>
              <a:defRPr>
                <a:solidFill>
                  <a:srgbClr val="00254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pt-P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A35FC17-087D-B42B-2F7D-54276C073F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9991"/>
            <a:ext cx="2743200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36889F-854C-5E42-A0D3-97B2FC93B96F}" type="datetime1">
              <a:rPr lang="en-US" smtClean="0"/>
              <a:t>4/12/2026</a:t>
            </a:fld>
            <a:endParaRPr lang="pt-PT" dirty="0"/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9C657E98-9792-EC09-4E96-848CBF48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9991"/>
            <a:ext cx="6859249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pt-PT"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PT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B0B3212C-0812-5E20-362E-44072E3A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8" y="6420741"/>
            <a:ext cx="838201" cy="437259"/>
          </a:xfrm>
          <a:prstGeom prst="rect">
            <a:avLst/>
          </a:prstGeom>
          <a:gradFill>
            <a:gsLst>
              <a:gs pos="0">
                <a:srgbClr val="64CDED"/>
              </a:gs>
              <a:gs pos="90000">
                <a:srgbClr val="008CBF"/>
              </a:gs>
            </a:gsLst>
            <a:lin ang="1500000" scaled="0"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3ADBA8-77A2-4533-9BC5-08370409A084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092E95D-6F28-A166-FB50-E1A5EDA92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129"/>
            <a:ext cx="10515600" cy="1440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pt-PT" dirty="0"/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01AF1363-40CE-12EA-78C6-F664BB7A82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40891" r="14948" b="40707"/>
          <a:stretch>
            <a:fillRect/>
          </a:stretch>
        </p:blipFill>
        <p:spPr bwMode="auto">
          <a:xfrm rot="16200000">
            <a:off x="11054460" y="968375"/>
            <a:ext cx="148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2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_fundo escuro">
    <p:bg>
      <p:bgPr>
        <a:solidFill>
          <a:srgbClr val="0025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E5869-06CE-D4BB-07AE-45605013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pt-PT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BEBE5D0-1043-69F3-9CD9-C82F22D2F3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22450"/>
            <a:ext cx="10515600" cy="4403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pt-PT" dirty="0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5A55DF48-134D-8BC5-3D03-8CB525E9A9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t="46242" r="12343" b="46384"/>
          <a:stretch>
            <a:fillRect/>
          </a:stretch>
        </p:blipFill>
        <p:spPr bwMode="auto">
          <a:xfrm rot="16200000">
            <a:off x="-340518" y="958056"/>
            <a:ext cx="1522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7DBAB73-5C2D-C5A1-43D0-F47D9437A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9991"/>
            <a:ext cx="2743200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36889F-854C-5E42-A0D3-97B2FC93B96F}" type="datetime1">
              <a:rPr lang="en-US" smtClean="0"/>
              <a:pPr/>
              <a:t>4/12/2026</a:t>
            </a:fld>
            <a:endParaRPr lang="pt-PT" dirty="0"/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BBF820E5-49C5-F475-5F46-0E9797C86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9991"/>
            <a:ext cx="6859249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pt-PT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PT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FB4284E-01E8-E324-E009-CDE00234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8" y="6420741"/>
            <a:ext cx="838201" cy="437259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3ADBA8-77A2-4533-9BC5-08370409A084}" type="slidenum">
              <a:rPr lang="pt-PT" smtClean="0"/>
              <a:pPr/>
              <a:t>‹#›</a:t>
            </a:fld>
            <a:endParaRPr lang="pt-PT" dirty="0"/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51DBFC32-03E2-B137-C72B-E6348759F1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t="46242" r="12343" b="46384"/>
          <a:stretch>
            <a:fillRect/>
          </a:stretch>
        </p:blipFill>
        <p:spPr bwMode="auto">
          <a:xfrm rot="16200000">
            <a:off x="11033537" y="958056"/>
            <a:ext cx="1522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99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junto de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E5869-06CE-D4BB-07AE-45605013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solidFill>
                  <a:srgbClr val="00254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pt-PT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417F42E-7FE7-F1B0-E8E2-40E0CFCC2F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198" y="2056653"/>
            <a:ext cx="2525806" cy="190994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pt-PT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10EF2557-0D37-ABDC-273A-C4CBE00613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199" y="4080436"/>
            <a:ext cx="2525806" cy="190994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pt-PT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87EBF7A8-47E9-43B3-7F0E-CEFD335A85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08560" y="2056652"/>
            <a:ext cx="2525806" cy="190994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pt-PT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FC61CC21-6DC1-4C4B-3F0E-46BA89C8A1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8560" y="4080436"/>
            <a:ext cx="2525806" cy="190994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pt-PT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F4150B5-B991-F541-4A97-B8CF13AD6A3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57631" y="2056652"/>
            <a:ext cx="2525806" cy="190994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pt-PT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125AD859-8B05-703D-E74C-09A8E7A6AF8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57631" y="4080436"/>
            <a:ext cx="2525806" cy="190994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pt-PT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C4831DCE-787B-7115-2DFA-B343E3F2696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27994" y="2056652"/>
            <a:ext cx="2525806" cy="190994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pt-PT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6B43D958-78FF-9A04-E8BC-DFAD6D5D85B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27994" y="4080436"/>
            <a:ext cx="2525806" cy="190994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pt-PT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99A6D03-C108-B056-3B4A-8C73689AB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9991"/>
            <a:ext cx="2743200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36889F-854C-5E42-A0D3-97B2FC93B96F}" type="datetime1">
              <a:rPr lang="en-US" smtClean="0"/>
              <a:t>4/12/2026</a:t>
            </a:fld>
            <a:endParaRPr lang="pt-PT" dirty="0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A9FFA087-F669-BE91-7E31-62780B820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9991"/>
            <a:ext cx="6859249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pt-PT"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PT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83A746CB-93A1-993E-D038-8BE64499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8" y="6420741"/>
            <a:ext cx="838201" cy="437259"/>
          </a:xfrm>
          <a:prstGeom prst="rect">
            <a:avLst/>
          </a:prstGeom>
          <a:gradFill>
            <a:gsLst>
              <a:gs pos="0">
                <a:srgbClr val="64CDED"/>
              </a:gs>
              <a:gs pos="90000">
                <a:srgbClr val="008CBF"/>
              </a:gs>
            </a:gsLst>
            <a:lin ang="1500000" scaled="0"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3ADBA8-77A2-4533-9BC5-08370409A084}" type="slidenum">
              <a:rPr lang="pt-PT" smtClean="0"/>
              <a:pPr/>
              <a:t>‹#›</a:t>
            </a:fld>
            <a:endParaRPr lang="pt-PT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727DFA29-13E2-6285-B498-9061607878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40891" r="14948" b="40707"/>
          <a:stretch>
            <a:fillRect/>
          </a:stretch>
        </p:blipFill>
        <p:spPr bwMode="auto">
          <a:xfrm rot="16200000">
            <a:off x="11054460" y="968375"/>
            <a:ext cx="148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82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59F11AAA-D8B8-DBA9-1743-BB34584C3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9991"/>
            <a:ext cx="6859249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pt-PT"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PT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45EB06E-43AE-BE98-BC53-E4D318AB8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8" y="6420741"/>
            <a:ext cx="838201" cy="437259"/>
          </a:xfrm>
          <a:prstGeom prst="rect">
            <a:avLst/>
          </a:prstGeom>
          <a:gradFill>
            <a:gsLst>
              <a:gs pos="0">
                <a:srgbClr val="64CDED"/>
              </a:gs>
              <a:gs pos="90000">
                <a:srgbClr val="008CBF"/>
              </a:gs>
            </a:gsLst>
            <a:lin ang="1500000" scaled="0"/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3ADBA8-77A2-4533-9BC5-08370409A084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EEF59C6-C07E-3944-3428-920D2C543E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9991"/>
            <a:ext cx="2743200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36889F-854C-5E42-A0D3-97B2FC93B96F}" type="datetime1">
              <a:rPr lang="en-US" smtClean="0"/>
              <a:t>4/12/2026</a:t>
            </a:fld>
            <a:endParaRPr lang="pt-PT" dirty="0"/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76A902FC-16A9-F86D-285D-0348A340DE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40891" r="14948" b="40707"/>
          <a:stretch>
            <a:fillRect/>
          </a:stretch>
        </p:blipFill>
        <p:spPr bwMode="auto">
          <a:xfrm rot="16200000">
            <a:off x="11054460" y="968375"/>
            <a:ext cx="148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35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_2">
    <p:bg>
      <p:bgPr>
        <a:solidFill>
          <a:srgbClr val="0025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>
            <a:extLst>
              <a:ext uri="{FF2B5EF4-FFF2-40B4-BE49-F238E27FC236}">
                <a16:creationId xmlns:a16="http://schemas.microsoft.com/office/drawing/2014/main" id="{5A55DF48-134D-8BC5-3D03-8CB525E9A9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t="46242" r="12343" b="46384"/>
          <a:stretch>
            <a:fillRect/>
          </a:stretch>
        </p:blipFill>
        <p:spPr bwMode="auto">
          <a:xfrm rot="16200000">
            <a:off x="-340518" y="958056"/>
            <a:ext cx="15224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F44F9B43-4A29-FD3C-3FFD-15B546DF4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9991"/>
            <a:ext cx="6859249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pt-PT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PT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48FE286-F8DF-9197-129A-81FD43C9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8" y="6420741"/>
            <a:ext cx="838201" cy="437259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3ADBA8-77A2-4533-9BC5-08370409A084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DD6B458-5DFE-1B0A-919D-AD89DDB11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9991"/>
            <a:ext cx="2743200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36889F-854C-5E42-A0D3-97B2FC93B96F}" type="datetime1">
              <a:rPr lang="en-US" smtClean="0"/>
              <a:pPr/>
              <a:t>4/12/2026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6710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7FDAE-35BA-CF18-4463-6F97E106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017"/>
            <a:ext cx="10515600" cy="1279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pt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5991F-7D68-7536-4317-02282B066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pt-P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C40CB-C19C-26B0-A2C7-D6995C531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9991"/>
            <a:ext cx="2743200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36889F-854C-5E42-A0D3-97B2FC93B96F}" type="datetime1">
              <a:rPr lang="en-US" smtClean="0"/>
              <a:t>4/12/2026</a:t>
            </a:fld>
            <a:endParaRPr lang="pt-P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4448D-9124-A502-0AA9-EE8CCFB94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420741"/>
            <a:ext cx="83820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3ADBA8-77A2-4533-9BC5-08370409A084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85F3D-9DC1-7D7D-8255-B364C9A80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9991"/>
            <a:ext cx="6851754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pt-PT"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7527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54" r:id="rId3"/>
    <p:sldLayoutId id="2147483652" r:id="rId4"/>
    <p:sldLayoutId id="2147483653" r:id="rId5"/>
    <p:sldLayoutId id="2147483666" r:id="rId6"/>
    <p:sldLayoutId id="2147483668" r:id="rId7"/>
    <p:sldLayoutId id="2147483655" r:id="rId8"/>
    <p:sldLayoutId id="2147483671" r:id="rId9"/>
    <p:sldLayoutId id="2147483656" r:id="rId10"/>
    <p:sldLayoutId id="2147483657" r:id="rId11"/>
    <p:sldLayoutId id="2147483672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24" Type="http://schemas.openxmlformats.org/officeDocument/2006/relationships/image" Target="../media/image33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12.png"/><Relationship Id="rId4" Type="http://schemas.openxmlformats.org/officeDocument/2006/relationships/image" Target="../media/image38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C50F-14AE-16F4-FE2E-CAA505B0DD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Energy Topic Group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F97D8-F3CA-16AA-AA23-1997372F6C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400" noProof="0" dirty="0"/>
              <a:t>Ricardo Bessa, ricardo.j.bessa@inesctec.pt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C86260-12F8-1D9E-4C5D-0F68709D33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400" noProof="0" dirty="0"/>
              <a:t>Future Ready 2026, 16 April 2026, Brussels</a:t>
            </a:r>
          </a:p>
        </p:txBody>
      </p:sp>
    </p:spTree>
    <p:extLst>
      <p:ext uri="{BB962C8B-B14F-4D97-AF65-F5344CB8AC3E}">
        <p14:creationId xmlns:p14="http://schemas.microsoft.com/office/powerpoint/2010/main" val="416784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F745C2-5F55-7E84-A3B0-F470CDB32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DBA8-77A2-4533-9BC5-08370409A084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D76A35-9E86-DE4C-D6CC-3CF83AF9C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Organization of webinar GenerativeAI4EU: Accelerating Quick Wins for Smart Grids</a:t>
            </a:r>
            <a:br>
              <a:rPr lang="en-US" noProof="0" dirty="0"/>
            </a:br>
            <a:endParaRPr lang="en-US" noProof="0" dirty="0"/>
          </a:p>
        </p:txBody>
      </p:sp>
      <p:pic>
        <p:nvPicPr>
          <p:cNvPr id="2050" name="Picture 2" descr="GenerativeAI4EU: Accelerating Quick Wins for Smart Grids">
            <a:extLst>
              <a:ext uri="{FF2B5EF4-FFF2-40B4-BE49-F238E27FC236}">
                <a16:creationId xmlns:a16="http://schemas.microsoft.com/office/drawing/2014/main" id="{A710276E-1405-81BE-9ABC-90AABEE08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3" y="2308474"/>
            <a:ext cx="3978414" cy="224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6A7A450-382E-AD91-FCB3-CAD2C0E7E9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2434" y="4661519"/>
            <a:ext cx="1525534" cy="152553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35F93C7-4EC5-4054-0AE0-C9AB4676665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995" y="4672578"/>
            <a:ext cx="1514475" cy="1514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55819C-DEFF-5A24-96DA-2ACA9138B581}"/>
              </a:ext>
            </a:extLst>
          </p:cNvPr>
          <p:cNvSpPr txBox="1"/>
          <p:nvPr/>
        </p:nvSpPr>
        <p:spPr>
          <a:xfrm>
            <a:off x="4721767" y="2110487"/>
            <a:ext cx="6591116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noProof="0" dirty="0">
                <a:solidFill>
                  <a:srgbClr val="008CBF"/>
                </a:solidFill>
              </a:rPr>
              <a:t>Key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/>
              <a:t>High-impact GenAI use cases are emerging now: </a:t>
            </a:r>
            <a:r>
              <a:rPr lang="en-US" noProof="0" dirty="0"/>
              <a:t>forecasting, anomaly detection, planning, workforce support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/>
              <a:t>Foundation models &amp; LLMs can transform energy systems: </a:t>
            </a:r>
            <a:r>
              <a:rPr lang="en-US" noProof="0" dirty="0"/>
              <a:t>from prediction tools to system-level intelligence and decision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/>
              <a:t>Productivity &amp; resilience gains are immediate: </a:t>
            </a:r>
            <a:r>
              <a:rPr lang="en-US" noProof="0" dirty="0"/>
              <a:t>supporting workforce shortages, improving efficiency, reducing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/>
              <a:t>Integration with physical systems is the next frontier: </a:t>
            </a:r>
            <a:r>
              <a:rPr lang="en-US" noProof="0" dirty="0"/>
              <a:t>combining AI with grid assets, IoT, and real-time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/>
              <a:t>Scaling requires European ecosystem alignment: </a:t>
            </a:r>
            <a:r>
              <a:rPr lang="en-US" noProof="0" dirty="0"/>
              <a:t>data spaces, compute infrastructure, regulation (AI Act), and skills</a:t>
            </a:r>
          </a:p>
        </p:txBody>
      </p:sp>
    </p:spTree>
    <p:extLst>
      <p:ext uri="{BB962C8B-B14F-4D97-AF65-F5344CB8AC3E}">
        <p14:creationId xmlns:p14="http://schemas.microsoft.com/office/powerpoint/2010/main" val="192935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A75E22-F0D4-8441-B7DD-4F930CDCE4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04102"/>
            <a:ext cx="10515600" cy="48220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noProof="0" dirty="0"/>
              <a:t>Objective</a:t>
            </a:r>
            <a:endParaRPr lang="en-US" noProof="0" dirty="0"/>
          </a:p>
          <a:p>
            <a:r>
              <a:rPr lang="en-US" noProof="0" dirty="0"/>
              <a:t>Cost-effective integration of renewables from </a:t>
            </a:r>
            <a:r>
              <a:rPr lang="en-US" b="1" noProof="0" dirty="0"/>
              <a:t>local to national/cross-border scale</a:t>
            </a:r>
            <a:endParaRPr lang="en-US" noProof="0" dirty="0"/>
          </a:p>
          <a:p>
            <a:r>
              <a:rPr lang="en-US" noProof="0" dirty="0"/>
              <a:t>Use </a:t>
            </a:r>
            <a:r>
              <a:rPr lang="en-US" b="1" noProof="0" dirty="0"/>
              <a:t>AI and data</a:t>
            </a:r>
            <a:r>
              <a:rPr lang="en-US" noProof="0" dirty="0"/>
              <a:t> to enhance decision-making across time and spatial scales</a:t>
            </a:r>
          </a:p>
          <a:p>
            <a:pPr marL="0" indent="0">
              <a:buNone/>
            </a:pPr>
            <a:r>
              <a:rPr lang="en-US" b="1" noProof="0" dirty="0"/>
              <a:t>Why it matters</a:t>
            </a:r>
            <a:endParaRPr lang="en-US" noProof="0" dirty="0"/>
          </a:p>
          <a:p>
            <a:r>
              <a:rPr lang="en-US" noProof="0" dirty="0"/>
              <a:t>Increasing complexity: renewables, electrification, distributed resources</a:t>
            </a:r>
          </a:p>
          <a:p>
            <a:r>
              <a:rPr lang="en-US" noProof="0" dirty="0"/>
              <a:t>Explosion of heterogeneous data (grid, IoT, satellites, drones, consumers)</a:t>
            </a:r>
          </a:p>
          <a:p>
            <a:pPr marL="0" indent="0">
              <a:buNone/>
            </a:pPr>
            <a:r>
              <a:rPr lang="en-US" b="1" noProof="0" dirty="0"/>
              <a:t>What AI enables</a:t>
            </a:r>
            <a:endParaRPr lang="en-US" noProof="0" dirty="0"/>
          </a:p>
          <a:p>
            <a:r>
              <a:rPr lang="en-US" noProof="0" dirty="0"/>
              <a:t>Real-time control and resilience (e.g., extreme events, faults)</a:t>
            </a:r>
          </a:p>
          <a:p>
            <a:r>
              <a:rPr lang="en-US" noProof="0" dirty="0"/>
              <a:t>Modeling complex and uncertain systems (e.g., congestion management)</a:t>
            </a:r>
          </a:p>
          <a:p>
            <a:r>
              <a:rPr lang="en-US" noProof="0" dirty="0"/>
              <a:t>Faster simulations via data-driven/physics-informed models</a:t>
            </a:r>
          </a:p>
          <a:p>
            <a:r>
              <a:rPr lang="en-US" noProof="0" dirty="0"/>
              <a:t>Improved forecasting using multi-source data</a:t>
            </a:r>
          </a:p>
          <a:p>
            <a:r>
              <a:rPr lang="en-US" noProof="0" dirty="0"/>
              <a:t>Better decision support (explainability for human operators)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66A671-46F7-88C6-C3A7-39EC5A4F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DBA8-77A2-4533-9BC5-08370409A084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7DC268-90DD-1A26-6074-62CD19FB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SRIDA big ticket contribution</a:t>
            </a:r>
          </a:p>
        </p:txBody>
      </p:sp>
    </p:spTree>
    <p:extLst>
      <p:ext uri="{BB962C8B-B14F-4D97-AF65-F5344CB8AC3E}">
        <p14:creationId xmlns:p14="http://schemas.microsoft.com/office/powerpoint/2010/main" val="95628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CB274-3DE8-534D-2856-6266649B6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5FB2DD-BDFB-4D50-A057-E7118E9E1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04102"/>
            <a:ext cx="10515600" cy="48220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8CBF"/>
                </a:solidFill>
              </a:rPr>
              <a:t>Roadmap</a:t>
            </a:r>
            <a:endParaRPr lang="en-US" dirty="0">
              <a:solidFill>
                <a:srgbClr val="008CBF"/>
              </a:solidFill>
            </a:endParaRPr>
          </a:p>
          <a:p>
            <a:pPr marL="0" indent="0">
              <a:buNone/>
            </a:pPr>
            <a:r>
              <a:rPr lang="en-US" b="1" dirty="0"/>
              <a:t>Short-term</a:t>
            </a:r>
            <a:endParaRPr lang="en-US" dirty="0"/>
          </a:p>
          <a:p>
            <a:r>
              <a:rPr lang="en-US" dirty="0"/>
              <a:t>Focus on </a:t>
            </a:r>
            <a:r>
              <a:rPr lang="en-US" b="1" dirty="0"/>
              <a:t>local energy communities</a:t>
            </a:r>
            <a:r>
              <a:rPr lang="en-US" dirty="0"/>
              <a:t> (data sharing enablers) </a:t>
            </a:r>
          </a:p>
          <a:p>
            <a:r>
              <a:rPr lang="en-US" dirty="0"/>
              <a:t>Advance </a:t>
            </a:r>
            <a:r>
              <a:rPr lang="en-US" b="1" dirty="0"/>
              <a:t>RL, physics-informed AI, neuro-symbolic AI</a:t>
            </a:r>
            <a:r>
              <a:rPr lang="en-US" dirty="0"/>
              <a:t> </a:t>
            </a:r>
          </a:p>
          <a:p>
            <a:r>
              <a:rPr lang="en-US" dirty="0"/>
              <a:t>Develop </a:t>
            </a:r>
            <a:r>
              <a:rPr lang="en-US" b="1" dirty="0"/>
              <a:t>AI assistants and human-AI collaboration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/>
              <a:t>Medium-term</a:t>
            </a:r>
            <a:endParaRPr lang="en-US" dirty="0"/>
          </a:p>
          <a:p>
            <a:r>
              <a:rPr lang="en-US" dirty="0"/>
              <a:t>Build </a:t>
            </a:r>
            <a:r>
              <a:rPr lang="en-US" b="1" dirty="0"/>
              <a:t>energy-specific foundation models</a:t>
            </a:r>
            <a:r>
              <a:rPr lang="en-US" dirty="0"/>
              <a:t> </a:t>
            </a:r>
          </a:p>
          <a:p>
            <a:r>
              <a:rPr lang="en-US" dirty="0"/>
              <a:t>Combine AI + physical models + expert systems </a:t>
            </a:r>
          </a:p>
          <a:p>
            <a:r>
              <a:rPr lang="en-US" dirty="0"/>
              <a:t>Evaluate </a:t>
            </a:r>
            <a:r>
              <a:rPr lang="en-US" b="1" dirty="0"/>
              <a:t>edge vs centralized AI architectures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/>
              <a:t>Long-term</a:t>
            </a:r>
            <a:endParaRPr lang="en-US" dirty="0"/>
          </a:p>
          <a:p>
            <a:r>
              <a:rPr lang="en-US" dirty="0"/>
              <a:t>Autonomous, </a:t>
            </a:r>
            <a:r>
              <a:rPr lang="en-US" b="1" dirty="0"/>
              <a:t>self-healing energy systems</a:t>
            </a:r>
            <a:r>
              <a:rPr lang="en-US" dirty="0"/>
              <a:t> </a:t>
            </a:r>
          </a:p>
          <a:p>
            <a:r>
              <a:rPr lang="en-US" sz="2100" b="1" dirty="0"/>
              <a:t>Cross-sector integration </a:t>
            </a:r>
            <a:r>
              <a:rPr lang="en-US" dirty="0"/>
              <a:t>(energy–mobility–water) </a:t>
            </a:r>
          </a:p>
          <a:p>
            <a:r>
              <a:rPr lang="en-US" dirty="0"/>
              <a:t>Full interoperability (AI + legacy systems + humans)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5F1ECC-9F01-C009-745F-BC2BE7C62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DBA8-77A2-4533-9BC5-08370409A084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1D10C6-5DBB-566F-1982-A09A72C7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SRIDA big ticket contribution</a:t>
            </a:r>
          </a:p>
        </p:txBody>
      </p:sp>
      <p:pic>
        <p:nvPicPr>
          <p:cNvPr id="5" name="Picture 2" descr="Attention symbol Images - Free Download on Freepik">
            <a:extLst>
              <a:ext uri="{FF2B5EF4-FFF2-40B4-BE49-F238E27FC236}">
                <a16:creationId xmlns:a16="http://schemas.microsoft.com/office/drawing/2014/main" id="{6D2E57F6-DA76-F6C7-A0C9-C5925DEE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975" y="2813622"/>
            <a:ext cx="351025" cy="3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ttention symbol Images - Free Download on Freepik">
            <a:extLst>
              <a:ext uri="{FF2B5EF4-FFF2-40B4-BE49-F238E27FC236}">
                <a16:creationId xmlns:a16="http://schemas.microsoft.com/office/drawing/2014/main" id="{DBEEEF53-924F-B865-7C10-4AF90617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87" y="2443543"/>
            <a:ext cx="351025" cy="3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ttention symbol Images - Free Download on Freepik">
            <a:extLst>
              <a:ext uri="{FF2B5EF4-FFF2-40B4-BE49-F238E27FC236}">
                <a16:creationId xmlns:a16="http://schemas.microsoft.com/office/drawing/2014/main" id="{5AE90823-E71E-210C-1EC0-9BDF21F59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051" y="3559733"/>
            <a:ext cx="351025" cy="3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B564C4-36BF-A23F-37C8-7FBFF4692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DBA8-77A2-4533-9BC5-08370409A084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8615D9-9549-29B3-D168-5BB2FD949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Introducing </a:t>
            </a:r>
            <a:r>
              <a:rPr lang="en-US" noProof="0" dirty="0" err="1"/>
              <a:t>AI.grids</a:t>
            </a:r>
            <a:r>
              <a:rPr lang="en-US" noProof="0" dirty="0"/>
              <a:t> - Building the first pan-European AI foundation model for power grid operations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921F0D-C368-F2F7-6586-83173280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483" y="4996076"/>
            <a:ext cx="1337097" cy="811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89FE1B-0A33-0804-1EE9-706752744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9" y="5101777"/>
            <a:ext cx="1043301" cy="811271"/>
          </a:xfrm>
          <a:prstGeom prst="rect">
            <a:avLst/>
          </a:prstGeom>
        </p:spPr>
      </p:pic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A5671285-AADF-3A50-65B9-9C65C0247161}"/>
              </a:ext>
            </a:extLst>
          </p:cNvPr>
          <p:cNvSpPr txBox="1">
            <a:spLocks/>
          </p:cNvSpPr>
          <p:nvPr/>
        </p:nvSpPr>
        <p:spPr>
          <a:xfrm>
            <a:off x="61755" y="2317643"/>
            <a:ext cx="5673664" cy="2588313"/>
          </a:xfrm>
          <a:prstGeom prst="rect">
            <a:avLst/>
          </a:prstGeom>
          <a:solidFill>
            <a:srgbClr val="004B6E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400" noProof="0" dirty="0">
                <a:solidFill>
                  <a:schemeClr val="bg1">
                    <a:lumMod val="95000"/>
                  </a:schemeClr>
                </a:solidFill>
                <a:cs typeface="+mn-cs"/>
              </a:rPr>
              <a:t> Pan-European collaboration between TSOs, DSOs, research institutes, and technology providers</a:t>
            </a:r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2400" noProof="0" dirty="0">
                <a:solidFill>
                  <a:schemeClr val="bg1">
                    <a:lumMod val="95000"/>
                  </a:schemeClr>
                </a:solidFill>
                <a:cs typeface="+mn-cs"/>
              </a:rPr>
              <a:t> Development of a foundation AI model trained on diverse grid data</a:t>
            </a:r>
          </a:p>
        </p:txBody>
      </p:sp>
      <p:sp>
        <p:nvSpPr>
          <p:cNvPr id="8" name="Θέση περιεχομένου 2">
            <a:extLst>
              <a:ext uri="{FF2B5EF4-FFF2-40B4-BE49-F238E27FC236}">
                <a16:creationId xmlns:a16="http://schemas.microsoft.com/office/drawing/2014/main" id="{B748EFD7-73BB-4262-CBBC-E068736B9DC8}"/>
              </a:ext>
            </a:extLst>
          </p:cNvPr>
          <p:cNvSpPr txBox="1">
            <a:spLocks/>
          </p:cNvSpPr>
          <p:nvPr/>
        </p:nvSpPr>
        <p:spPr>
          <a:xfrm>
            <a:off x="5581736" y="2212270"/>
            <a:ext cx="5935512" cy="45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FA6D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FA6D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FA6D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A6D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FA6D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000"/>
              </a:spcAft>
              <a:buNone/>
            </a:pPr>
            <a:r>
              <a:rPr lang="en-US" sz="1800" b="1" noProof="0" dirty="0"/>
              <a:t>more than 20 industrial players and RTOs onboard</a:t>
            </a:r>
          </a:p>
        </p:txBody>
      </p:sp>
      <p:grpSp>
        <p:nvGrpSpPr>
          <p:cNvPr id="9" name="Ομάδα 13">
            <a:extLst>
              <a:ext uri="{FF2B5EF4-FFF2-40B4-BE49-F238E27FC236}">
                <a16:creationId xmlns:a16="http://schemas.microsoft.com/office/drawing/2014/main" id="{5D75812D-C348-B855-B50D-2E834014B5E1}"/>
              </a:ext>
            </a:extLst>
          </p:cNvPr>
          <p:cNvGrpSpPr/>
          <p:nvPr/>
        </p:nvGrpSpPr>
        <p:grpSpPr>
          <a:xfrm>
            <a:off x="5839842" y="3575028"/>
            <a:ext cx="5420934" cy="2294571"/>
            <a:chOff x="6074407" y="2843476"/>
            <a:chExt cx="5909252" cy="2661020"/>
          </a:xfrm>
        </p:grpSpPr>
        <p:pic>
          <p:nvPicPr>
            <p:cNvPr id="10" name="Picture 2" descr="Cresym – The Non Profit Association Delivering Future Collaborative  Opensource Tools for Energy System Simulation">
              <a:extLst>
                <a:ext uri="{FF2B5EF4-FFF2-40B4-BE49-F238E27FC236}">
                  <a16:creationId xmlns:a16="http://schemas.microsoft.com/office/drawing/2014/main" id="{E704BCB0-4018-D0A4-3486-A9AB0467A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636" y="2895000"/>
              <a:ext cx="490538" cy="517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Organisation - Alliander">
              <a:extLst>
                <a:ext uri="{FF2B5EF4-FFF2-40B4-BE49-F238E27FC236}">
                  <a16:creationId xmlns:a16="http://schemas.microsoft.com/office/drawing/2014/main" id="{92C421B5-9FE7-8F1F-6269-7881EDEC83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3324" y="2955360"/>
              <a:ext cx="827304" cy="369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Artelys | Climate Technology Centre &amp; Network | Fri, 09/11/2020">
              <a:extLst>
                <a:ext uri="{FF2B5EF4-FFF2-40B4-BE49-F238E27FC236}">
                  <a16:creationId xmlns:a16="http://schemas.microsoft.com/office/drawing/2014/main" id="{F616C3D5-AE4C-8192-8388-A9B7EDF957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1778" y="2955360"/>
              <a:ext cx="1031244" cy="373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id="{89982E07-5365-15F1-A8EC-E26261AFF6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3021" y="3019821"/>
              <a:ext cx="923082" cy="258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Enline Energy - Solarplaza Network">
              <a:extLst>
                <a:ext uri="{FF2B5EF4-FFF2-40B4-BE49-F238E27FC236}">
                  <a16:creationId xmlns:a16="http://schemas.microsoft.com/office/drawing/2014/main" id="{180B6D81-2B46-0E02-17C3-559398A62A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690" y="2843476"/>
              <a:ext cx="1009973" cy="605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Energijos skirstymo operatorius - Wikipedia">
              <a:extLst>
                <a:ext uri="{FF2B5EF4-FFF2-40B4-BE49-F238E27FC236}">
                  <a16:creationId xmlns:a16="http://schemas.microsoft.com/office/drawing/2014/main" id="{7BDD03D6-4D06-537D-3C10-5465AAB0D1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010" y="3601571"/>
              <a:ext cx="597789" cy="455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4" descr="Fondazione Bruno Kessler (FBK) Logo PNG Vector (SVG) Free Download">
              <a:extLst>
                <a:ext uri="{FF2B5EF4-FFF2-40B4-BE49-F238E27FC236}">
                  <a16:creationId xmlns:a16="http://schemas.microsoft.com/office/drawing/2014/main" id="{26CCD76B-2603-B92E-AB76-24047328A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081" y="3530626"/>
              <a:ext cx="597789" cy="597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HEDNO - Hellenic Electricity Distribution Network Operator - Solarplaza  Network">
              <a:extLst>
                <a:ext uri="{FF2B5EF4-FFF2-40B4-BE49-F238E27FC236}">
                  <a16:creationId xmlns:a16="http://schemas.microsoft.com/office/drawing/2014/main" id="{D84E554B-8ABC-5B82-44B6-B0AEDEB9B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0200" y="3560334"/>
              <a:ext cx="914400" cy="54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8" descr="IPTO English Logo | IPTO">
              <a:extLst>
                <a:ext uri="{FF2B5EF4-FFF2-40B4-BE49-F238E27FC236}">
                  <a16:creationId xmlns:a16="http://schemas.microsoft.com/office/drawing/2014/main" id="{EF78F8B3-D9BB-E465-7956-9FCD756132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5819" y="3502852"/>
              <a:ext cx="990284" cy="673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0" descr="Accueil - English - Systemx">
              <a:extLst>
                <a:ext uri="{FF2B5EF4-FFF2-40B4-BE49-F238E27FC236}">
                  <a16:creationId xmlns:a16="http://schemas.microsoft.com/office/drawing/2014/main" id="{8A75F3ED-E09B-FA6D-3C95-697C6132B6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7802" y="3599667"/>
              <a:ext cx="1009973" cy="445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DD73C78-3497-C8DF-9023-5F8726576F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4407" y="4285240"/>
              <a:ext cx="804994" cy="446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6">
              <a:extLst>
                <a:ext uri="{FF2B5EF4-FFF2-40B4-BE49-F238E27FC236}">
                  <a16:creationId xmlns:a16="http://schemas.microsoft.com/office/drawing/2014/main" id="{057544A1-A564-D671-402C-2D7AC85F98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0065" y="4484483"/>
              <a:ext cx="740563" cy="194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8">
              <a:extLst>
                <a:ext uri="{FF2B5EF4-FFF2-40B4-BE49-F238E27FC236}">
                  <a16:creationId xmlns:a16="http://schemas.microsoft.com/office/drawing/2014/main" id="{84672983-C73F-15B2-2210-8ADA9D5F56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5264" y="4244465"/>
              <a:ext cx="544272" cy="576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0" descr="R&amp;D Nester - Database of DER and Smart Grid Research Infrastructure">
              <a:extLst>
                <a:ext uri="{FF2B5EF4-FFF2-40B4-BE49-F238E27FC236}">
                  <a16:creationId xmlns:a16="http://schemas.microsoft.com/office/drawing/2014/main" id="{8E307F82-7EFF-9632-91E1-2415755375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3021" y="4386957"/>
              <a:ext cx="923082" cy="305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2" descr="RTE, le gestionnaire du réseau de transport | RTE">
              <a:extLst>
                <a:ext uri="{FF2B5EF4-FFF2-40B4-BE49-F238E27FC236}">
                  <a16:creationId xmlns:a16="http://schemas.microsoft.com/office/drawing/2014/main" id="{E689C737-0F86-9DFF-CC3D-CFDEEA4A7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762" y="4332632"/>
              <a:ext cx="868014" cy="413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4">
              <a:extLst>
                <a:ext uri="{FF2B5EF4-FFF2-40B4-BE49-F238E27FC236}">
                  <a16:creationId xmlns:a16="http://schemas.microsoft.com/office/drawing/2014/main" id="{FABC59DE-4B13-44D4-A018-628840F9D1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455" y="5082616"/>
              <a:ext cx="917526" cy="200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36">
              <a:extLst>
                <a:ext uri="{FF2B5EF4-FFF2-40B4-BE49-F238E27FC236}">
                  <a16:creationId xmlns:a16="http://schemas.microsoft.com/office/drawing/2014/main" id="{72E85355-ADBC-EA28-045A-88A6132DB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0200" y="5082616"/>
              <a:ext cx="985660" cy="200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8" descr="TU Delft logo - Mediamatic">
              <a:extLst>
                <a:ext uri="{FF2B5EF4-FFF2-40B4-BE49-F238E27FC236}">
                  <a16:creationId xmlns:a16="http://schemas.microsoft.com/office/drawing/2014/main" id="{F4747959-880A-60F4-4B92-CE587959E1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4973" y="5010206"/>
              <a:ext cx="704813" cy="274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0" descr="Technical University of Cluj-Napoca | EIT Deep Tech Talent Initiative">
              <a:extLst>
                <a:ext uri="{FF2B5EF4-FFF2-40B4-BE49-F238E27FC236}">
                  <a16:creationId xmlns:a16="http://schemas.microsoft.com/office/drawing/2014/main" id="{D6A9D77C-3851-5FC9-9CBC-5E5E074A0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636" y="4957903"/>
              <a:ext cx="460724" cy="460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2" descr="UBITECH – Patras Science Park">
              <a:extLst>
                <a:ext uri="{FF2B5EF4-FFF2-40B4-BE49-F238E27FC236}">
                  <a16:creationId xmlns:a16="http://schemas.microsoft.com/office/drawing/2014/main" id="{E516AF2D-38CA-E327-96CE-3C7C93F6B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7802" y="4913216"/>
              <a:ext cx="1055857" cy="591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44" descr="EPU NTUA | SRIENACT">
            <a:extLst>
              <a:ext uri="{FF2B5EF4-FFF2-40B4-BE49-F238E27FC236}">
                <a16:creationId xmlns:a16="http://schemas.microsoft.com/office/drawing/2014/main" id="{D0D24012-F3D1-C293-5D9D-925CC32AA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727" y="2785036"/>
            <a:ext cx="1181527" cy="5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6" descr="Detail - Gesellschaft für Informatik e.V.">
            <a:extLst>
              <a:ext uri="{FF2B5EF4-FFF2-40B4-BE49-F238E27FC236}">
                <a16:creationId xmlns:a16="http://schemas.microsoft.com/office/drawing/2014/main" id="{6D6CE71A-7C4C-C368-149D-AC30974A2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673" y="2818299"/>
            <a:ext cx="1580729" cy="44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8" descr="INESC TEC">
            <a:extLst>
              <a:ext uri="{FF2B5EF4-FFF2-40B4-BE49-F238E27FC236}">
                <a16:creationId xmlns:a16="http://schemas.microsoft.com/office/drawing/2014/main" id="{DC437C55-8CE6-D356-E5EF-EDFFB678A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112" y="2753332"/>
            <a:ext cx="1967240" cy="57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9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CD4C9-81D5-9C12-D2A5-E1233DCE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DBA8-77A2-4533-9BC5-08370409A084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717DB8-FCF7-BCFC-537F-27A8861FC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AI.grids</a:t>
            </a:r>
            <a:r>
              <a:rPr lang="en-US" noProof="0" dirty="0"/>
              <a:t> vision and building blocks</a:t>
            </a:r>
          </a:p>
        </p:txBody>
      </p:sp>
      <p:pic>
        <p:nvPicPr>
          <p:cNvPr id="5" name="Picture 6" descr="EnergyGuard TEF Project">
            <a:extLst>
              <a:ext uri="{FF2B5EF4-FFF2-40B4-BE49-F238E27FC236}">
                <a16:creationId xmlns:a16="http://schemas.microsoft.com/office/drawing/2014/main" id="{FD0AB313-D83B-6A12-3334-A4165C51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22" y="5663837"/>
            <a:ext cx="1194163" cy="119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7">
            <a:extLst>
              <a:ext uri="{FF2B5EF4-FFF2-40B4-BE49-F238E27FC236}">
                <a16:creationId xmlns:a16="http://schemas.microsoft.com/office/drawing/2014/main" id="{E38164A4-CE87-C38F-0ADE-1E4692732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942" y="1969963"/>
            <a:ext cx="5704444" cy="38029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D59473-B60E-4AD0-B29A-083A1BABEEF2}"/>
              </a:ext>
            </a:extLst>
          </p:cNvPr>
          <p:cNvSpPr txBox="1"/>
          <p:nvPr/>
        </p:nvSpPr>
        <p:spPr>
          <a:xfrm>
            <a:off x="1263239" y="1838940"/>
            <a:ext cx="33244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b="1" noProof="0" dirty="0">
                <a:solidFill>
                  <a:srgbClr val="004B6E"/>
                </a:solidFill>
              </a:rPr>
              <a:t>Our key principles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DBB27-472F-B611-93FF-E62A5309245C}"/>
              </a:ext>
            </a:extLst>
          </p:cNvPr>
          <p:cNvSpPr txBox="1"/>
          <p:nvPr/>
        </p:nvSpPr>
        <p:spPr>
          <a:xfrm>
            <a:off x="1263239" y="2398428"/>
            <a:ext cx="4381501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000" noProof="0" dirty="0">
                <a:solidFill>
                  <a:srgbClr val="004B6E"/>
                </a:solidFill>
              </a:rPr>
              <a:t>Share data and models leveraging the Common European Energy Data Space (CEEDS)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000" noProof="0" dirty="0">
                <a:solidFill>
                  <a:srgbClr val="004B6E"/>
                </a:solidFill>
              </a:rPr>
              <a:t>Exploit HPC resources from all 3 Energy AI TEFs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000" noProof="0" dirty="0">
                <a:solidFill>
                  <a:srgbClr val="004B6E"/>
                </a:solidFill>
              </a:rPr>
              <a:t>Leverage data &amp; assets made accessible by the Energy AI TEFs</a:t>
            </a:r>
          </a:p>
          <a:p>
            <a:pPr marL="514350" indent="-514350">
              <a:spcBef>
                <a:spcPts val="1000"/>
              </a:spcBef>
              <a:buFont typeface="+mj-lt"/>
              <a:buAutoNum type="arabicPeriod"/>
            </a:pPr>
            <a:r>
              <a:rPr lang="en-US" sz="2000" noProof="0" dirty="0">
                <a:solidFill>
                  <a:srgbClr val="004B6E"/>
                </a:solidFill>
              </a:rPr>
              <a:t>Train the Foundation Model on multiple EU AI Factories (</a:t>
            </a:r>
            <a:r>
              <a:rPr lang="en-US" sz="2000" noProof="0" dirty="0" err="1">
                <a:solidFill>
                  <a:srgbClr val="004B6E"/>
                </a:solidFill>
              </a:rPr>
              <a:t>EuroHPC</a:t>
            </a:r>
            <a:r>
              <a:rPr lang="en-US" sz="2000" noProof="0" dirty="0">
                <a:solidFill>
                  <a:srgbClr val="004B6E"/>
                </a:solidFill>
              </a:rPr>
              <a:t> JU)</a:t>
            </a:r>
          </a:p>
        </p:txBody>
      </p:sp>
      <p:pic>
        <p:nvPicPr>
          <p:cNvPr id="9" name="Picture 4" descr="Athens Energy Portal | Homepage">
            <a:extLst>
              <a:ext uri="{FF2B5EF4-FFF2-40B4-BE49-F238E27FC236}">
                <a16:creationId xmlns:a16="http://schemas.microsoft.com/office/drawing/2014/main" id="{0A82A8B6-6AA3-FACD-E9B7-FC1D86487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724" y="5952323"/>
            <a:ext cx="1496135" cy="68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ome - AI-Effect">
            <a:extLst>
              <a:ext uri="{FF2B5EF4-FFF2-40B4-BE49-F238E27FC236}">
                <a16:creationId xmlns:a16="http://schemas.microsoft.com/office/drawing/2014/main" id="{DC3D95A9-1B88-514B-8BFE-FAF5E9A1B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20" y="6064439"/>
            <a:ext cx="1194163" cy="30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ome - AI Factory Pharos">
            <a:extLst>
              <a:ext uri="{FF2B5EF4-FFF2-40B4-BE49-F238E27FC236}">
                <a16:creationId xmlns:a16="http://schemas.microsoft.com/office/drawing/2014/main" id="{954419CA-F087-ADD1-05A9-20B4FC69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812" y="1332606"/>
            <a:ext cx="1013769" cy="34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JAIF - JUPITER AI Factory">
            <a:extLst>
              <a:ext uri="{FF2B5EF4-FFF2-40B4-BE49-F238E27FC236}">
                <a16:creationId xmlns:a16="http://schemas.microsoft.com/office/drawing/2014/main" id="{0957ABA8-988B-0D0C-0029-C5E1897D2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34" y="1151893"/>
            <a:ext cx="634686" cy="68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BSC AI Factory Services: Artificial Intelligence-oriented supercomputing  service environment | BSC-CNS">
            <a:extLst>
              <a:ext uri="{FF2B5EF4-FFF2-40B4-BE49-F238E27FC236}">
                <a16:creationId xmlns:a16="http://schemas.microsoft.com/office/drawing/2014/main" id="{F7DFC60F-CE96-ABF8-8A1F-09FD08FC9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44" y="1211736"/>
            <a:ext cx="1490146" cy="62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5777E8-75E8-CFBE-1C50-0A93145CC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18" y="6143733"/>
            <a:ext cx="1154221" cy="7003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EA0017-1CF8-0F31-E8AA-432DAFE532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5" y="5207658"/>
            <a:ext cx="1101827" cy="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8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D3F21-7EFE-C684-9703-94A7D5B5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DBA8-77A2-4533-9BC5-08370409A084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F7171C-192F-6B2A-665F-19C2B1556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Beyond foundation models</a:t>
            </a:r>
          </a:p>
        </p:txBody>
      </p:sp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11F5D022-C92E-F648-6722-AAF070D89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87" y="1151798"/>
            <a:ext cx="3779951" cy="5087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AI4REALNET | Adra Association">
            <a:extLst>
              <a:ext uri="{FF2B5EF4-FFF2-40B4-BE49-F238E27FC236}">
                <a16:creationId xmlns:a16="http://schemas.microsoft.com/office/drawing/2014/main" id="{3CE647A7-900D-5A78-2AD3-00FF1622E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58" y="6332287"/>
            <a:ext cx="930883" cy="43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06B471-40C5-38DE-0772-20A75AD229F5}"/>
              </a:ext>
            </a:extLst>
          </p:cNvPr>
          <p:cNvSpPr txBox="1"/>
          <p:nvPr/>
        </p:nvSpPr>
        <p:spPr>
          <a:xfrm>
            <a:off x="1903934" y="6400214"/>
            <a:ext cx="160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noProof="0" dirty="0" err="1"/>
              <a:t>uccess</a:t>
            </a:r>
            <a:r>
              <a:rPr lang="en-US" noProof="0" dirty="0"/>
              <a:t> story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206E6D-0D24-D3FD-DFE3-D377B94592FD}"/>
              </a:ext>
            </a:extLst>
          </p:cNvPr>
          <p:cNvSpPr/>
          <p:nvPr/>
        </p:nvSpPr>
        <p:spPr>
          <a:xfrm>
            <a:off x="897065" y="6332287"/>
            <a:ext cx="2634859" cy="480210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69D626-1A1A-2F20-77B1-411A9253381D}"/>
              </a:ext>
            </a:extLst>
          </p:cNvPr>
          <p:cNvSpPr txBox="1"/>
          <p:nvPr/>
        </p:nvSpPr>
        <p:spPr>
          <a:xfrm>
            <a:off x="8499733" y="5625248"/>
            <a:ext cx="1076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research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C774C9F-8E00-153F-5277-0CA6F2F9C68B}"/>
              </a:ext>
            </a:extLst>
          </p:cNvPr>
          <p:cNvSpPr/>
          <p:nvPr/>
        </p:nvSpPr>
        <p:spPr>
          <a:xfrm>
            <a:off x="6962010" y="5557321"/>
            <a:ext cx="2634859" cy="480210"/>
          </a:xfrm>
          <a:prstGeom prst="round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150" name="Picture 6" descr="ENFIELD - AIoD">
            <a:extLst>
              <a:ext uri="{FF2B5EF4-FFF2-40B4-BE49-F238E27FC236}">
                <a16:creationId xmlns:a16="http://schemas.microsoft.com/office/drawing/2014/main" id="{645598A4-D7E3-4B62-0B4E-E2E891269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40" y="5630050"/>
            <a:ext cx="838200" cy="35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The three new European AI Networks of Excellence Centres are in the run of  launching their activities | Vision4AI">
            <a:extLst>
              <a:ext uri="{FF2B5EF4-FFF2-40B4-BE49-F238E27FC236}">
                <a16:creationId xmlns:a16="http://schemas.microsoft.com/office/drawing/2014/main" id="{FC9C403C-BC92-9CF6-9F24-452E47790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232" y="5543336"/>
            <a:ext cx="511709" cy="50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A1E273-7DA4-3CA6-BEFC-22E396F53A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1229" y="1806659"/>
            <a:ext cx="6216981" cy="351314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D9544EA-8301-20DD-C094-18AE24995D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2082"/>
          <a:stretch>
            <a:fillRect/>
          </a:stretch>
        </p:blipFill>
        <p:spPr>
          <a:xfrm>
            <a:off x="10959147" y="5280509"/>
            <a:ext cx="1143000" cy="89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9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846147-F547-4052-99B0-27734D55CC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noProof="0" dirty="0"/>
              <a:t>Increase the number of stakeholders </a:t>
            </a:r>
            <a:r>
              <a:rPr lang="en-US" noProof="0" dirty="0"/>
              <a:t>in the topic group (in particular, end-users) </a:t>
            </a:r>
            <a:r>
              <a:rPr lang="en-US" dirty="0">
                <a:sym typeface="Wingdings" panose="05000000000000000000" pitchFamily="2" charset="2"/>
              </a:rPr>
              <a:t></a:t>
            </a:r>
            <a:r>
              <a:rPr lang="en-US" dirty="0">
                <a:sym typeface="Wingdings 3" panose="05040102010807070707" pitchFamily="18" charset="2"/>
              </a:rPr>
              <a:t> yet, it should be interdisciplinary</a:t>
            </a:r>
          </a:p>
          <a:p>
            <a:r>
              <a:rPr lang="en-US" b="1" dirty="0">
                <a:sym typeface="Wingdings 3" panose="05040102010807070707" pitchFamily="18" charset="2"/>
              </a:rPr>
              <a:t>Organize workshops/webinars </a:t>
            </a:r>
            <a:r>
              <a:rPr lang="en-US" dirty="0">
                <a:sym typeface="Wingdings 3" panose="05040102010807070707" pitchFamily="18" charset="2"/>
              </a:rPr>
              <a:t>for promising AI, Data, and Robotics areas in Europe, e.g., </a:t>
            </a:r>
            <a:r>
              <a:rPr lang="en-US" dirty="0" err="1">
                <a:sym typeface="Wingdings 3" panose="05040102010807070707" pitchFamily="18" charset="2"/>
              </a:rPr>
              <a:t>neurosymbolic</a:t>
            </a:r>
            <a:r>
              <a:rPr lang="en-US" dirty="0">
                <a:sym typeface="Wingdings 3" panose="05040102010807070707" pitchFamily="18" charset="2"/>
              </a:rPr>
              <a:t> AI, edge &amp; physical AI, human-centric AI (assistants)</a:t>
            </a:r>
          </a:p>
          <a:p>
            <a:r>
              <a:rPr lang="en-US" dirty="0">
                <a:sym typeface="Wingdings 3" panose="05040102010807070707" pitchFamily="18" charset="2"/>
              </a:rPr>
              <a:t>Prepare </a:t>
            </a:r>
            <a:r>
              <a:rPr lang="en-US" b="1" dirty="0">
                <a:sym typeface="Wingdings 3" panose="05040102010807070707" pitchFamily="18" charset="2"/>
              </a:rPr>
              <a:t>joint position papers/funding proposals</a:t>
            </a:r>
          </a:p>
          <a:p>
            <a:r>
              <a:rPr lang="en-US" b="1" noProof="0" dirty="0"/>
              <a:t>Facilitate collaboration and knowledge sharing across members </a:t>
            </a:r>
            <a:r>
              <a:rPr lang="en-US" dirty="0">
                <a:sym typeface="Wingdings" panose="05000000000000000000" pitchFamily="2" charset="2"/>
              </a:rPr>
              <a:t></a:t>
            </a:r>
            <a:r>
              <a:rPr lang="en-US" noProof="0" dirty="0"/>
              <a:t> create working sub-groups, share datasets/tools, and exchange best practices</a:t>
            </a:r>
          </a:p>
          <a:p>
            <a:r>
              <a:rPr lang="en-US" noProof="0" dirty="0"/>
              <a:t>Define and </a:t>
            </a:r>
            <a:r>
              <a:rPr lang="en-US" b="1" noProof="0" dirty="0"/>
              <a:t>prioritize key use cases and pilot projects </a:t>
            </a:r>
            <a:r>
              <a:rPr lang="en-US" dirty="0">
                <a:sym typeface="Wingdings" panose="05000000000000000000" pitchFamily="2" charset="2"/>
              </a:rPr>
              <a:t></a:t>
            </a:r>
            <a:r>
              <a:rPr lang="en-US" noProof="0" dirty="0"/>
              <a:t> similar to the AI-grids initiative, but requires industry involvement and a blending of in-kind contributions and funding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EADCD0-36C1-808D-F0A3-5BC4334F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DBA8-77A2-4533-9BC5-08370409A084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A1132-DAA5-46AC-0DF3-44B7B610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Next steps for the topic group</a:t>
            </a:r>
          </a:p>
        </p:txBody>
      </p:sp>
    </p:spTree>
    <p:extLst>
      <p:ext uri="{BB962C8B-B14F-4D97-AF65-F5344CB8AC3E}">
        <p14:creationId xmlns:p14="http://schemas.microsoft.com/office/powerpoint/2010/main" val="1667194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C7036-9CF4-6429-745D-25EF66D41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Join the Energy Topic Group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971C26-51F6-74DB-0D23-C7B5096217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800" y="6421438"/>
            <a:ext cx="838200" cy="436562"/>
          </a:xfrm>
        </p:spPr>
        <p:txBody>
          <a:bodyPr/>
          <a:lstStyle/>
          <a:p>
            <a:fld id="{393ADBA8-77A2-4533-9BC5-08370409A084}" type="slidenum">
              <a:rPr lang="en-US" noProof="0" smtClean="0"/>
              <a:pPr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6911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ESC TEC">
      <a:dk1>
        <a:srgbClr val="000000"/>
      </a:dk1>
      <a:lt1>
        <a:srgbClr val="FFFFFF"/>
      </a:lt1>
      <a:dk2>
        <a:srgbClr val="006493"/>
      </a:dk2>
      <a:lt2>
        <a:srgbClr val="FEFFFF"/>
      </a:lt2>
      <a:accent1>
        <a:srgbClr val="002440"/>
      </a:accent1>
      <a:accent2>
        <a:srgbClr val="005882"/>
      </a:accent2>
      <a:accent3>
        <a:srgbClr val="008CBE"/>
      </a:accent3>
      <a:accent4>
        <a:srgbClr val="32B0DD"/>
      </a:accent4>
      <a:accent5>
        <a:srgbClr val="63CCED"/>
      </a:accent5>
      <a:accent6>
        <a:srgbClr val="A9C3CB"/>
      </a:accent6>
      <a:hlink>
        <a:srgbClr val="008CBE"/>
      </a:hlink>
      <a:folHlink>
        <a:srgbClr val="63CCED"/>
      </a:folHlink>
    </a:clrScheme>
    <a:fontScheme name="Estilo 2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992B9490903F41B582693B46547A33" ma:contentTypeVersion="19" ma:contentTypeDescription="Create a new document." ma:contentTypeScope="" ma:versionID="4aa174896cd45bdcbf873f1c13cbb9e2">
  <xsd:schema xmlns:xsd="http://www.w3.org/2001/XMLSchema" xmlns:xs="http://www.w3.org/2001/XMLSchema" xmlns:p="http://schemas.microsoft.com/office/2006/metadata/properties" xmlns:ns2="7376b208-405e-40dc-9461-46f7ba0beaf0" xmlns:ns3="706c0b58-33d4-4a29-9430-7b2bc36c391e" targetNamespace="http://schemas.microsoft.com/office/2006/metadata/properties" ma:root="true" ma:fieldsID="d0dc36311dfae2b0921562fb6a61a4f0" ns2:_="" ns3:_="">
    <xsd:import namespace="7376b208-405e-40dc-9461-46f7ba0beaf0"/>
    <xsd:import namespace="706c0b58-33d4-4a29-9430-7b2bc36c39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76b208-405e-40dc-9461-46f7ba0bea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dea2aff-83e1-4cb3-b7a2-433f265e0d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c0b58-33d4-4a29-9430-7b2bc36c391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f64732-a18e-48a7-8ef6-ae3dbd29b834}" ma:internalName="TaxCatchAll" ma:showField="CatchAllData" ma:web="706c0b58-33d4-4a29-9430-7b2bc36c39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76b208-405e-40dc-9461-46f7ba0beaf0">
      <Terms xmlns="http://schemas.microsoft.com/office/infopath/2007/PartnerControls"/>
    </lcf76f155ced4ddcb4097134ff3c332f>
    <TaxCatchAll xmlns="706c0b58-33d4-4a29-9430-7b2bc36c391e" xsi:nil="true"/>
  </documentManagement>
</p:properties>
</file>

<file path=customXml/itemProps1.xml><?xml version="1.0" encoding="utf-8"?>
<ds:datastoreItem xmlns:ds="http://schemas.openxmlformats.org/officeDocument/2006/customXml" ds:itemID="{3E762937-ADB2-4689-B20C-F5CABD97CA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76b208-405e-40dc-9461-46f7ba0beaf0"/>
    <ds:schemaRef ds:uri="706c0b58-33d4-4a29-9430-7b2bc36c39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9569C1-D991-43EE-8955-9F182F02A6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8A6BAD-E11A-4353-A9BC-B3A320BFCCE6}">
  <ds:schemaRefs>
    <ds:schemaRef ds:uri="http://www.w3.org/XML/1998/namespace"/>
    <ds:schemaRef ds:uri="http://purl.org/dc/terms/"/>
    <ds:schemaRef ds:uri="7376b208-405e-40dc-9461-46f7ba0beaf0"/>
    <ds:schemaRef ds:uri="http://purl.org/dc/elements/1.1/"/>
    <ds:schemaRef ds:uri="http://schemas.microsoft.com/office/2006/documentManagement/types"/>
    <ds:schemaRef ds:uri="706c0b58-33d4-4a29-9430-7b2bc36c391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INESC TEC</Template>
  <TotalTime>3607</TotalTime>
  <Words>551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ExtraBold</vt:lpstr>
      <vt:lpstr>Arial</vt:lpstr>
      <vt:lpstr>JetBrains Mono ExtraLight</vt:lpstr>
      <vt:lpstr>Poppins Light</vt:lpstr>
      <vt:lpstr>Wingdings</vt:lpstr>
      <vt:lpstr>Wingdings 3</vt:lpstr>
      <vt:lpstr>Office Theme</vt:lpstr>
      <vt:lpstr>Energy Topic Group</vt:lpstr>
      <vt:lpstr>Organization of webinar GenerativeAI4EU: Accelerating Quick Wins for Smart Grids </vt:lpstr>
      <vt:lpstr>SRIDA big ticket contribution</vt:lpstr>
      <vt:lpstr>SRIDA big ticket contribution</vt:lpstr>
      <vt:lpstr>Introducing AI.grids - Building the first pan-European AI foundation model for power grid operations</vt:lpstr>
      <vt:lpstr>AI.grids vision and building blocks</vt:lpstr>
      <vt:lpstr>Beyond foundation models</vt:lpstr>
      <vt:lpstr>Next steps for the topic group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Sofia Maciel</dc:creator>
  <cp:lastModifiedBy>Ricardo Jorge Bessa</cp:lastModifiedBy>
  <cp:revision>16</cp:revision>
  <dcterms:created xsi:type="dcterms:W3CDTF">2025-05-22T15:29:19Z</dcterms:created>
  <dcterms:modified xsi:type="dcterms:W3CDTF">2026-04-12T13:46:53Z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0x0101000A992B9490903F41B582693B46547A33</vt:lpwstr>
  </property>
  <property fmtid="{D5CDD505-2E9C-101B-9397-08002B2CF9AE}" pid="3" name="MediaServiceImageTags">
    <vt:lpwstr/>
  </property>
</Properties>
</file>