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5" r:id="rId5"/>
    <p:sldMasterId id="2147483701" r:id="rId6"/>
    <p:sldMasterId id="2147483815" r:id="rId7"/>
  </p:sldMasterIdLst>
  <p:notesMasterIdLst>
    <p:notesMasterId r:id="rId16"/>
  </p:notesMasterIdLst>
  <p:handoutMasterIdLst>
    <p:handoutMasterId r:id="rId17"/>
  </p:handoutMasterIdLst>
  <p:sldIdLst>
    <p:sldId id="268" r:id="rId8"/>
    <p:sldId id="2134804757" r:id="rId9"/>
    <p:sldId id="2134804693" r:id="rId10"/>
    <p:sldId id="2134804776" r:id="rId11"/>
    <p:sldId id="2134804756" r:id="rId12"/>
    <p:sldId id="2134804746" r:id="rId13"/>
    <p:sldId id="2134804762" r:id="rId14"/>
    <p:sldId id="2134804775" r:id="rId15"/>
  </p:sldIdLst>
  <p:sldSz cx="12192000" cy="6858000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SILVA CABRAL" initials="JSC" lastIdx="1" clrIdx="0">
    <p:extLst>
      <p:ext uri="{19B8F6BF-5375-455C-9EA6-DF929625EA0E}">
        <p15:presenceInfo xmlns:p15="http://schemas.microsoft.com/office/powerpoint/2012/main" userId="S::juan.silva@ctag.onmicrosoft.com::fa29a9b0-f167-4c93-a58c-b9c6b0d3cc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A"/>
    <a:srgbClr val="070E10"/>
    <a:srgbClr val="FFFFFF"/>
    <a:srgbClr val="121611"/>
    <a:srgbClr val="283D41"/>
    <a:srgbClr val="0D1718"/>
    <a:srgbClr val="081216"/>
    <a:srgbClr val="5A8888"/>
    <a:srgbClr val="4D4957"/>
    <a:srgbClr val="2E0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9" autoAdjust="0"/>
    <p:restoredTop sz="94660"/>
  </p:normalViewPr>
  <p:slideViewPr>
    <p:cSldViewPr snapToGrid="0">
      <p:cViewPr>
        <p:scale>
          <a:sx n="70" d="100"/>
          <a:sy n="70" d="100"/>
        </p:scale>
        <p:origin x="187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F0F6D84-B2BD-9623-77A6-44839A418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A9A1BC-2AC6-7016-EE54-ABA05B4BA8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6C37D-9BC9-490B-AA6C-067DA198BB82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51B823-9AE9-478E-82EF-8FCF444B66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83DA845-16C7-3D55-0F80-06380DFBAF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20EF2-3E00-4B8E-9F19-68B44C4404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8159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1E57621-2672-4B6B-BABC-EC1B8CFDE46F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8862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3B9EE2-3650-4730-8FCB-DAAF98ECCD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1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E2-3650-4730-8FCB-DAAF98ECCD4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843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past year, we’ve focused on four things: aligning strategy, influencing Europe, building visibility, and ensuring execution discipline.”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E2-3650-4730-8FCB-DAAF98ECCD4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08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contributed to Europe’s Digital Twin strategy from two angles: enabling today’s industrial transformation, and anticipating future innovation pathways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E2-3650-4730-8FCB-DAAF98ECCD4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82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E2-3650-4730-8FCB-DAAF98ECCD4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967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B9EE2-3650-4730-8FCB-DAAF98ECCD4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2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es.linkedin.com/company/ctag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lOuC0XfIBFk-D_OHuBKloA?sub_confirmation=1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ctag.com/" TargetMode="External"/><Relationship Id="rId9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Layouts/_rels/slideLayout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gif"/><Relationship Id="rId18" Type="http://schemas.openxmlformats.org/officeDocument/2006/relationships/image" Target="../media/image47.jpeg"/><Relationship Id="rId26" Type="http://schemas.openxmlformats.org/officeDocument/2006/relationships/image" Target="../media/image55.jpe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5" Type="http://schemas.openxmlformats.org/officeDocument/2006/relationships/image" Target="../media/image54.jpe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2" Type="http://schemas.openxmlformats.org/officeDocument/2006/relationships/image" Target="../media/image19.png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29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32" Type="http://schemas.openxmlformats.org/officeDocument/2006/relationships/image" Target="../media/image61.png"/><Relationship Id="rId37" Type="http://schemas.openxmlformats.org/officeDocument/2006/relationships/image" Target="../media/image66.jpe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23" Type="http://schemas.openxmlformats.org/officeDocument/2006/relationships/image" Target="../media/image52.png"/><Relationship Id="rId28" Type="http://schemas.openxmlformats.org/officeDocument/2006/relationships/image" Target="../media/image57.jpeg"/><Relationship Id="rId36" Type="http://schemas.openxmlformats.org/officeDocument/2006/relationships/image" Target="../media/image65.jpe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31" Type="http://schemas.openxmlformats.org/officeDocument/2006/relationships/image" Target="../media/image60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png"/><Relationship Id="rId27" Type="http://schemas.openxmlformats.org/officeDocument/2006/relationships/image" Target="../media/image56.jpe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8" Type="http://schemas.openxmlformats.org/officeDocument/2006/relationships/image" Target="../media/image37.png"/><Relationship Id="rId3" Type="http://schemas.openxmlformats.org/officeDocument/2006/relationships/image" Target="../media/image3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ctag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ítulo 1"/>
          <p:cNvSpPr>
            <a:spLocks noGrp="1"/>
          </p:cNvSpPr>
          <p:nvPr>
            <p:ph type="title"/>
          </p:nvPr>
        </p:nvSpPr>
        <p:spPr>
          <a:xfrm>
            <a:off x="7108466" y="913697"/>
            <a:ext cx="4743013" cy="382975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ct val="90000"/>
              </a:lnSpc>
              <a:defRPr sz="4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7108466" y="4783910"/>
            <a:ext cx="4743013" cy="1160394"/>
          </a:xfrm>
        </p:spPr>
        <p:txBody>
          <a:bodyPr anchor="t">
            <a:noAutofit/>
          </a:bodyPr>
          <a:lstStyle>
            <a:lvl1pPr marL="0" indent="0" algn="r">
              <a:buNone/>
              <a:defRPr sz="1800" baseline="0">
                <a:solidFill>
                  <a:schemeClr val="accent2"/>
                </a:solidFill>
                <a:latin typeface="Futura Lt BT" panose="020B0402020204020303" pitchFamily="34" charset="0"/>
              </a:defRPr>
            </a:lvl1pPr>
          </a:lstStyle>
          <a:p>
            <a:pPr lvl="0"/>
            <a:r>
              <a:rPr lang="es-ES"/>
              <a:t>HAGA CLIC PARA AÑADIR UN SUBTÍTULO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3697"/>
            <a:ext cx="7108467" cy="5030607"/>
          </a:xfrm>
          <a:prstGeom prst="rect">
            <a:avLst/>
          </a:prstGeom>
        </p:spPr>
      </p:pic>
      <p:pic>
        <p:nvPicPr>
          <p:cNvPr id="9" name="Imagen 8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  <p:sp>
        <p:nvSpPr>
          <p:cNvPr id="4" name="Marcador de medios 3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bIns="212400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Haz clic para añadir vídeo</a:t>
            </a:r>
          </a:p>
        </p:txBody>
      </p:sp>
      <p:sp>
        <p:nvSpPr>
          <p:cNvPr id="29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27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bg1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3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tx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3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bg1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bg>
      <p:bgPr>
        <a:solidFill>
          <a:srgbClr val="005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87" y="309162"/>
            <a:ext cx="997326" cy="514749"/>
          </a:xfrm>
          <a:prstGeom prst="rect">
            <a:avLst/>
          </a:prstGeom>
        </p:spPr>
      </p:pic>
      <p:sp>
        <p:nvSpPr>
          <p:cNvPr id="12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2281375" y="3240433"/>
            <a:ext cx="9570106" cy="377135"/>
          </a:xfrm>
          <a:solidFill>
            <a:srgbClr val="004070">
              <a:alpha val="92000"/>
            </a:srgbClr>
          </a:solidFill>
        </p:spPr>
        <p:txBody>
          <a:bodyPr lIns="72000" tIns="72000" rIns="72000" bIns="72000"/>
          <a:lstStyle>
            <a:lvl1pPr>
              <a:defRPr sz="2000" b="0">
                <a:solidFill>
                  <a:schemeClr val="bg1"/>
                </a:solidFill>
                <a:latin typeface="Futura Md BT" panose="020B0602020204020303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2295141" y="3676651"/>
            <a:ext cx="9571422" cy="219074"/>
          </a:xfrm>
          <a:solidFill>
            <a:schemeClr val="bg1"/>
          </a:solidFill>
        </p:spPr>
        <p:txBody>
          <a:bodyPr lIns="72000" tIns="72000" rIns="72000" bIns="72000"/>
          <a:lstStyle>
            <a:lvl1pPr>
              <a:defRPr sz="1400">
                <a:latin typeface="+mj-lt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672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3" y="559393"/>
            <a:ext cx="8805182" cy="57321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87" y="309162"/>
            <a:ext cx="997326" cy="514749"/>
          </a:xfrm>
          <a:prstGeom prst="rect">
            <a:avLst/>
          </a:prstGeom>
        </p:spPr>
      </p:pic>
      <p:sp>
        <p:nvSpPr>
          <p:cNvPr id="17" name="CuadroTexto 16"/>
          <p:cNvSpPr txBox="1"/>
          <p:nvPr userDrawn="1"/>
        </p:nvSpPr>
        <p:spPr>
          <a:xfrm>
            <a:off x="3203233" y="3295124"/>
            <a:ext cx="966530" cy="38275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s-ES" sz="2000" b="0">
                <a:solidFill>
                  <a:schemeClr val="bg1"/>
                </a:solidFill>
                <a:latin typeface="Futura Md BT" panose="020B0602020204020303" pitchFamily="34" charset="0"/>
              </a:rPr>
              <a:t>VIGO</a:t>
            </a:r>
            <a:endParaRPr lang="es-ES" sz="2400" b="0" baseline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4487009" y="3223234"/>
            <a:ext cx="470143" cy="1943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s-ES" sz="900" b="0">
                <a:solidFill>
                  <a:schemeClr val="bg1"/>
                </a:solidFill>
                <a:latin typeface="Futura Md BT" panose="020B0602020204020303" pitchFamily="34" charset="0"/>
              </a:rPr>
              <a:t>PARIS</a:t>
            </a:r>
            <a:endParaRPr lang="es-ES" sz="900" b="0" baseline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sp>
        <p:nvSpPr>
          <p:cNvPr id="20" name="CuadroTexto 19"/>
          <p:cNvSpPr txBox="1"/>
          <p:nvPr userDrawn="1"/>
        </p:nvSpPr>
        <p:spPr>
          <a:xfrm>
            <a:off x="5018439" y="3328633"/>
            <a:ext cx="793993" cy="1943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s-ES" sz="900" b="0">
                <a:solidFill>
                  <a:schemeClr val="bg1"/>
                </a:solidFill>
                <a:latin typeface="Futura Md BT" panose="020B0602020204020303" pitchFamily="34" charset="0"/>
              </a:rPr>
              <a:t>BUCHAREST</a:t>
            </a:r>
            <a:endParaRPr lang="es-ES" sz="900" b="0" baseline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pic>
        <p:nvPicPr>
          <p:cNvPr id="25" name="Imagen 24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33" name="Marcador de texto 32"/>
          <p:cNvSpPr>
            <a:spLocks noGrp="1"/>
          </p:cNvSpPr>
          <p:nvPr>
            <p:ph type="body" sz="quarter" idx="10" hasCustomPrompt="1"/>
          </p:nvPr>
        </p:nvSpPr>
        <p:spPr>
          <a:xfrm>
            <a:off x="9134474" y="4902704"/>
            <a:ext cx="2717004" cy="899561"/>
          </a:xfrm>
        </p:spPr>
        <p:txBody>
          <a:bodyPr anchor="t"/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/>
              <a:t>Contacto personalizado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258946" y="4529689"/>
            <a:ext cx="5674108" cy="908050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Futura Md BT" panose="020B0602020204020303" pitchFamily="34" charset="0"/>
              </a:defRPr>
            </a:lvl1pPr>
            <a:lvl2pPr>
              <a:defRPr/>
            </a:lvl2pPr>
          </a:lstStyle>
          <a:p>
            <a:pPr lvl="0"/>
            <a:r>
              <a:rPr lang="es-ES"/>
              <a:t>¡GRACIAS!</a:t>
            </a:r>
          </a:p>
        </p:txBody>
      </p:sp>
      <p:cxnSp>
        <p:nvCxnSpPr>
          <p:cNvPr id="21" name="Conector recto 20"/>
          <p:cNvCxnSpPr/>
          <p:nvPr userDrawn="1"/>
        </p:nvCxnSpPr>
        <p:spPr>
          <a:xfrm flipH="1">
            <a:off x="4070350" y="3500792"/>
            <a:ext cx="314325" cy="0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 userDrawn="1"/>
        </p:nvSpPr>
        <p:spPr>
          <a:xfrm>
            <a:off x="9134474" y="2442165"/>
            <a:ext cx="2717004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s-ES" sz="1200">
                <a:solidFill>
                  <a:schemeClr val="bg1"/>
                </a:solidFill>
                <a:latin typeface="+mn-lt"/>
              </a:rPr>
              <a:t>Polígono</a:t>
            </a:r>
            <a:r>
              <a:rPr lang="es-ES" sz="1200" baseline="0">
                <a:solidFill>
                  <a:schemeClr val="bg1"/>
                </a:solidFill>
                <a:latin typeface="+mn-lt"/>
              </a:rPr>
              <a:t> Industrial A </a:t>
            </a:r>
            <a:r>
              <a:rPr lang="es-ES" sz="1200" baseline="0" err="1">
                <a:solidFill>
                  <a:schemeClr val="bg1"/>
                </a:solidFill>
                <a:latin typeface="+mn-lt"/>
              </a:rPr>
              <a:t>Granxa</a:t>
            </a:r>
            <a:endParaRPr lang="es-ES" sz="1200" baseline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s-ES" sz="1200" baseline="0">
                <a:solidFill>
                  <a:schemeClr val="bg1"/>
                </a:solidFill>
                <a:latin typeface="+mn-lt"/>
              </a:rPr>
              <a:t>Avenida Principal, parcelas 249-250</a:t>
            </a:r>
          </a:p>
          <a:p>
            <a:pPr algn="r"/>
            <a:r>
              <a:rPr lang="es-ES" sz="1200" baseline="0">
                <a:solidFill>
                  <a:schemeClr val="bg1"/>
                </a:solidFill>
                <a:latin typeface="+mn-lt"/>
              </a:rPr>
              <a:t>E-36475 O </a:t>
            </a:r>
            <a:r>
              <a:rPr lang="es-ES" sz="1200" baseline="0" err="1">
                <a:solidFill>
                  <a:schemeClr val="bg1"/>
                </a:solidFill>
                <a:latin typeface="+mn-lt"/>
              </a:rPr>
              <a:t>Porriño</a:t>
            </a:r>
            <a:endParaRPr lang="es-ES" sz="1200" baseline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s-ES" sz="1200" baseline="0">
                <a:solidFill>
                  <a:schemeClr val="bg1"/>
                </a:solidFill>
                <a:latin typeface="+mn-lt"/>
              </a:rPr>
              <a:t>(Pontevedra) España</a:t>
            </a:r>
          </a:p>
          <a:p>
            <a:pPr algn="r"/>
            <a:endParaRPr lang="es-ES" sz="1200" baseline="0">
              <a:solidFill>
                <a:schemeClr val="bg1"/>
              </a:solidFill>
              <a:latin typeface="+mn-lt"/>
            </a:endParaRPr>
          </a:p>
          <a:p>
            <a:pPr algn="r"/>
            <a:r>
              <a:rPr lang="es-ES" sz="1200" b="0" baseline="0">
                <a:solidFill>
                  <a:schemeClr val="bg1"/>
                </a:solidFill>
                <a:latin typeface="+mn-lt"/>
              </a:rPr>
              <a:t>+34 986 900 300</a:t>
            </a:r>
          </a:p>
          <a:p>
            <a:pPr algn="r"/>
            <a:r>
              <a:rPr lang="es-ES" sz="1200" b="0" baseline="0">
                <a:solidFill>
                  <a:schemeClr val="bg1"/>
                </a:solidFill>
                <a:latin typeface="+mn-lt"/>
              </a:rPr>
              <a:t>ctag@ctag.com</a:t>
            </a:r>
            <a:br>
              <a:rPr lang="es-ES" sz="1200" b="0" baseline="0">
                <a:solidFill>
                  <a:schemeClr val="bg1"/>
                </a:solidFill>
                <a:latin typeface="+mn-lt"/>
              </a:rPr>
            </a:br>
            <a:r>
              <a:rPr lang="es-ES" sz="1200" b="0" baseline="0">
                <a:solidFill>
                  <a:schemeClr val="bg1"/>
                </a:solidFill>
                <a:latin typeface="+mn-lt"/>
              </a:rPr>
              <a:t>www.ctag.com</a:t>
            </a:r>
          </a:p>
        </p:txBody>
      </p:sp>
      <p:pic>
        <p:nvPicPr>
          <p:cNvPr id="23" name="Imagen 22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815" y="4392121"/>
            <a:ext cx="220663" cy="220663"/>
          </a:xfrm>
          <a:prstGeom prst="rect">
            <a:avLst/>
          </a:prstGeom>
        </p:spPr>
      </p:pic>
      <p:pic>
        <p:nvPicPr>
          <p:cNvPr id="24" name="Imagen 23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815" y="4134818"/>
            <a:ext cx="220663" cy="220663"/>
          </a:xfrm>
          <a:prstGeom prst="rect">
            <a:avLst/>
          </a:prstGeom>
        </p:spPr>
      </p:pic>
      <p:cxnSp>
        <p:nvCxnSpPr>
          <p:cNvPr id="29" name="Conector recto 28"/>
          <p:cNvCxnSpPr/>
          <p:nvPr userDrawn="1"/>
        </p:nvCxnSpPr>
        <p:spPr>
          <a:xfrm flipH="1">
            <a:off x="9113037" y="4696367"/>
            <a:ext cx="2738441" cy="0"/>
          </a:xfrm>
          <a:prstGeom prst="line">
            <a:avLst/>
          </a:prstGeom>
          <a:ln>
            <a:solidFill>
              <a:srgbClr val="001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 userDrawn="1"/>
        </p:nvSpPr>
        <p:spPr>
          <a:xfrm>
            <a:off x="9134474" y="4136128"/>
            <a:ext cx="2416176" cy="46166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000" b="0" baseline="0">
                <a:solidFill>
                  <a:schemeClr val="bg1">
                    <a:alpha val="50000"/>
                  </a:schemeClr>
                </a:solidFill>
                <a:latin typeface="+mn-lt"/>
              </a:rPr>
              <a:t>https://es.linkedin.com/company/ctag</a:t>
            </a:r>
          </a:p>
          <a:p>
            <a:pPr algn="r">
              <a:lnSpc>
                <a:spcPct val="150000"/>
              </a:lnSpc>
            </a:pPr>
            <a:r>
              <a:rPr lang="es-ES" sz="1000" b="0" baseline="0">
                <a:solidFill>
                  <a:schemeClr val="bg1">
                    <a:alpha val="50000"/>
                  </a:schemeClr>
                </a:solidFill>
                <a:latin typeface="+mn-lt"/>
              </a:rPr>
              <a:t>https://www.youtube.com/CTAGtv</a:t>
            </a:r>
          </a:p>
        </p:txBody>
      </p:sp>
      <p:cxnSp>
        <p:nvCxnSpPr>
          <p:cNvPr id="32" name="Conector recto 31"/>
          <p:cNvCxnSpPr/>
          <p:nvPr userDrawn="1"/>
        </p:nvCxnSpPr>
        <p:spPr>
          <a:xfrm flipH="1">
            <a:off x="9113037" y="4037554"/>
            <a:ext cx="2738441" cy="0"/>
          </a:xfrm>
          <a:prstGeom prst="line">
            <a:avLst/>
          </a:prstGeom>
          <a:ln>
            <a:solidFill>
              <a:srgbClr val="001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9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í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2159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525686-97F2-4AB4-875E-BA18F6205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D8E8DA-CAB1-4F1B-813A-B836DCDF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A39E7D-4712-4F80-A791-1D500B73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352588-B559-4671-BE07-A31877DB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FB7E1F-CB68-4B9E-87DA-7958212E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84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67B01-3976-4405-9730-9C69667A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C98666-E8A5-4792-9922-C1510F588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B8BA6-615F-4872-ABCA-1343CDC9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B076A6-8EA1-4EA8-8517-0CC54F1A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98327-A4C9-43D6-B3F4-AF31279E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735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3E538-ED7F-4367-8908-66B76D06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7A276-6A50-4531-944F-4A3CD3D94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A6C22-FDF4-43A3-8EA2-3FEEF7F5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99C85F-D682-400C-9CA6-B62B7746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690B74-D7FB-47D4-8095-4B3C45D2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95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B36D3-E1FD-48DF-835D-1FE7B356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F8EAF-6622-4042-8648-ACC803C4D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CD563C-D5A0-4922-9B37-F02D034B1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990DE2-263E-4142-9F7C-003FD741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26A6C1-97AC-4865-91CA-FB82AD83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1BAE0-1D50-4EB5-BC65-8FE54C2E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78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FE340-DB37-40DF-824F-BF9DA2E3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B073A2-A5E9-4BE0-A5DE-AC705D502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2E4512-7965-4400-8E14-E2F893E03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877BF1-39A3-43CC-867E-C0E0F803D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E5E1E0C-6839-4AC9-8082-1C2A0FAF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8EE1EC-F2A6-4BF1-81B1-1F833ED7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38CD77-9EBB-49DB-8934-A0ED5ADC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5438C5-7556-4F89-B530-364EBD58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567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43EE3-066C-45C5-863B-0FFCB2C5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66889A-C32A-498B-8801-E0B2F99A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CD7BB8-5B27-4336-B936-90E7E7AB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7100A4-227A-455F-991D-D41F7AF0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90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11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584393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23" name="Marcador de texto 2"/>
          <p:cNvSpPr>
            <a:spLocks noGrp="1"/>
          </p:cNvSpPr>
          <p:nvPr>
            <p:ph idx="10"/>
          </p:nvPr>
        </p:nvSpPr>
        <p:spPr>
          <a:xfrm>
            <a:off x="2281375" y="1307583"/>
            <a:ext cx="7629250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21305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2F2409A-7554-4443-A1AF-B6A3C4B3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527101B-31D1-4EB5-91A0-6AB20760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8ED37F-42DA-485E-92FE-75171046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72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D8390-105B-4038-BA3D-D81B3C9A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D9B992-99D1-4B81-BA71-E59BC8CB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0A841F-3908-4552-9C41-8E763DB7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9A81FE-1394-4CF8-8101-4A424CD5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52C473-DD23-46FF-BC5C-06321CD1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44E270-4461-4092-9A46-91E8A97A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521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373AC-299B-4AD2-A96B-040DA91B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EA4215-8923-4937-94E3-DF22AF2E8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031BA4-B48A-44CC-A223-B69EA140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C7B05E-0937-46C0-B632-994D566C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B8D2D0-0F8E-44E2-94CB-B1797E193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2DE69E-F084-4368-849B-FE16BC4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0371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0E7F-7BE1-4299-9646-0CEC5433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4DFE81-D0BE-404D-81BB-1DFE56FDD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D9571E-8D82-4549-A175-1170EB4E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E7A483-4B13-4202-A864-C3EBA1089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ED2BC9-AB7E-4C8A-AEF7-DED24035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352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9E328A-7AE6-495A-9866-4B38CE598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F450EB-ABB6-43DF-A457-37726A68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6FFCA2-6CB8-4F27-B09C-09FEBDFE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2F3B83-D8FA-41FE-8492-FABC54A2A5D9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D1AD4-3710-4B8A-B216-C2DCD68F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AC3EE-1A90-459B-A75A-8061C07C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AB13FA-F85D-4C37-97C2-2DE572F5DF6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088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2878"/>
            <a:ext cx="7411962" cy="3297695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610600" y="6032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41D4680C-580F-4A7C-9688-6E0AC42A278D}" type="datetime1">
              <a:rPr lang="es-ES" smtClean="0"/>
              <a:t>13/04/2026</a:t>
            </a:fld>
            <a:endParaRPr lang="es-ES"/>
          </a:p>
        </p:txBody>
      </p:sp>
      <p:sp>
        <p:nvSpPr>
          <p:cNvPr id="7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3820886" y="968375"/>
            <a:ext cx="7532913" cy="453707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80000"/>
              </a:lnSpc>
              <a:defRPr sz="6000">
                <a:solidFill>
                  <a:schemeClr val="tx1"/>
                </a:solidFill>
                <a:latin typeface="Futura Hv BT" panose="020B0702020204020204" pitchFamily="34" charset="0"/>
              </a:defRPr>
            </a:lvl1pPr>
          </a:lstStyle>
          <a:p>
            <a:r>
              <a:rPr lang="es-ES"/>
              <a:t>Haga clic para insertar el título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0886" cy="28656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84" y="6033407"/>
            <a:ext cx="1644216" cy="824592"/>
          </a:xfrm>
          <a:prstGeom prst="rect">
            <a:avLst/>
          </a:prstGeom>
        </p:spPr>
      </p:pic>
      <p:sp>
        <p:nvSpPr>
          <p:cNvPr id="10" name="Marcador de texto 2"/>
          <p:cNvSpPr>
            <a:spLocks noGrp="1"/>
          </p:cNvSpPr>
          <p:nvPr>
            <p:ph idx="1" hasCustomPrompt="1"/>
          </p:nvPr>
        </p:nvSpPr>
        <p:spPr>
          <a:xfrm>
            <a:off x="3820885" y="5346698"/>
            <a:ext cx="7532915" cy="1047751"/>
          </a:xfrm>
          <a:prstGeom prst="rect">
            <a:avLst/>
          </a:prstGeom>
        </p:spPr>
        <p:txBody>
          <a:bodyPr vert="horz" lIns="0" tIns="0" rIns="0" bIns="0" spcCol="288000" rtlCol="0" anchor="t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400" baseline="0">
                <a:solidFill>
                  <a:srgbClr val="7F97B5"/>
                </a:solidFill>
              </a:defRPr>
            </a:lvl1pPr>
            <a:lvl2pPr marL="457200" indent="0" algn="r">
              <a:buFont typeface="Arial" panose="020B0604020202020204" pitchFamily="34" charset="0"/>
              <a:buNone/>
              <a:defRPr/>
            </a:lvl2pPr>
            <a:lvl3pPr marL="914400" indent="0" algn="r">
              <a:buFont typeface="Arial" panose="020B0604020202020204" pitchFamily="34" charset="0"/>
              <a:buNone/>
              <a:defRPr/>
            </a:lvl3pPr>
            <a:lvl4pPr marL="1371600" indent="0" algn="r">
              <a:buFont typeface="Arial" panose="020B0604020202020204" pitchFamily="34" charset="0"/>
              <a:buNone/>
              <a:defRPr/>
            </a:lvl4pPr>
            <a:lvl5pPr marL="1828800" indent="0" algn="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s-ES"/>
              <a:t>Haga clic para insertar el subtítulo</a:t>
            </a:r>
          </a:p>
        </p:txBody>
      </p:sp>
      <p:cxnSp>
        <p:nvCxnSpPr>
          <p:cNvPr id="5" name="Conector recto 4"/>
          <p:cNvCxnSpPr/>
          <p:nvPr userDrawn="1"/>
        </p:nvCxnSpPr>
        <p:spPr>
          <a:xfrm>
            <a:off x="11353799" y="5124450"/>
            <a:ext cx="838201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09579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43039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9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1" y="2609849"/>
            <a:ext cx="6034086" cy="28098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200000"/>
              </a:lnSpc>
              <a:buFont typeface="+mj-lt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TÍTULO DE CONTENIDO</a:t>
            </a:r>
          </a:p>
        </p:txBody>
      </p:sp>
      <p:sp>
        <p:nvSpPr>
          <p:cNvPr id="25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906125" y="2609848"/>
            <a:ext cx="703490" cy="28098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200000"/>
              </a:lnSpc>
              <a:buFont typeface="+mj-lt"/>
              <a:buNone/>
              <a:defRPr sz="1400">
                <a:solidFill>
                  <a:srgbClr val="B2C0D3"/>
                </a:solidFill>
                <a:latin typeface="+mj-lt"/>
              </a:defRPr>
            </a:lvl1pPr>
          </a:lstStyle>
          <a:p>
            <a:pPr lvl="0"/>
            <a:r>
              <a:rPr lang="es-ES" err="1"/>
              <a:t>Pág</a:t>
            </a:r>
            <a:r>
              <a:rPr lang="es-ES"/>
              <a:t> X</a:t>
            </a:r>
          </a:p>
        </p:txBody>
      </p:sp>
      <p:sp>
        <p:nvSpPr>
          <p:cNvPr id="7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10163174" y="1539353"/>
            <a:ext cx="1190625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ÍNDICE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71950" cy="6858000"/>
          </a:xfrm>
          <a:solidFill>
            <a:srgbClr val="B2C0D3"/>
          </a:solidFill>
        </p:spPr>
        <p:txBody>
          <a:bodyPr bIns="360000" anchor="b"/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292279088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838200" y="4600575"/>
            <a:ext cx="10515600" cy="42862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wrap="none" lIns="0" tIns="108000" rIns="0" bIns="0" rtlCol="0" anchor="ctr">
            <a:noAutofit/>
          </a:bodyPr>
          <a:lstStyle>
            <a:lvl1pPr algn="r">
              <a:lnSpc>
                <a:spcPct val="80000"/>
              </a:lnSpc>
              <a:defRPr sz="3200">
                <a:solidFill>
                  <a:schemeClr val="tx1"/>
                </a:solidFill>
                <a:latin typeface="Futura Hv BT" panose="020B0702020204020204" pitchFamily="34" charset="0"/>
              </a:defRPr>
            </a:lvl1pPr>
          </a:lstStyle>
          <a:p>
            <a:r>
              <a:rPr lang="es-ES"/>
              <a:t>HAGA CLIC PARA INSERTAR EL TÍTULO</a:t>
            </a:r>
          </a:p>
        </p:txBody>
      </p:sp>
      <p:sp>
        <p:nvSpPr>
          <p:cNvPr id="16" name="Marcador de contenido 22"/>
          <p:cNvSpPr>
            <a:spLocks noGrp="1"/>
          </p:cNvSpPr>
          <p:nvPr>
            <p:ph sz="quarter" idx="13"/>
          </p:nvPr>
        </p:nvSpPr>
        <p:spPr>
          <a:xfrm>
            <a:off x="838200" y="5086350"/>
            <a:ext cx="10515600" cy="219075"/>
          </a:xfrm>
          <a:solidFill>
            <a:schemeClr val="bg1">
              <a:alpha val="90000"/>
            </a:schemeClr>
          </a:solidFill>
        </p:spPr>
        <p:txBody>
          <a:bodyPr wrap="none" lIns="72000" tIns="0" rIns="72000" bIns="36000" anchor="ctr"/>
          <a:lstStyle>
            <a:lvl1pPr algn="r">
              <a:defRPr>
                <a:solidFill>
                  <a:schemeClr val="tx1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-1"/>
            <a:ext cx="1603514" cy="12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9757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contenido 22"/>
          <p:cNvSpPr>
            <a:spLocks noGrp="1"/>
          </p:cNvSpPr>
          <p:nvPr>
            <p:ph sz="quarter" idx="13"/>
          </p:nvPr>
        </p:nvSpPr>
        <p:spPr>
          <a:xfrm>
            <a:off x="838199" y="1476375"/>
            <a:ext cx="10515601" cy="4610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Rectángulo 13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17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3" name="Conector recto 2"/>
          <p:cNvCxnSpPr>
            <a:stCxn id="7" idx="1"/>
          </p:cNvCxnSpPr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26185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c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11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tx2"/>
                </a:solidFill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idx="1"/>
          </p:nvPr>
        </p:nvSpPr>
        <p:spPr>
          <a:xfrm>
            <a:off x="326232" y="1307586"/>
            <a:ext cx="11539537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pic>
        <p:nvPicPr>
          <p:cNvPr id="2" name="Graphic 3" descr="Adr association">
            <a:extLst>
              <a:ext uri="{FF2B5EF4-FFF2-40B4-BE49-F238E27FC236}">
                <a16:creationId xmlns:a16="http://schemas.microsoft.com/office/drawing/2014/main" id="{C65AB790-89CF-0510-7833-6D7E26B8BC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corporativ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6" name="Marcador de contenido 22"/>
          <p:cNvSpPr>
            <a:spLocks noGrp="1"/>
          </p:cNvSpPr>
          <p:nvPr>
            <p:ph sz="quarter" idx="13"/>
          </p:nvPr>
        </p:nvSpPr>
        <p:spPr>
          <a:xfrm>
            <a:off x="838199" y="1476375"/>
            <a:ext cx="10515601" cy="4610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5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Rectángulo 16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-1"/>
            <a:ext cx="1603514" cy="1202635"/>
          </a:xfrm>
          <a:prstGeom prst="rect">
            <a:avLst/>
          </a:prstGeom>
        </p:spPr>
      </p:pic>
      <p:cxnSp>
        <p:nvCxnSpPr>
          <p:cNvPr id="8" name="Conector recto 7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001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8706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 de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Rectángulo 13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10" name="Marcador de fecha 3"/>
          <p:cNvSpPr>
            <a:spLocks noGrp="1"/>
          </p:cNvSpPr>
          <p:nvPr>
            <p:ph type="dt" sz="half" idx="2"/>
          </p:nvPr>
        </p:nvSpPr>
        <p:spPr>
          <a:xfrm>
            <a:off x="838199" y="62214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7F8A5-3F39-4861-81D5-C2D312C71AD1}" type="datetime1">
              <a:rPr lang="es-ES" smtClean="0"/>
              <a:t>13/04/2026</a:t>
            </a:fld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4" hasCustomPrompt="1"/>
          </p:nvPr>
        </p:nvSpPr>
        <p:spPr>
          <a:xfrm>
            <a:off x="838199" y="1993106"/>
            <a:ext cx="1971675" cy="2796036"/>
          </a:xfrm>
          <a:solidFill>
            <a:srgbClr val="B2C0D3"/>
          </a:solidFill>
        </p:spPr>
        <p:txBody>
          <a:bodyPr lIns="108000" tIns="108000" rIns="108000" bIns="108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21" name="Marcador de posición de imagen 2"/>
          <p:cNvSpPr>
            <a:spLocks noGrp="1"/>
          </p:cNvSpPr>
          <p:nvPr>
            <p:ph type="pic" sz="quarter" idx="15" hasCustomPrompt="1"/>
          </p:nvPr>
        </p:nvSpPr>
        <p:spPr>
          <a:xfrm>
            <a:off x="9382125" y="1993106"/>
            <a:ext cx="1971675" cy="2796036"/>
          </a:xfrm>
          <a:solidFill>
            <a:srgbClr val="B2C0D3"/>
          </a:solidFill>
        </p:spPr>
        <p:txBody>
          <a:bodyPr lIns="108000" tIns="108000" rIns="108000" bIns="108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22" name="Marcador de posición de imagen 2"/>
          <p:cNvSpPr>
            <a:spLocks noGrp="1"/>
          </p:cNvSpPr>
          <p:nvPr>
            <p:ph type="pic" sz="quarter" idx="16" hasCustomPrompt="1"/>
          </p:nvPr>
        </p:nvSpPr>
        <p:spPr>
          <a:xfrm>
            <a:off x="7246142" y="2327589"/>
            <a:ext cx="1971675" cy="2796036"/>
          </a:xfrm>
          <a:solidFill>
            <a:srgbClr val="B2C0D3"/>
          </a:solidFill>
        </p:spPr>
        <p:txBody>
          <a:bodyPr lIns="108000" tIns="108000" rIns="108000" bIns="108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24" name="Marcador de posición de imagen 2"/>
          <p:cNvSpPr>
            <a:spLocks noGrp="1"/>
          </p:cNvSpPr>
          <p:nvPr>
            <p:ph type="pic" sz="quarter" idx="17" hasCustomPrompt="1"/>
          </p:nvPr>
        </p:nvSpPr>
        <p:spPr>
          <a:xfrm>
            <a:off x="5110161" y="1993106"/>
            <a:ext cx="1971675" cy="2796036"/>
          </a:xfrm>
          <a:solidFill>
            <a:srgbClr val="B2C0D3"/>
          </a:solidFill>
        </p:spPr>
        <p:txBody>
          <a:bodyPr lIns="108000" tIns="108000" rIns="108000" bIns="108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25" name="Marcador de posición de imagen 2"/>
          <p:cNvSpPr>
            <a:spLocks noGrp="1"/>
          </p:cNvSpPr>
          <p:nvPr>
            <p:ph type="pic" sz="quarter" idx="18" hasCustomPrompt="1"/>
          </p:nvPr>
        </p:nvSpPr>
        <p:spPr>
          <a:xfrm>
            <a:off x="2974180" y="2327589"/>
            <a:ext cx="1971675" cy="2796036"/>
          </a:xfrm>
          <a:solidFill>
            <a:srgbClr val="B2C0D3"/>
          </a:solidFill>
        </p:spPr>
        <p:txBody>
          <a:bodyPr lIns="108000" tIns="108000" rIns="108000" bIns="108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imagen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873415"/>
            <a:ext cx="1971675" cy="781050"/>
          </a:xfrm>
        </p:spPr>
        <p:txBody>
          <a:bodyPr anchor="t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s-ES"/>
              <a:t>Haga clic para escribir</a:t>
            </a:r>
          </a:p>
        </p:txBody>
      </p:sp>
      <p:sp>
        <p:nvSpPr>
          <p:cNvPr id="26" name="Marcador de texto 4"/>
          <p:cNvSpPr>
            <a:spLocks noGrp="1"/>
          </p:cNvSpPr>
          <p:nvPr>
            <p:ph type="body" sz="quarter" idx="20" hasCustomPrompt="1"/>
          </p:nvPr>
        </p:nvSpPr>
        <p:spPr>
          <a:xfrm>
            <a:off x="5110161" y="4873415"/>
            <a:ext cx="1971675" cy="781050"/>
          </a:xfrm>
        </p:spPr>
        <p:txBody>
          <a:bodyPr anchor="t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s-ES"/>
              <a:t>Haga clic para escribir</a:t>
            </a:r>
          </a:p>
        </p:txBody>
      </p:sp>
      <p:sp>
        <p:nvSpPr>
          <p:cNvPr id="27" name="Marcador de texto 4"/>
          <p:cNvSpPr>
            <a:spLocks noGrp="1"/>
          </p:cNvSpPr>
          <p:nvPr>
            <p:ph type="body" sz="quarter" idx="21" hasCustomPrompt="1"/>
          </p:nvPr>
        </p:nvSpPr>
        <p:spPr>
          <a:xfrm>
            <a:off x="9382125" y="4873415"/>
            <a:ext cx="1971675" cy="781050"/>
          </a:xfrm>
        </p:spPr>
        <p:txBody>
          <a:bodyPr anchor="t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s-ES"/>
              <a:t>Haga clic para escribir</a:t>
            </a:r>
          </a:p>
        </p:txBody>
      </p:sp>
      <p:sp>
        <p:nvSpPr>
          <p:cNvPr id="28" name="Marcador de texto 4"/>
          <p:cNvSpPr>
            <a:spLocks noGrp="1"/>
          </p:cNvSpPr>
          <p:nvPr>
            <p:ph type="body" sz="quarter" idx="22" hasCustomPrompt="1"/>
          </p:nvPr>
        </p:nvSpPr>
        <p:spPr>
          <a:xfrm>
            <a:off x="7246141" y="5207898"/>
            <a:ext cx="1971675" cy="781050"/>
          </a:xfrm>
        </p:spPr>
        <p:txBody>
          <a:bodyPr anchor="t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s-ES"/>
              <a:t>Haga clic para escribir</a:t>
            </a:r>
          </a:p>
        </p:txBody>
      </p:sp>
      <p:sp>
        <p:nvSpPr>
          <p:cNvPr id="29" name="Marcador de texto 4"/>
          <p:cNvSpPr>
            <a:spLocks noGrp="1"/>
          </p:cNvSpPr>
          <p:nvPr>
            <p:ph type="body" sz="quarter" idx="23" hasCustomPrompt="1"/>
          </p:nvPr>
        </p:nvSpPr>
        <p:spPr>
          <a:xfrm>
            <a:off x="2974179" y="5207898"/>
            <a:ext cx="1971675" cy="781050"/>
          </a:xfrm>
        </p:spPr>
        <p:txBody>
          <a:bodyPr anchor="t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s-ES"/>
              <a:t>Haga clic para escribir</a:t>
            </a:r>
          </a:p>
        </p:txBody>
      </p:sp>
      <p:cxnSp>
        <p:nvCxnSpPr>
          <p:cNvPr id="18" name="Conector recto 17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15997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en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4" name="Rectángulo 13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17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2" name="Conector recto 11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82" y="1837202"/>
            <a:ext cx="6282772" cy="4307650"/>
          </a:xfrm>
          <a:prstGeom prst="rect">
            <a:avLst/>
          </a:prstGeom>
        </p:spPr>
      </p:pic>
      <p:cxnSp>
        <p:nvCxnSpPr>
          <p:cNvPr id="22" name="Conector recto 21"/>
          <p:cNvCxnSpPr>
            <a:stCxn id="19" idx="1"/>
          </p:cNvCxnSpPr>
          <p:nvPr userDrawn="1"/>
        </p:nvCxnSpPr>
        <p:spPr>
          <a:xfrm>
            <a:off x="838201" y="3998275"/>
            <a:ext cx="5038724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stCxn id="9" idx="1"/>
          </p:cNvCxnSpPr>
          <p:nvPr userDrawn="1"/>
        </p:nvCxnSpPr>
        <p:spPr>
          <a:xfrm>
            <a:off x="838200" y="4395285"/>
            <a:ext cx="5105400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10" idx="1"/>
          </p:cNvCxnSpPr>
          <p:nvPr userDrawn="1"/>
        </p:nvCxnSpPr>
        <p:spPr>
          <a:xfrm>
            <a:off x="838200" y="3594161"/>
            <a:ext cx="5229225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stCxn id="20" idx="1"/>
          </p:cNvCxnSpPr>
          <p:nvPr userDrawn="1"/>
        </p:nvCxnSpPr>
        <p:spPr>
          <a:xfrm>
            <a:off x="838201" y="3190047"/>
            <a:ext cx="5724524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13" idx="1"/>
          </p:cNvCxnSpPr>
          <p:nvPr userDrawn="1"/>
        </p:nvCxnSpPr>
        <p:spPr>
          <a:xfrm>
            <a:off x="838201" y="2785933"/>
            <a:ext cx="6515099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stCxn id="18" idx="1"/>
          </p:cNvCxnSpPr>
          <p:nvPr userDrawn="1"/>
        </p:nvCxnSpPr>
        <p:spPr>
          <a:xfrm>
            <a:off x="838201" y="2382657"/>
            <a:ext cx="7924799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stCxn id="16" idx="1"/>
          </p:cNvCxnSpPr>
          <p:nvPr userDrawn="1"/>
        </p:nvCxnSpPr>
        <p:spPr>
          <a:xfrm>
            <a:off x="838201" y="4791457"/>
            <a:ext cx="5314949" cy="0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275625"/>
            <a:ext cx="2982293" cy="23932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BODY IN WHITE &amp; CLOSURES</a:t>
            </a:r>
          </a:p>
        </p:txBody>
      </p:sp>
      <p:sp>
        <p:nvSpPr>
          <p:cNvPr id="10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3663"/>
            <a:ext cx="2707005" cy="24099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DASHBOARD SUBSYSTEM</a:t>
            </a:r>
          </a:p>
        </p:txBody>
      </p:sp>
      <p:sp>
        <p:nvSpPr>
          <p:cNvPr id="13" name="Marcador de texto 22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665435"/>
            <a:ext cx="2099076" cy="24099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EE COMPONENTS</a:t>
            </a:r>
          </a:p>
        </p:txBody>
      </p:sp>
      <p:sp>
        <p:nvSpPr>
          <p:cNvPr id="16" name="Marcador de texto 22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671797"/>
            <a:ext cx="2466127" cy="23932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ENGINE COMPONENTS</a:t>
            </a:r>
          </a:p>
        </p:txBody>
      </p:sp>
      <p:sp>
        <p:nvSpPr>
          <p:cNvPr id="18" name="Marcador de texto 22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2262997"/>
            <a:ext cx="1537028" cy="23932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SEAT MODULE</a:t>
            </a:r>
          </a:p>
        </p:txBody>
      </p:sp>
      <p:sp>
        <p:nvSpPr>
          <p:cNvPr id="19" name="Marcador de texto 22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1" y="3877777"/>
            <a:ext cx="1964708" cy="24099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AIRBAG MODULE</a:t>
            </a:r>
          </a:p>
        </p:txBody>
      </p:sp>
      <p:sp>
        <p:nvSpPr>
          <p:cNvPr id="20" name="Marcador de texto 22"/>
          <p:cNvSpPr>
            <a:spLocks noGrp="1"/>
          </p:cNvSpPr>
          <p:nvPr>
            <p:ph type="body" sz="quarter" idx="19" hasCustomPrompt="1"/>
          </p:nvPr>
        </p:nvSpPr>
        <p:spPr>
          <a:xfrm>
            <a:off x="838201" y="3069549"/>
            <a:ext cx="3101910" cy="24099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DOOR MODULE SUBSYSTEM</a:t>
            </a:r>
          </a:p>
        </p:txBody>
      </p:sp>
      <p:sp>
        <p:nvSpPr>
          <p:cNvPr id="21" name="Marcador de texto 22"/>
          <p:cNvSpPr>
            <a:spLocks noGrp="1"/>
          </p:cNvSpPr>
          <p:nvPr>
            <p:ph type="body" sz="quarter" idx="20" hasCustomPrompt="1"/>
          </p:nvPr>
        </p:nvSpPr>
        <p:spPr>
          <a:xfrm>
            <a:off x="838201" y="5067969"/>
            <a:ext cx="947128" cy="23932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lIns="72000" tIns="0" rIns="72000" bIns="36000" anchor="ctr">
            <a:noAutofit/>
          </a:bodyPr>
          <a:lstStyle>
            <a:lvl1pPr marL="0" indent="0" algn="l">
              <a:lnSpc>
                <a:spcPct val="170000"/>
              </a:lnSpc>
              <a:buFont typeface="+mj-lt"/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391975314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f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28" name="Marcador de texto 1"/>
          <p:cNvSpPr>
            <a:spLocks noGrp="1"/>
          </p:cNvSpPr>
          <p:nvPr>
            <p:ph type="body" sz="quarter" idx="13" hasCustomPrompt="1"/>
          </p:nvPr>
        </p:nvSpPr>
        <p:spPr>
          <a:xfrm>
            <a:off x="1360716" y="3497017"/>
            <a:ext cx="1219200" cy="1020929"/>
          </a:xfrm>
        </p:spPr>
        <p:txBody>
          <a:bodyPr wrap="none"/>
          <a:lstStyle>
            <a:lvl1pPr marL="0" indent="0" algn="ctr">
              <a:buNone/>
              <a:defRPr sz="5400">
                <a:latin typeface="Futura Hv BT" panose="020B0702020204020204" pitchFamily="34" charset="0"/>
              </a:defRPr>
            </a:lvl1pPr>
          </a:lstStyle>
          <a:p>
            <a:r>
              <a:rPr lang="es-ES"/>
              <a:t>+700</a:t>
            </a:r>
          </a:p>
        </p:txBody>
      </p:sp>
      <p:sp>
        <p:nvSpPr>
          <p:cNvPr id="29" name="Marcador de texto 1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0" y="3504492"/>
            <a:ext cx="1219200" cy="1020929"/>
          </a:xfrm>
        </p:spPr>
        <p:txBody>
          <a:bodyPr wrap="none"/>
          <a:lstStyle>
            <a:lvl1pPr marL="0" indent="0" algn="ctr">
              <a:buNone/>
              <a:defRPr sz="5400">
                <a:latin typeface="Futura Hv BT" panose="020B0702020204020204" pitchFamily="34" charset="0"/>
              </a:defRPr>
            </a:lvl1pPr>
          </a:lstStyle>
          <a:p>
            <a:r>
              <a:rPr lang="es-ES"/>
              <a:t>41M</a:t>
            </a:r>
          </a:p>
        </p:txBody>
      </p:sp>
      <p:sp>
        <p:nvSpPr>
          <p:cNvPr id="30" name="Marcador de texto 1"/>
          <p:cNvSpPr>
            <a:spLocks noGrp="1"/>
          </p:cNvSpPr>
          <p:nvPr>
            <p:ph type="body" sz="quarter" idx="15" hasCustomPrompt="1"/>
          </p:nvPr>
        </p:nvSpPr>
        <p:spPr>
          <a:xfrm>
            <a:off x="3423558" y="3880738"/>
            <a:ext cx="1219200" cy="1020929"/>
          </a:xfrm>
        </p:spPr>
        <p:txBody>
          <a:bodyPr wrap="none"/>
          <a:lstStyle>
            <a:lvl1pPr marL="0" indent="0" algn="ctr">
              <a:buNone/>
              <a:defRPr sz="5400">
                <a:latin typeface="Futura Hv BT" panose="020B0702020204020204" pitchFamily="34" charset="0"/>
              </a:defRPr>
            </a:lvl1pPr>
          </a:lstStyle>
          <a:p>
            <a:r>
              <a:rPr lang="es-ES"/>
              <a:t>52M</a:t>
            </a:r>
          </a:p>
        </p:txBody>
      </p:sp>
      <p:sp>
        <p:nvSpPr>
          <p:cNvPr id="31" name="Marcador de texto 1"/>
          <p:cNvSpPr>
            <a:spLocks noGrp="1"/>
          </p:cNvSpPr>
          <p:nvPr>
            <p:ph type="body" sz="quarter" idx="16" hasCustomPrompt="1"/>
          </p:nvPr>
        </p:nvSpPr>
        <p:spPr>
          <a:xfrm>
            <a:off x="7549242" y="3892313"/>
            <a:ext cx="1219200" cy="1020929"/>
          </a:xfrm>
        </p:spPr>
        <p:txBody>
          <a:bodyPr wrap="none"/>
          <a:lstStyle>
            <a:lvl1pPr marL="0" indent="0" algn="ctr">
              <a:buNone/>
              <a:defRPr sz="5400">
                <a:latin typeface="Futura Hv BT" panose="020B0702020204020204" pitchFamily="34" charset="0"/>
              </a:defRPr>
            </a:lvl1pPr>
          </a:lstStyle>
          <a:p>
            <a:r>
              <a:rPr lang="es-ES"/>
              <a:t>70%</a:t>
            </a:r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16" y="4453886"/>
            <a:ext cx="1219200" cy="1025463"/>
          </a:xfrm>
        </p:spPr>
        <p:txBody>
          <a:bodyPr wrap="none" anchor="t"/>
          <a:lstStyle>
            <a:lvl1pPr marL="0" indent="0" algn="ctr">
              <a:buNone/>
              <a:defRPr baseline="0">
                <a:solidFill>
                  <a:srgbClr val="7F97B5"/>
                </a:solidFill>
              </a:defRPr>
            </a:lvl1pPr>
          </a:lstStyle>
          <a:p>
            <a:r>
              <a:rPr lang="es-ES"/>
              <a:t>80% </a:t>
            </a:r>
            <a:r>
              <a:rPr lang="es-ES" err="1"/>
              <a:t>engineers</a:t>
            </a:r>
            <a:endParaRPr lang="es-ES"/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5486400" y="4447760"/>
            <a:ext cx="1219200" cy="1025463"/>
          </a:xfrm>
        </p:spPr>
        <p:txBody>
          <a:bodyPr wrap="none" anchor="t"/>
          <a:lstStyle>
            <a:lvl1pPr marL="0" indent="0" algn="ctr">
              <a:buNone/>
              <a:defRPr baseline="0">
                <a:solidFill>
                  <a:srgbClr val="7F97B5"/>
                </a:solidFill>
              </a:defRPr>
            </a:lvl1pPr>
          </a:lstStyle>
          <a:p>
            <a:r>
              <a:rPr lang="es-ES"/>
              <a:t>C.N. 2018</a:t>
            </a:r>
          </a:p>
        </p:txBody>
      </p:sp>
      <p:sp>
        <p:nvSpPr>
          <p:cNvPr id="35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3423558" y="4831482"/>
            <a:ext cx="1219200" cy="1025463"/>
          </a:xfrm>
        </p:spPr>
        <p:txBody>
          <a:bodyPr wrap="none" anchor="t"/>
          <a:lstStyle>
            <a:lvl1pPr marL="0" indent="0" algn="ctr">
              <a:buNone/>
              <a:defRPr baseline="0">
                <a:solidFill>
                  <a:srgbClr val="7F97B5"/>
                </a:solidFill>
              </a:defRPr>
            </a:lvl1pPr>
          </a:lstStyle>
          <a:p>
            <a:r>
              <a:rPr lang="es-ES" err="1"/>
              <a:t>Investments</a:t>
            </a:r>
            <a:endParaRPr lang="es-ES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7549242" y="4843057"/>
            <a:ext cx="1219200" cy="1025463"/>
          </a:xfrm>
        </p:spPr>
        <p:txBody>
          <a:bodyPr wrap="none" anchor="t"/>
          <a:lstStyle>
            <a:lvl1pPr marL="0" indent="0" algn="ctr">
              <a:buNone/>
              <a:defRPr baseline="0">
                <a:solidFill>
                  <a:srgbClr val="7F97B5"/>
                </a:solidFill>
              </a:defRPr>
            </a:lvl1pPr>
          </a:lstStyle>
          <a:p>
            <a:r>
              <a:rPr lang="es-ES"/>
              <a:t>International </a:t>
            </a:r>
            <a:r>
              <a:rPr lang="es-ES" err="1"/>
              <a:t>activity</a:t>
            </a:r>
            <a:endParaRPr lang="es-ES"/>
          </a:p>
        </p:txBody>
      </p:sp>
      <p:sp>
        <p:nvSpPr>
          <p:cNvPr id="22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Rectángulo 22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Conector recto 23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1"/>
          <p:cNvSpPr>
            <a:spLocks noGrp="1"/>
          </p:cNvSpPr>
          <p:nvPr>
            <p:ph type="body" sz="quarter" idx="23" hasCustomPrompt="1"/>
          </p:nvPr>
        </p:nvSpPr>
        <p:spPr>
          <a:xfrm>
            <a:off x="9612084" y="3497016"/>
            <a:ext cx="1219200" cy="1020929"/>
          </a:xfrm>
        </p:spPr>
        <p:txBody>
          <a:bodyPr wrap="none"/>
          <a:lstStyle>
            <a:lvl1pPr marL="0" indent="0" algn="ctr">
              <a:buNone/>
              <a:defRPr sz="5400">
                <a:latin typeface="Futura Hv BT" panose="020B0702020204020204" pitchFamily="34" charset="0"/>
              </a:defRPr>
            </a:lvl1pPr>
          </a:lstStyle>
          <a:p>
            <a:r>
              <a:rPr lang="es-ES"/>
              <a:t>49%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9612084" y="4447760"/>
            <a:ext cx="1219200" cy="1025463"/>
          </a:xfrm>
        </p:spPr>
        <p:txBody>
          <a:bodyPr wrap="none" anchor="t"/>
          <a:lstStyle>
            <a:lvl1pPr marL="0" indent="0" algn="ctr">
              <a:buNone/>
              <a:defRPr baseline="0">
                <a:solidFill>
                  <a:srgbClr val="7F97B5"/>
                </a:solidFill>
              </a:defRPr>
            </a:lvl1pPr>
          </a:lstStyle>
          <a:p>
            <a:r>
              <a:rPr lang="es-ES" err="1"/>
              <a:t>OEMs</a:t>
            </a:r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84" y="2467667"/>
            <a:ext cx="1219200" cy="12192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4" y="2467667"/>
            <a:ext cx="1219200" cy="12192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2467667"/>
            <a:ext cx="1219200" cy="121920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33" y="2781992"/>
            <a:ext cx="1219200" cy="121920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55" y="278199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5641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grpSp>
        <p:nvGrpSpPr>
          <p:cNvPr id="51" name="Grupo 50"/>
          <p:cNvGrpSpPr/>
          <p:nvPr userDrawn="1"/>
        </p:nvGrpSpPr>
        <p:grpSpPr>
          <a:xfrm>
            <a:off x="3307014" y="2708514"/>
            <a:ext cx="2045114" cy="2075953"/>
            <a:chOff x="3044728" y="2118833"/>
            <a:chExt cx="2045114" cy="2075953"/>
          </a:xfrm>
        </p:grpSpPr>
        <p:pic>
          <p:nvPicPr>
            <p:cNvPr id="52" name="Imagen 5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657" y="2118833"/>
              <a:ext cx="684134" cy="1315643"/>
            </a:xfrm>
            <a:prstGeom prst="rect">
              <a:avLst/>
            </a:prstGeom>
          </p:spPr>
        </p:pic>
        <p:sp>
          <p:nvSpPr>
            <p:cNvPr id="53" name="Marcador de texto 2"/>
            <p:cNvSpPr txBox="1">
              <a:spLocks/>
            </p:cNvSpPr>
            <p:nvPr userDrawn="1"/>
          </p:nvSpPr>
          <p:spPr>
            <a:xfrm>
              <a:off x="3044728" y="3682130"/>
              <a:ext cx="2045114" cy="512656"/>
            </a:xfrm>
            <a:prstGeom prst="rect">
              <a:avLst/>
            </a:prstGeom>
          </p:spPr>
          <p:txBody>
            <a:bodyPr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>
                  <a:latin typeface="+mj-lt"/>
                </a:rPr>
                <a:t>UNE EN </a:t>
              </a:r>
              <a:br>
                <a:rPr lang="en-GB" sz="1600">
                  <a:latin typeface="+mj-lt"/>
                </a:rPr>
              </a:br>
              <a:r>
                <a:rPr lang="en-GB" sz="1600">
                  <a:latin typeface="+mj-lt"/>
                </a:rPr>
                <a:t>ISO 9001</a:t>
              </a:r>
            </a:p>
          </p:txBody>
        </p:sp>
      </p:grpSp>
      <p:grpSp>
        <p:nvGrpSpPr>
          <p:cNvPr id="54" name="Grupo 53"/>
          <p:cNvGrpSpPr/>
          <p:nvPr userDrawn="1"/>
        </p:nvGrpSpPr>
        <p:grpSpPr>
          <a:xfrm>
            <a:off x="5074876" y="2708514"/>
            <a:ext cx="2045114" cy="2075953"/>
            <a:chOff x="5003634" y="2118833"/>
            <a:chExt cx="2045114" cy="2075953"/>
          </a:xfrm>
        </p:grpSpPr>
        <p:pic>
          <p:nvPicPr>
            <p:cNvPr id="55" name="Imagen 54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563" y="2118833"/>
              <a:ext cx="684134" cy="1315643"/>
            </a:xfrm>
            <a:prstGeom prst="rect">
              <a:avLst/>
            </a:prstGeom>
          </p:spPr>
        </p:pic>
        <p:sp>
          <p:nvSpPr>
            <p:cNvPr id="56" name="Marcador de texto 2"/>
            <p:cNvSpPr txBox="1">
              <a:spLocks/>
            </p:cNvSpPr>
            <p:nvPr userDrawn="1"/>
          </p:nvSpPr>
          <p:spPr>
            <a:xfrm>
              <a:off x="5003634" y="3682130"/>
              <a:ext cx="2045114" cy="512656"/>
            </a:xfrm>
            <a:prstGeom prst="rect">
              <a:avLst/>
            </a:prstGeom>
          </p:spPr>
          <p:txBody>
            <a:bodyPr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>
                  <a:latin typeface="+mj-lt"/>
                </a:rPr>
                <a:t>UNE EN </a:t>
              </a:r>
              <a:br>
                <a:rPr lang="en-GB" sz="1600">
                  <a:latin typeface="+mj-lt"/>
                </a:rPr>
              </a:br>
              <a:r>
                <a:rPr lang="en-GB" sz="1600">
                  <a:latin typeface="+mj-lt"/>
                </a:rPr>
                <a:t>ISO 14001</a:t>
              </a:r>
            </a:p>
          </p:txBody>
        </p:sp>
      </p:grpSp>
      <p:grpSp>
        <p:nvGrpSpPr>
          <p:cNvPr id="57" name="Grupo 56"/>
          <p:cNvGrpSpPr/>
          <p:nvPr userDrawn="1"/>
        </p:nvGrpSpPr>
        <p:grpSpPr>
          <a:xfrm>
            <a:off x="6842738" y="2708514"/>
            <a:ext cx="2045114" cy="2075953"/>
            <a:chOff x="6987135" y="2118833"/>
            <a:chExt cx="2045114" cy="2075953"/>
          </a:xfrm>
        </p:grpSpPr>
        <p:pic>
          <p:nvPicPr>
            <p:cNvPr id="58" name="Imagen 5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25" y="2118833"/>
              <a:ext cx="684134" cy="1315643"/>
            </a:xfrm>
            <a:prstGeom prst="rect">
              <a:avLst/>
            </a:prstGeom>
          </p:spPr>
        </p:pic>
        <p:sp>
          <p:nvSpPr>
            <p:cNvPr id="59" name="Marcador de texto 2"/>
            <p:cNvSpPr txBox="1">
              <a:spLocks/>
            </p:cNvSpPr>
            <p:nvPr userDrawn="1"/>
          </p:nvSpPr>
          <p:spPr>
            <a:xfrm>
              <a:off x="6987135" y="3682130"/>
              <a:ext cx="2045114" cy="512656"/>
            </a:xfrm>
            <a:prstGeom prst="rect">
              <a:avLst/>
            </a:prstGeom>
          </p:spPr>
          <p:txBody>
            <a:bodyPr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>
                  <a:latin typeface="+mj-lt"/>
                </a:rPr>
                <a:t>UNE 166002</a:t>
              </a:r>
            </a:p>
          </p:txBody>
        </p:sp>
      </p:grpSp>
      <p:grpSp>
        <p:nvGrpSpPr>
          <p:cNvPr id="60" name="Grupo 59"/>
          <p:cNvGrpSpPr/>
          <p:nvPr userDrawn="1"/>
        </p:nvGrpSpPr>
        <p:grpSpPr>
          <a:xfrm>
            <a:off x="8610600" y="2582979"/>
            <a:ext cx="2045114" cy="2201488"/>
            <a:chOff x="8946041" y="1993298"/>
            <a:chExt cx="2045114" cy="2201488"/>
          </a:xfrm>
        </p:grpSpPr>
        <p:pic>
          <p:nvPicPr>
            <p:cNvPr id="61" name="Imagen 6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7797" y="1993298"/>
              <a:ext cx="1292538" cy="1566713"/>
            </a:xfrm>
            <a:prstGeom prst="rect">
              <a:avLst/>
            </a:prstGeom>
          </p:spPr>
        </p:pic>
        <p:sp>
          <p:nvSpPr>
            <p:cNvPr id="62" name="Marcador de texto 2"/>
            <p:cNvSpPr txBox="1">
              <a:spLocks/>
            </p:cNvSpPr>
            <p:nvPr userDrawn="1"/>
          </p:nvSpPr>
          <p:spPr>
            <a:xfrm>
              <a:off x="8946041" y="3682130"/>
              <a:ext cx="2045114" cy="512656"/>
            </a:xfrm>
            <a:prstGeom prst="rect">
              <a:avLst/>
            </a:prstGeom>
          </p:spPr>
          <p:txBody>
            <a:bodyPr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>
                  <a:latin typeface="+mj-lt"/>
                </a:rPr>
                <a:t>UNE EN </a:t>
              </a:r>
              <a:br>
                <a:rPr lang="en-GB" sz="1600">
                  <a:latin typeface="+mj-lt"/>
                </a:rPr>
              </a:br>
              <a:r>
                <a:rPr lang="en-GB" sz="1600">
                  <a:latin typeface="+mj-lt"/>
                </a:rPr>
                <a:t>ISO/IEC 17025</a:t>
              </a:r>
            </a:p>
          </p:txBody>
        </p:sp>
      </p:grpSp>
      <p:grpSp>
        <p:nvGrpSpPr>
          <p:cNvPr id="63" name="Grupo 62"/>
          <p:cNvGrpSpPr/>
          <p:nvPr userDrawn="1"/>
        </p:nvGrpSpPr>
        <p:grpSpPr>
          <a:xfrm>
            <a:off x="1539152" y="2945881"/>
            <a:ext cx="2045114" cy="1838586"/>
            <a:chOff x="1042718" y="2356200"/>
            <a:chExt cx="2045114" cy="1838586"/>
          </a:xfrm>
        </p:grpSpPr>
        <p:pic>
          <p:nvPicPr>
            <p:cNvPr id="64" name="Imagen 63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355" y="2356200"/>
              <a:ext cx="1701840" cy="840909"/>
            </a:xfrm>
            <a:prstGeom prst="rect">
              <a:avLst/>
            </a:prstGeom>
          </p:spPr>
        </p:pic>
        <p:sp>
          <p:nvSpPr>
            <p:cNvPr id="65" name="Marcador de texto 2"/>
            <p:cNvSpPr txBox="1">
              <a:spLocks/>
            </p:cNvSpPr>
            <p:nvPr userDrawn="1"/>
          </p:nvSpPr>
          <p:spPr>
            <a:xfrm>
              <a:off x="1042718" y="3682130"/>
              <a:ext cx="2045114" cy="512656"/>
            </a:xfrm>
            <a:prstGeom prst="rect">
              <a:avLst/>
            </a:prstGeom>
          </p:spPr>
          <p:txBody>
            <a:bodyPr anchor="t"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 Light" panose="020F0302020204030204" pitchFamily="34" charset="0"/>
                <a:buChar char="‐"/>
                <a:defRPr sz="1400" kern="1200">
                  <a:solidFill>
                    <a:srgbClr val="06306B"/>
                  </a:solidFill>
                  <a:latin typeface="Futura Lt BT" panose="020B0402020204020303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>
                  <a:latin typeface="+mj-lt"/>
                </a:rPr>
                <a:t>Euro NCAP</a:t>
              </a:r>
            </a:p>
          </p:txBody>
        </p:sp>
      </p:grp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838199" y="5081295"/>
            <a:ext cx="10515601" cy="881356"/>
          </a:xfrm>
        </p:spPr>
        <p:txBody>
          <a:bodyPr/>
          <a:lstStyle>
            <a:lvl1pPr marL="0" indent="0" algn="ctr">
              <a:buNone/>
              <a:defRPr/>
            </a:lvl1pPr>
            <a:lvl2pPr marL="203400" indent="0" algn="ctr">
              <a:buNone/>
              <a:defRPr/>
            </a:lvl2pPr>
            <a:lvl3pPr marL="635400" indent="0">
              <a:buNone/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3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Rectángulo 23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88533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5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2" name="Rectángulo 51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3" name="Conector recto 52"/>
          <p:cNvCxnSpPr/>
          <p:nvPr userDrawn="1"/>
        </p:nvCxnSpPr>
        <p:spPr>
          <a:xfrm flipH="1" flipV="1">
            <a:off x="0" y="633413"/>
            <a:ext cx="838200" cy="585"/>
          </a:xfrm>
          <a:prstGeom prst="line">
            <a:avLst/>
          </a:prstGeom>
          <a:ln w="25400">
            <a:solidFill>
              <a:srgbClr val="E5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n 5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07" y="1355380"/>
            <a:ext cx="716683" cy="40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2" descr="Skoda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94" y="1345855"/>
            <a:ext cx="42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n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37" y="1321892"/>
            <a:ext cx="446238" cy="4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5" descr="seat+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62" y="1372048"/>
            <a:ext cx="498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n 5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77" y="1323462"/>
            <a:ext cx="5572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n 5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42" y="1345855"/>
            <a:ext cx="378908" cy="44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5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4" y="2127550"/>
            <a:ext cx="8397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n 6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06" y="2090243"/>
            <a:ext cx="4508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n 6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89" y="2195018"/>
            <a:ext cx="69532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1" descr="ANd9GcQyCyLKKiVyFavkTO1vsFvi96PPmd6Zb1cLueeZJFHPgOsKWTs9GEBEKxDhwg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33" y="2048773"/>
            <a:ext cx="520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 descr="https://botw-pd.s3.amazonaws.com/styles/logo-thumbnail/s3/0020/1186/brand.gif?itok=2HmUpcuQ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85" y="2104691"/>
            <a:ext cx="420365" cy="4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6" descr="logo%20vale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80" y="2859990"/>
            <a:ext cx="825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n 6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11055" r="19005" b="12199"/>
          <a:stretch>
            <a:fillRect/>
          </a:stretch>
        </p:blipFill>
        <p:spPr bwMode="auto">
          <a:xfrm>
            <a:off x="4902472" y="2818907"/>
            <a:ext cx="6238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9" descr="logo_Bosch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92" y="2952107"/>
            <a:ext cx="11509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9" descr="%5CXVRT%5Cceaga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5" b="19168"/>
          <a:stretch>
            <a:fillRect/>
          </a:stretch>
        </p:blipFill>
        <p:spPr bwMode="auto">
          <a:xfrm>
            <a:off x="8203420" y="2867969"/>
            <a:ext cx="9747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5" descr="Borg_Warner_logo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536" y="2952107"/>
            <a:ext cx="1402320" cy="25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6" descr="logo_5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54" y="3626645"/>
            <a:ext cx="40798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4" descr="image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12" y="3629819"/>
            <a:ext cx="9350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5" descr="Simoldes-logo-88EF1F06E0-seeklogo"/>
          <p:cNvPicPr>
            <a:picLocks noChangeAspect="1" noChangeArrowheads="1"/>
          </p:cNvPicPr>
          <p:nvPr userDrawn="1"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6749"/>
          <a:stretch>
            <a:fillRect/>
          </a:stretch>
        </p:blipFill>
        <p:spPr bwMode="auto">
          <a:xfrm>
            <a:off x="4756421" y="3717130"/>
            <a:ext cx="9255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8" descr="GRUPOANTOLIN_C"/>
          <p:cNvPicPr>
            <a:picLocks noChangeAspect="1" noChangeArrowheads="1"/>
          </p:cNvPicPr>
          <p:nvPr userDrawn="1"/>
        </p:nvPicPr>
        <p:blipFill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46" y="3613942"/>
            <a:ext cx="69373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5" descr="VIZA_L"/>
          <p:cNvPicPr>
            <a:picLocks noChangeAspect="1" noChangeArrowheads="1"/>
          </p:cNvPicPr>
          <p:nvPr userDrawn="1"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69" y="3650074"/>
            <a:ext cx="81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1" descr="Lear_Logo"/>
          <p:cNvPicPr>
            <a:picLocks noChangeAspect="1" noChangeArrowheads="1"/>
          </p:cNvPicPr>
          <p:nvPr userDrawn="1"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336" y="3701253"/>
            <a:ext cx="95726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n 75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37" y="4383734"/>
            <a:ext cx="777605" cy="437403"/>
          </a:xfrm>
          <a:prstGeom prst="rect">
            <a:avLst/>
          </a:prstGeom>
        </p:spPr>
      </p:pic>
      <p:pic>
        <p:nvPicPr>
          <p:cNvPr id="77" name="Picture 37" descr="KYB"/>
          <p:cNvPicPr>
            <a:picLocks noChangeAspect="1" noChangeArrowheads="1"/>
          </p:cNvPicPr>
          <p:nvPr userDrawn="1"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85" y="4394658"/>
            <a:ext cx="105568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7" descr="MGI"/>
          <p:cNvPicPr>
            <a:picLocks noChangeAspect="1" noChangeArrowheads="1"/>
          </p:cNvPicPr>
          <p:nvPr userDrawn="1"/>
        </p:nvPicPr>
        <p:blipFill>
          <a:blip r:embed="rId2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82" y="4404184"/>
            <a:ext cx="12874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1" descr="Ficosa"/>
          <p:cNvPicPr>
            <a:picLocks noChangeAspect="1" noChangeArrowheads="1"/>
          </p:cNvPicPr>
          <p:nvPr userDrawn="1"/>
        </p:nvPicPr>
        <p:blipFill>
          <a:blip r:embed="rId28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06" y="4453829"/>
            <a:ext cx="10175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n 7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16" y="4366183"/>
            <a:ext cx="6921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n 80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598" y="4329571"/>
            <a:ext cx="10747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n 81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42" y="5160034"/>
            <a:ext cx="1047730" cy="37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n 82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57" y="5156695"/>
            <a:ext cx="946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n 83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88" y="5216426"/>
            <a:ext cx="106045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n 84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12" y="5185469"/>
            <a:ext cx="1082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1" descr="Yazaki_logo"/>
          <p:cNvPicPr>
            <a:picLocks noChangeAspect="1" noChangeArrowheads="1"/>
          </p:cNvPicPr>
          <p:nvPr userDrawn="1"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28" y="5192493"/>
            <a:ext cx="13303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2" descr="logo_30"/>
          <p:cNvPicPr>
            <a:picLocks noChangeAspect="1" noChangeArrowheads="1"/>
          </p:cNvPicPr>
          <p:nvPr userDrawn="1"/>
        </p:nvPicPr>
        <p:blipFill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499" y="5157488"/>
            <a:ext cx="10350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n 87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4" y="2867969"/>
            <a:ext cx="1381125" cy="409575"/>
          </a:xfrm>
          <a:prstGeom prst="rect">
            <a:avLst/>
          </a:prstGeom>
        </p:spPr>
      </p:pic>
      <p:pic>
        <p:nvPicPr>
          <p:cNvPr id="89" name="Imagen 88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10" y="1969549"/>
            <a:ext cx="1214334" cy="7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2576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y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8743950" y="1539353"/>
            <a:ext cx="260985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INSERTAR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9" name="Marcador de texto 22"/>
          <p:cNvSpPr>
            <a:spLocks noGrp="1"/>
          </p:cNvSpPr>
          <p:nvPr>
            <p:ph type="body" sz="quarter" idx="13" hasCustomPrompt="1"/>
          </p:nvPr>
        </p:nvSpPr>
        <p:spPr>
          <a:xfrm>
            <a:off x="7911191" y="2609849"/>
            <a:ext cx="3442609" cy="28098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70000"/>
              </a:lnSpc>
              <a:buFont typeface="+mj-lt"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APPLIED RESEARCH</a:t>
            </a:r>
          </a:p>
          <a:p>
            <a:pPr lvl="0"/>
            <a:r>
              <a:rPr lang="es-ES"/>
              <a:t>CONCEPT DEVELOPMENT</a:t>
            </a:r>
          </a:p>
          <a:p>
            <a:pPr lvl="0"/>
            <a:r>
              <a:rPr lang="es-ES"/>
              <a:t>PRODUCT DEVELOPMENT</a:t>
            </a:r>
          </a:p>
          <a:p>
            <a:pPr lvl="0"/>
            <a:r>
              <a:rPr lang="es-ES"/>
              <a:t>DEVELOPMENT TESTS</a:t>
            </a:r>
          </a:p>
          <a:p>
            <a:pPr lvl="0"/>
            <a:r>
              <a:rPr lang="es-ES"/>
              <a:t>INDUSTRIAL PROCESS DEVELOPMENT</a:t>
            </a:r>
          </a:p>
          <a:p>
            <a:pPr lvl="0"/>
            <a:r>
              <a:rPr lang="es-ES"/>
              <a:t>VALIDATION PRODUCT &amp; PROCESS</a:t>
            </a:r>
          </a:p>
        </p:txBody>
      </p:sp>
      <p:sp>
        <p:nvSpPr>
          <p:cNvPr id="16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801350" y="6415881"/>
            <a:ext cx="55245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B2C0D3"/>
                </a:solidFill>
              </a:defRPr>
            </a:lvl1pPr>
          </a:lstStyle>
          <a:p>
            <a:fld id="{86FAFACA-754E-4639-9671-B6756ABBAF3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Rectángulo 22"/>
          <p:cNvSpPr/>
          <p:nvPr userDrawn="1"/>
        </p:nvSpPr>
        <p:spPr>
          <a:xfrm>
            <a:off x="10801350" y="6779419"/>
            <a:ext cx="552450" cy="78580"/>
          </a:xfrm>
          <a:prstGeom prst="rect">
            <a:avLst/>
          </a:prstGeom>
          <a:solidFill>
            <a:srgbClr val="B2C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Marcador de posición de imagen 2"/>
          <p:cNvSpPr>
            <a:spLocks noGrp="1"/>
          </p:cNvSpPr>
          <p:nvPr>
            <p:ph type="pic" sz="quarter" idx="17"/>
          </p:nvPr>
        </p:nvSpPr>
        <p:spPr>
          <a:xfrm>
            <a:off x="-1" y="4737098"/>
            <a:ext cx="1836964" cy="2120901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30" name="Marcador de posición de imagen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836964" cy="4610099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3" name="Marcador de posición de imagen 2"/>
          <p:cNvSpPr>
            <a:spLocks noGrp="1"/>
          </p:cNvSpPr>
          <p:nvPr>
            <p:ph type="pic" sz="quarter" idx="20"/>
          </p:nvPr>
        </p:nvSpPr>
        <p:spPr>
          <a:xfrm>
            <a:off x="1975758" y="0"/>
            <a:ext cx="1836964" cy="2120901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4" name="Marcador de posición de imagen 2"/>
          <p:cNvSpPr>
            <a:spLocks noGrp="1"/>
          </p:cNvSpPr>
          <p:nvPr>
            <p:ph type="pic" sz="quarter" idx="21"/>
          </p:nvPr>
        </p:nvSpPr>
        <p:spPr>
          <a:xfrm>
            <a:off x="1975757" y="2247900"/>
            <a:ext cx="1836964" cy="4610099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7" name="Marcador de posición de imagen 2"/>
          <p:cNvSpPr>
            <a:spLocks noGrp="1"/>
          </p:cNvSpPr>
          <p:nvPr>
            <p:ph type="pic" sz="quarter" idx="22"/>
          </p:nvPr>
        </p:nvSpPr>
        <p:spPr>
          <a:xfrm>
            <a:off x="3951514" y="4737099"/>
            <a:ext cx="1836964" cy="2120901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8" name="Marcador de posición de imagen 2"/>
          <p:cNvSpPr>
            <a:spLocks noGrp="1"/>
          </p:cNvSpPr>
          <p:nvPr>
            <p:ph type="pic" sz="quarter" idx="23"/>
          </p:nvPr>
        </p:nvSpPr>
        <p:spPr>
          <a:xfrm>
            <a:off x="3951515" y="1"/>
            <a:ext cx="1836964" cy="4610099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19" name="Marcador de posición de imagen 2"/>
          <p:cNvSpPr>
            <a:spLocks noGrp="1"/>
          </p:cNvSpPr>
          <p:nvPr>
            <p:ph type="pic" sz="quarter" idx="24"/>
          </p:nvPr>
        </p:nvSpPr>
        <p:spPr>
          <a:xfrm>
            <a:off x="5931354" y="0"/>
            <a:ext cx="1836964" cy="2120901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20" name="Marcador de posición de imagen 2"/>
          <p:cNvSpPr>
            <a:spLocks noGrp="1"/>
          </p:cNvSpPr>
          <p:nvPr>
            <p:ph type="pic" sz="quarter" idx="25"/>
          </p:nvPr>
        </p:nvSpPr>
        <p:spPr>
          <a:xfrm>
            <a:off x="5931353" y="2247900"/>
            <a:ext cx="1836964" cy="4610099"/>
          </a:xfrm>
          <a:solidFill>
            <a:srgbClr val="B2C0D3"/>
          </a:solidFill>
        </p:spPr>
        <p:txBody>
          <a:bodyPr bIns="144000"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40458998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claro">
    <p:bg>
      <p:bgPr>
        <a:solidFill>
          <a:srgbClr val="CCD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452940" cy="33655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0"/>
            <a:ext cx="1603514" cy="1202635"/>
          </a:xfrm>
          <a:prstGeom prst="rect">
            <a:avLst/>
          </a:prstGeom>
        </p:spPr>
      </p:pic>
      <p:sp>
        <p:nvSpPr>
          <p:cNvPr id="22" name="Marcador de contenido 22"/>
          <p:cNvSpPr>
            <a:spLocks noGrp="1"/>
          </p:cNvSpPr>
          <p:nvPr>
            <p:ph sz="quarter" idx="13"/>
          </p:nvPr>
        </p:nvSpPr>
        <p:spPr>
          <a:xfrm>
            <a:off x="838199" y="1476375"/>
            <a:ext cx="10515601" cy="4610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1266911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oscuro">
    <p:bg>
      <p:bgPr>
        <a:solidFill>
          <a:srgbClr val="001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838200" y="465721"/>
            <a:ext cx="9243390" cy="3365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contenido 22"/>
          <p:cNvSpPr>
            <a:spLocks noGrp="1"/>
          </p:cNvSpPr>
          <p:nvPr>
            <p:ph sz="quarter" idx="13"/>
          </p:nvPr>
        </p:nvSpPr>
        <p:spPr>
          <a:xfrm>
            <a:off x="838199" y="1476375"/>
            <a:ext cx="10515601" cy="46101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-1"/>
            <a:ext cx="1603514" cy="120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913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77" y="0"/>
            <a:ext cx="32696" cy="6858000"/>
          </a:xfrm>
          <a:prstGeom prst="rect">
            <a:avLst/>
          </a:prstGeom>
        </p:spPr>
      </p:pic>
      <p:sp>
        <p:nvSpPr>
          <p:cNvPr id="15" name="CuadroTexto 14"/>
          <p:cNvSpPr txBox="1"/>
          <p:nvPr userDrawn="1"/>
        </p:nvSpPr>
        <p:spPr>
          <a:xfrm>
            <a:off x="8972551" y="2743513"/>
            <a:ext cx="2385006" cy="140907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r">
              <a:lnSpc>
                <a:spcPct val="100000"/>
              </a:lnSpc>
            </a:pPr>
            <a:r>
              <a:rPr lang="es-ES" sz="1400">
                <a:solidFill>
                  <a:schemeClr val="bg1"/>
                </a:solidFill>
                <a:latin typeface="+mn-lt"/>
              </a:rPr>
              <a:t>Polígono Industrial A </a:t>
            </a:r>
            <a:r>
              <a:rPr lang="es-ES" sz="1400" err="1">
                <a:solidFill>
                  <a:schemeClr val="bg1"/>
                </a:solidFill>
                <a:latin typeface="+mn-lt"/>
              </a:rPr>
              <a:t>Granxa</a:t>
            </a:r>
            <a:r>
              <a:rPr lang="es-ES" sz="1400">
                <a:solidFill>
                  <a:schemeClr val="bg1"/>
                </a:solidFill>
                <a:latin typeface="+mn-lt"/>
              </a:rPr>
              <a:t> Calle A, parcelas 249-250 </a:t>
            </a:r>
            <a:br>
              <a:rPr lang="es-ES" sz="1400">
                <a:solidFill>
                  <a:schemeClr val="bg1"/>
                </a:solidFill>
                <a:latin typeface="+mn-lt"/>
              </a:rPr>
            </a:br>
            <a:r>
              <a:rPr lang="es-ES" sz="1400">
                <a:solidFill>
                  <a:schemeClr val="bg1"/>
                </a:solidFill>
                <a:latin typeface="+mn-lt"/>
              </a:rPr>
              <a:t>E-36475 O </a:t>
            </a:r>
            <a:r>
              <a:rPr lang="es-ES" sz="1400" err="1">
                <a:solidFill>
                  <a:schemeClr val="bg1"/>
                </a:solidFill>
                <a:latin typeface="+mn-lt"/>
              </a:rPr>
              <a:t>Porriño</a:t>
            </a:r>
            <a:r>
              <a:rPr lang="es-ES" sz="1400">
                <a:solidFill>
                  <a:schemeClr val="bg1"/>
                </a:solidFill>
                <a:latin typeface="+mn-lt"/>
              </a:rPr>
              <a:t> (Pontevedra) España</a:t>
            </a:r>
          </a:p>
        </p:txBody>
      </p:sp>
      <p:sp>
        <p:nvSpPr>
          <p:cNvPr id="2" name="CuadroTexto 1"/>
          <p:cNvSpPr txBox="1"/>
          <p:nvPr userDrawn="1"/>
        </p:nvSpPr>
        <p:spPr>
          <a:xfrm>
            <a:off x="3432750" y="3336337"/>
            <a:ext cx="127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>
                <a:solidFill>
                  <a:schemeClr val="bg1"/>
                </a:solidFill>
                <a:latin typeface="Futura Hv BT" panose="020B0702020204020204" pitchFamily="34" charset="0"/>
              </a:rPr>
              <a:t>VIGO</a:t>
            </a:r>
            <a:endParaRPr lang="es-ES" sz="2800">
              <a:solidFill>
                <a:schemeClr val="bg1"/>
              </a:solidFill>
              <a:latin typeface="Futura Hv BT" panose="020B0702020204020204" pitchFamily="34" charset="0"/>
            </a:endParaRPr>
          </a:p>
        </p:txBody>
      </p:sp>
      <p:sp>
        <p:nvSpPr>
          <p:cNvPr id="14" name="CuadroTexto 13"/>
          <p:cNvSpPr txBox="1"/>
          <p:nvPr userDrawn="1"/>
        </p:nvSpPr>
        <p:spPr>
          <a:xfrm>
            <a:off x="4450658" y="3140272"/>
            <a:ext cx="639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  <a:latin typeface="+mj-lt"/>
              </a:rPr>
              <a:t>PARIS</a:t>
            </a:r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4709671" y="2953061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  <a:latin typeface="+mj-lt"/>
              </a:rPr>
              <a:t>FRANKFURT</a:t>
            </a:r>
          </a:p>
        </p:txBody>
      </p:sp>
      <p:sp>
        <p:nvSpPr>
          <p:cNvPr id="17" name="CuadroTexto 16"/>
          <p:cNvSpPr txBox="1"/>
          <p:nvPr userDrawn="1"/>
        </p:nvSpPr>
        <p:spPr>
          <a:xfrm>
            <a:off x="5219980" y="3298195"/>
            <a:ext cx="1055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>
                <a:solidFill>
                  <a:schemeClr val="bg1"/>
                </a:solidFill>
                <a:latin typeface="+mj-lt"/>
              </a:rPr>
              <a:t>BUCAREST</a:t>
            </a: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501" y="4361286"/>
            <a:ext cx="296154" cy="2961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57" y="4657440"/>
            <a:ext cx="264443" cy="264443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4817605" y="5971339"/>
            <a:ext cx="2556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>
                <a:solidFill>
                  <a:schemeClr val="tx2"/>
                </a:solidFill>
                <a:latin typeface="+mj-lt"/>
              </a:rPr>
              <a:t>www.ctag.com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0" hasCustomPrompt="1"/>
          </p:nvPr>
        </p:nvSpPr>
        <p:spPr>
          <a:xfrm>
            <a:off x="7757161" y="4354281"/>
            <a:ext cx="3279540" cy="560598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baseline="0">
                <a:solidFill>
                  <a:schemeClr val="bg1"/>
                </a:solidFill>
                <a:latin typeface="Futura Md BT" panose="020B0602020204020303" pitchFamily="34" charset="0"/>
              </a:defRPr>
            </a:lvl1pPr>
          </a:lstStyle>
          <a:p>
            <a:pPr lvl="0"/>
            <a:r>
              <a:rPr lang="es-ES"/>
              <a:t>+34 986 900 300</a:t>
            </a:r>
          </a:p>
          <a:p>
            <a:pPr lvl="0"/>
            <a:r>
              <a:rPr lang="es-ES"/>
              <a:t>ctag@ctag.com</a:t>
            </a: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40" y="-1"/>
            <a:ext cx="1603514" cy="1202635"/>
          </a:xfrm>
          <a:prstGeom prst="rect">
            <a:avLst/>
          </a:prstGeom>
        </p:spPr>
      </p:pic>
      <p:sp>
        <p:nvSpPr>
          <p:cNvPr id="19" name="Marcador de texto 22"/>
          <p:cNvSpPr>
            <a:spLocks noGrp="1"/>
          </p:cNvSpPr>
          <p:nvPr>
            <p:ph type="body" sz="quarter" idx="11" hasCustomPrompt="1"/>
          </p:nvPr>
        </p:nvSpPr>
        <p:spPr>
          <a:xfrm>
            <a:off x="4456230" y="5327599"/>
            <a:ext cx="3279540" cy="560598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3600" baseline="0">
                <a:solidFill>
                  <a:srgbClr val="6682A7"/>
                </a:solidFill>
                <a:latin typeface="Futura Md BT" panose="020B0602020204020303" pitchFamily="34" charset="0"/>
              </a:defRPr>
            </a:lvl1pPr>
          </a:lstStyle>
          <a:p>
            <a:pPr lvl="0"/>
            <a:r>
              <a:rPr lang="es-ES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7893625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11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idx="1"/>
          </p:nvPr>
        </p:nvSpPr>
        <p:spPr>
          <a:xfrm>
            <a:off x="326233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23" name="Marcador de texto 2"/>
          <p:cNvSpPr>
            <a:spLocks noGrp="1"/>
          </p:cNvSpPr>
          <p:nvPr>
            <p:ph idx="10"/>
          </p:nvPr>
        </p:nvSpPr>
        <p:spPr>
          <a:xfrm>
            <a:off x="2281375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4" name="Marcador de texto 2"/>
          <p:cNvSpPr>
            <a:spLocks noGrp="1"/>
          </p:cNvSpPr>
          <p:nvPr>
            <p:ph idx="11"/>
          </p:nvPr>
        </p:nvSpPr>
        <p:spPr>
          <a:xfrm>
            <a:off x="4236517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5" name="Marcador de texto 2"/>
          <p:cNvSpPr>
            <a:spLocks noGrp="1"/>
          </p:cNvSpPr>
          <p:nvPr>
            <p:ph idx="12"/>
          </p:nvPr>
        </p:nvSpPr>
        <p:spPr>
          <a:xfrm>
            <a:off x="6191659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6" name="Marcador de texto 2"/>
          <p:cNvSpPr>
            <a:spLocks noGrp="1"/>
          </p:cNvSpPr>
          <p:nvPr>
            <p:ph idx="13"/>
          </p:nvPr>
        </p:nvSpPr>
        <p:spPr>
          <a:xfrm>
            <a:off x="8146801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7" name="Marcador de texto 2"/>
          <p:cNvSpPr>
            <a:spLocks noGrp="1"/>
          </p:cNvSpPr>
          <p:nvPr>
            <p:ph idx="14"/>
          </p:nvPr>
        </p:nvSpPr>
        <p:spPr>
          <a:xfrm>
            <a:off x="10101945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pic>
        <p:nvPicPr>
          <p:cNvPr id="2" name="Graphic 3" descr="Adr association">
            <a:extLst>
              <a:ext uri="{FF2B5EF4-FFF2-40B4-BE49-F238E27FC236}">
                <a16:creationId xmlns:a16="http://schemas.microsoft.com/office/drawing/2014/main" id="{8118B782-8F9B-0903-2D0F-FF67832A12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c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11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tx2"/>
                </a:solidFill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idx="1"/>
          </p:nvPr>
        </p:nvSpPr>
        <p:spPr>
          <a:xfrm>
            <a:off x="326232" y="1307586"/>
            <a:ext cx="11539537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bg2">
                    <a:lumMod val="90000"/>
                  </a:schemeClr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s-ES" sz="1000" kern="1200" smtClean="0">
                <a:solidFill>
                  <a:schemeClr val="bg2">
                    <a:lumMod val="90000"/>
                  </a:schemeClr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7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40B76-B681-BF76-0ADE-2CDE20C73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22F9A9-BC9C-B4BF-FD80-E25B22774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7252C1-5EC3-111D-C60B-549B989F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FE2CDA-0BBE-9EA4-E5BC-2D3DCD07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4F90BC-58F1-562F-0F37-3182C25A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408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02FA2-8437-A96B-C69B-B6B86186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284129-6F62-7ADC-E98B-3C565A011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5B6D4A-6757-E82C-81AF-FBFB0951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81684F-1EFA-4B1B-7B68-AC46D5F67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AB6DE-F6FC-7C3D-7D95-52D731E8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  <p:pic>
        <p:nvPicPr>
          <p:cNvPr id="1026" name="Picture 2" descr="CTAG - Centre Technologique de l'Automobile de Galice">
            <a:extLst>
              <a:ext uri="{FF2B5EF4-FFF2-40B4-BE49-F238E27FC236}">
                <a16:creationId xmlns:a16="http://schemas.microsoft.com/office/drawing/2014/main" id="{7AA27720-2EB1-1378-1B6A-7BF3EAB214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93" y="185738"/>
            <a:ext cx="1100614" cy="7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3" descr="Adr association">
            <a:extLst>
              <a:ext uri="{FF2B5EF4-FFF2-40B4-BE49-F238E27FC236}">
                <a16:creationId xmlns:a16="http://schemas.microsoft.com/office/drawing/2014/main" id="{118FD496-2B83-EFF3-F84B-646F8BCBB9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8435" y="371459"/>
            <a:ext cx="2683645" cy="42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1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058EB-C023-62BF-528F-B35F3F63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A2AA46-C81D-833D-69F2-6C274750E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54C5A-81FC-0351-21CD-7E7E111B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D87A9B-FA28-21DC-6600-2FC65EFD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255E0C-9651-0CE7-BAF8-72C9EEB3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338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CFB07-130B-DC5D-3840-4AE2B42A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2C80AC-5D09-5AF8-43D9-EDAE6C6BF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4A11F6-DE56-E8DC-5805-9C2B66C72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1E28A5-F3BC-DB81-1E0C-94385A425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BE2B4F-836F-D05A-4B79-4D9BD508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87CA9D-988A-0B3E-8079-D9AF5D93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697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8A884-A801-F659-A603-0E09C44E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475C7D-451E-4074-4DF8-3B1BB8F28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AE10DB-6466-A965-7489-87DDDFFDF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C7D9E8-7FC8-1847-609F-302DEF6C6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EF98C9-E05F-7F53-85F6-7FF6E4E86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09D157-0A49-68B8-3829-6B8C6B025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1B6E2D-421A-EB86-8B05-B2ADFD03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6A1D8E-2B28-45FA-7702-C34BF71A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5042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7C284-D0B7-44EC-EB71-4EC77BA5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D3D962-B559-46D9-ACB5-2D3A3C1E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CD3F00-D0D5-B0BB-6928-DFD04DD85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383A07-4C2D-21C2-DDDA-FA579272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900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BB5B2C-A656-CFAD-F45A-2578644B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AADC92-3562-1EDA-A97C-9773C20A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76506C-E741-6E9A-54D7-53A319F2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323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519D2-B336-C211-C0D1-9883E0F4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E4FBB-F060-0CF5-B62E-B1ABD0F6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030195-E46F-05AE-8BB6-806DDA6E3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67418E-A6C1-4970-33BB-DABA5790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7D5222-C159-96A2-0511-A67D6B7C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DF567D-8D06-CDAE-4B1D-A2B7D396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410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3387E-D95C-4D23-B956-21939635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BAF94B1-708F-67EC-850E-15CDC04D8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DF9EA-C5C6-FE77-C39E-8A86F939B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D9686A-2BC9-F799-A06E-2403FEF2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728C6E-6CD3-02D3-C057-3D3AA92E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555ADC-8C62-BBE8-167F-6A7DC63B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86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1"/>
          </p:nvPr>
        </p:nvSpPr>
        <p:spPr>
          <a:xfrm>
            <a:off x="-13301" y="0"/>
            <a:ext cx="3794726" cy="6858000"/>
          </a:xfrm>
          <a:solidFill>
            <a:srgbClr val="B9CBDA"/>
          </a:solidFill>
        </p:spPr>
        <p:txBody>
          <a:bodyPr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6" name="Marcador de texto 2"/>
          <p:cNvSpPr>
            <a:spLocks noGrp="1"/>
          </p:cNvSpPr>
          <p:nvPr>
            <p:ph idx="12"/>
          </p:nvPr>
        </p:nvSpPr>
        <p:spPr>
          <a:xfrm>
            <a:off x="4236517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Marcador de texto 2"/>
          <p:cNvSpPr>
            <a:spLocks noGrp="1"/>
          </p:cNvSpPr>
          <p:nvPr>
            <p:ph idx="13"/>
          </p:nvPr>
        </p:nvSpPr>
        <p:spPr>
          <a:xfrm>
            <a:off x="6191659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Marcador de texto 2"/>
          <p:cNvSpPr>
            <a:spLocks noGrp="1"/>
          </p:cNvSpPr>
          <p:nvPr>
            <p:ph idx="14"/>
          </p:nvPr>
        </p:nvSpPr>
        <p:spPr>
          <a:xfrm>
            <a:off x="8146801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9" name="Marcador de texto 2"/>
          <p:cNvSpPr>
            <a:spLocks noGrp="1"/>
          </p:cNvSpPr>
          <p:nvPr>
            <p:ph idx="15"/>
          </p:nvPr>
        </p:nvSpPr>
        <p:spPr>
          <a:xfrm>
            <a:off x="10101945" y="1307583"/>
            <a:ext cx="1763824" cy="445821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0" name="Marcador de título 1"/>
          <p:cNvSpPr>
            <a:spLocks noGrp="1"/>
          </p:cNvSpPr>
          <p:nvPr>
            <p:ph type="title"/>
          </p:nvPr>
        </p:nvSpPr>
        <p:spPr>
          <a:xfrm>
            <a:off x="4236516" y="492126"/>
            <a:ext cx="5674109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pic>
        <p:nvPicPr>
          <p:cNvPr id="2" name="Graphic 3" descr="Adr association">
            <a:extLst>
              <a:ext uri="{FF2B5EF4-FFF2-40B4-BE49-F238E27FC236}">
                <a16:creationId xmlns:a16="http://schemas.microsoft.com/office/drawing/2014/main" id="{92A87DB7-9AE3-AD9A-AD7B-C258AD609A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9C7AC-7147-FB72-D376-0D2CCD99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9B1B1B-75DE-E59B-CAF9-A7515B3F6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7CE637-D696-D196-FCEF-F22760D6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ED3120-29D3-E392-4B13-BDC9D9B3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991C79-6618-19F6-B9F6-3E42E7A9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217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962D47-318A-0296-0868-5955FC339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0A8098-641B-3C16-A7FB-4351B390A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51887-17A4-0B9C-4693-E1860B3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6F83D9-3500-0758-BE3C-ED63F5C9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1F8066-9AB3-3BC4-D13B-7261D75D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097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4" y="6184106"/>
            <a:ext cx="1981990" cy="360362"/>
          </a:xfrm>
          <a:prstGeom prst="rect">
            <a:avLst/>
          </a:prstGeom>
        </p:spPr>
      </p:pic>
      <p:sp>
        <p:nvSpPr>
          <p:cNvPr id="9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sp>
        <p:nvSpPr>
          <p:cNvPr id="18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tx2"/>
                </a:solidFill>
                <a:latin typeface="Futura Md BT" panose="020B0602020204020303" pitchFamily="34" charset="0"/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20" name="Marcador de posición de imagen 2"/>
          <p:cNvSpPr>
            <a:spLocks noGrp="1"/>
          </p:cNvSpPr>
          <p:nvPr>
            <p:ph type="pic" sz="quarter" idx="26"/>
          </p:nvPr>
        </p:nvSpPr>
        <p:spPr>
          <a:xfrm>
            <a:off x="326230" y="1275667"/>
            <a:ext cx="1732425" cy="3006269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22" name="Marcador de posición de imagen 2"/>
          <p:cNvSpPr>
            <a:spLocks noGrp="1"/>
          </p:cNvSpPr>
          <p:nvPr>
            <p:ph type="pic" sz="quarter" idx="25"/>
          </p:nvPr>
        </p:nvSpPr>
        <p:spPr>
          <a:xfrm>
            <a:off x="307390" y="4432981"/>
            <a:ext cx="1751265" cy="1471503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3" name="Marcador de posición de imagen 2"/>
          <p:cNvSpPr>
            <a:spLocks noGrp="1"/>
          </p:cNvSpPr>
          <p:nvPr>
            <p:ph type="pic" sz="quarter" idx="27"/>
          </p:nvPr>
        </p:nvSpPr>
        <p:spPr>
          <a:xfrm>
            <a:off x="2193340" y="1275667"/>
            <a:ext cx="1751265" cy="1471503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4" name="Marcador de posición de imagen 2"/>
          <p:cNvSpPr>
            <a:spLocks noGrp="1"/>
          </p:cNvSpPr>
          <p:nvPr>
            <p:ph type="pic" sz="quarter" idx="28"/>
          </p:nvPr>
        </p:nvSpPr>
        <p:spPr>
          <a:xfrm>
            <a:off x="2212180" y="2898215"/>
            <a:ext cx="1732425" cy="3006269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5" name="Marcador de posición de imagen 2"/>
          <p:cNvSpPr>
            <a:spLocks noGrp="1"/>
          </p:cNvSpPr>
          <p:nvPr>
            <p:ph type="pic" sz="quarter" idx="29"/>
          </p:nvPr>
        </p:nvSpPr>
        <p:spPr>
          <a:xfrm>
            <a:off x="4116970" y="1275667"/>
            <a:ext cx="1732425" cy="3006269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6" name="Marcador de posición de imagen 2"/>
          <p:cNvSpPr>
            <a:spLocks noGrp="1"/>
          </p:cNvSpPr>
          <p:nvPr>
            <p:ph type="pic" sz="quarter" idx="30"/>
          </p:nvPr>
        </p:nvSpPr>
        <p:spPr>
          <a:xfrm>
            <a:off x="4098130" y="4432981"/>
            <a:ext cx="1751265" cy="1471503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7" name="Marcador de posición de imagen 2"/>
          <p:cNvSpPr>
            <a:spLocks noGrp="1"/>
          </p:cNvSpPr>
          <p:nvPr>
            <p:ph type="pic" sz="quarter" idx="31"/>
          </p:nvPr>
        </p:nvSpPr>
        <p:spPr>
          <a:xfrm>
            <a:off x="5984080" y="1275667"/>
            <a:ext cx="1751265" cy="1471503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8" name="Marcador de posición de imagen 2"/>
          <p:cNvSpPr>
            <a:spLocks noGrp="1"/>
          </p:cNvSpPr>
          <p:nvPr>
            <p:ph type="pic" sz="quarter" idx="32"/>
          </p:nvPr>
        </p:nvSpPr>
        <p:spPr>
          <a:xfrm>
            <a:off x="6002920" y="2898215"/>
            <a:ext cx="1732425" cy="3006269"/>
          </a:xfrm>
          <a:solidFill>
            <a:srgbClr val="B9CBDA"/>
          </a:solidFill>
        </p:spPr>
        <p:txBody>
          <a:bodyPr tIns="72000" rIns="72000" bIns="72000" anchor="b"/>
          <a:lstStyle>
            <a:lvl1pPr marL="0" indent="0" algn="ctr">
              <a:buNone/>
              <a:defRPr/>
            </a:lvl1pPr>
          </a:lstStyle>
          <a:p>
            <a:endParaRPr lang="es-ES"/>
          </a:p>
        </p:txBody>
      </p:sp>
      <p:sp>
        <p:nvSpPr>
          <p:cNvPr id="39" name="Marcador de texto 2"/>
          <p:cNvSpPr>
            <a:spLocks noGrp="1"/>
          </p:cNvSpPr>
          <p:nvPr>
            <p:ph idx="21"/>
          </p:nvPr>
        </p:nvSpPr>
        <p:spPr>
          <a:xfrm>
            <a:off x="7907710" y="1275667"/>
            <a:ext cx="3958059" cy="462881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r">
              <a:defRPr>
                <a:solidFill>
                  <a:schemeClr val="tx1"/>
                </a:solidFill>
                <a:latin typeface="+mn-lt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pic>
        <p:nvPicPr>
          <p:cNvPr id="2" name="Graphic 3" descr="Adr association">
            <a:extLst>
              <a:ext uri="{FF2B5EF4-FFF2-40B4-BE49-F238E27FC236}">
                <a16:creationId xmlns:a16="http://schemas.microsoft.com/office/drawing/2014/main" id="{B44008A2-CD19-8EED-6B12-CD63DF4046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f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27" y="2311616"/>
            <a:ext cx="1075439" cy="10754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31" y="2311615"/>
            <a:ext cx="1075439" cy="10754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79" y="2317885"/>
            <a:ext cx="1075439" cy="10754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56" y="2733034"/>
            <a:ext cx="1075439" cy="107543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03" y="2733035"/>
            <a:ext cx="1075439" cy="1075439"/>
          </a:xfrm>
          <a:prstGeom prst="rect">
            <a:avLst/>
          </a:prstGeom>
        </p:spPr>
      </p:pic>
      <p:sp>
        <p:nvSpPr>
          <p:cNvPr id="12" name="Marcador de texto 22"/>
          <p:cNvSpPr>
            <a:spLocks noGrp="1"/>
          </p:cNvSpPr>
          <p:nvPr>
            <p:ph type="body" sz="quarter" idx="14" hasCustomPrompt="1"/>
          </p:nvPr>
        </p:nvSpPr>
        <p:spPr>
          <a:xfrm>
            <a:off x="1489302" y="3593707"/>
            <a:ext cx="1257299" cy="65314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99</a:t>
            </a: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sp>
        <p:nvSpPr>
          <p:cNvPr id="16" name="Marcador de texto 22"/>
          <p:cNvSpPr>
            <a:spLocks noGrp="1"/>
          </p:cNvSpPr>
          <p:nvPr>
            <p:ph type="body" sz="quarter" idx="15" hasCustomPrompt="1"/>
          </p:nvPr>
        </p:nvSpPr>
        <p:spPr>
          <a:xfrm>
            <a:off x="3478327" y="4015126"/>
            <a:ext cx="1257299" cy="65314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99</a:t>
            </a:r>
          </a:p>
        </p:txBody>
      </p:sp>
      <p:sp>
        <p:nvSpPr>
          <p:cNvPr id="17" name="Marcador de texto 22"/>
          <p:cNvSpPr>
            <a:spLocks noGrp="1"/>
          </p:cNvSpPr>
          <p:nvPr>
            <p:ph type="body" sz="quarter" idx="16" hasCustomPrompt="1"/>
          </p:nvPr>
        </p:nvSpPr>
        <p:spPr>
          <a:xfrm>
            <a:off x="5467350" y="3593707"/>
            <a:ext cx="1257299" cy="65314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99</a:t>
            </a:r>
          </a:p>
        </p:txBody>
      </p:sp>
      <p:sp>
        <p:nvSpPr>
          <p:cNvPr id="18" name="Marcador de texto 22"/>
          <p:cNvSpPr>
            <a:spLocks noGrp="1"/>
          </p:cNvSpPr>
          <p:nvPr>
            <p:ph type="body" sz="quarter" idx="17" hasCustomPrompt="1"/>
          </p:nvPr>
        </p:nvSpPr>
        <p:spPr>
          <a:xfrm>
            <a:off x="7456375" y="4015126"/>
            <a:ext cx="1257299" cy="65314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99</a:t>
            </a:r>
          </a:p>
        </p:txBody>
      </p:sp>
      <p:sp>
        <p:nvSpPr>
          <p:cNvPr id="19" name="Marcador de texto 22"/>
          <p:cNvSpPr>
            <a:spLocks noGrp="1"/>
          </p:cNvSpPr>
          <p:nvPr>
            <p:ph type="body" sz="quarter" idx="18" hasCustomPrompt="1"/>
          </p:nvPr>
        </p:nvSpPr>
        <p:spPr>
          <a:xfrm>
            <a:off x="9445398" y="3593707"/>
            <a:ext cx="1257299" cy="653144"/>
          </a:xfrm>
        </p:spPr>
        <p:txBody>
          <a:bodyPr wrap="none" anchor="b">
            <a:noAutofit/>
          </a:bodyPr>
          <a:lstStyle>
            <a:lvl1pPr marL="0" indent="0" algn="ctr">
              <a:buNone/>
              <a:defRPr sz="5400" b="0">
                <a:solidFill>
                  <a:schemeClr val="tx2"/>
                </a:solidFill>
                <a:latin typeface="Futura Hv BT" panose="020B0702020204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99</a:t>
            </a:r>
          </a:p>
        </p:txBody>
      </p:sp>
      <p:sp>
        <p:nvSpPr>
          <p:cNvPr id="20" name="Marcador de texto 22"/>
          <p:cNvSpPr>
            <a:spLocks noGrp="1"/>
          </p:cNvSpPr>
          <p:nvPr>
            <p:ph type="body" sz="quarter" idx="19" hasCustomPrompt="1"/>
          </p:nvPr>
        </p:nvSpPr>
        <p:spPr>
          <a:xfrm>
            <a:off x="1489302" y="4146044"/>
            <a:ext cx="1257299" cy="653144"/>
          </a:xfrm>
        </p:spPr>
        <p:txBody>
          <a:bodyPr wrap="non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1" name="Marcador de texto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78327" y="4567463"/>
            <a:ext cx="1257299" cy="653144"/>
          </a:xfrm>
        </p:spPr>
        <p:txBody>
          <a:bodyPr wrap="non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2" name="Marcador de texto 22"/>
          <p:cNvSpPr>
            <a:spLocks noGrp="1"/>
          </p:cNvSpPr>
          <p:nvPr>
            <p:ph type="body" sz="quarter" idx="21" hasCustomPrompt="1"/>
          </p:nvPr>
        </p:nvSpPr>
        <p:spPr>
          <a:xfrm>
            <a:off x="5467351" y="4146044"/>
            <a:ext cx="1257299" cy="653144"/>
          </a:xfrm>
        </p:spPr>
        <p:txBody>
          <a:bodyPr wrap="non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22" hasCustomPrompt="1"/>
          </p:nvPr>
        </p:nvSpPr>
        <p:spPr>
          <a:xfrm>
            <a:off x="7456374" y="4567463"/>
            <a:ext cx="1257299" cy="653144"/>
          </a:xfrm>
        </p:spPr>
        <p:txBody>
          <a:bodyPr wrap="non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4" name="Marcador de texto 22"/>
          <p:cNvSpPr>
            <a:spLocks noGrp="1"/>
          </p:cNvSpPr>
          <p:nvPr>
            <p:ph type="body" sz="quarter" idx="23" hasCustomPrompt="1"/>
          </p:nvPr>
        </p:nvSpPr>
        <p:spPr>
          <a:xfrm>
            <a:off x="9445399" y="4146044"/>
            <a:ext cx="1257299" cy="653144"/>
          </a:xfrm>
        </p:spPr>
        <p:txBody>
          <a:bodyPr wrap="non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s-ES"/>
              <a:t>texto</a:t>
            </a:r>
          </a:p>
        </p:txBody>
      </p:sp>
      <p:sp>
        <p:nvSpPr>
          <p:cNvPr id="29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/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27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3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" name="Graphic 3" descr="Adr association">
            <a:extLst>
              <a:ext uri="{FF2B5EF4-FFF2-40B4-BE49-F238E27FC236}">
                <a16:creationId xmlns:a16="http://schemas.microsoft.com/office/drawing/2014/main" id="{EB3C0CFC-1EE9-ACF0-0895-F1C409D925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87" y="309162"/>
            <a:ext cx="997326" cy="514749"/>
          </a:xfrm>
          <a:prstGeom prst="rect">
            <a:avLst/>
          </a:prstGeom>
        </p:spPr>
      </p:pic>
      <p:sp>
        <p:nvSpPr>
          <p:cNvPr id="10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2281375" y="1307583"/>
            <a:ext cx="7657757" cy="445821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</p:spTree>
    <p:extLst>
      <p:ext uri="{BB962C8B-B14F-4D97-AF65-F5344CB8AC3E}">
        <p14:creationId xmlns:p14="http://schemas.microsoft.com/office/powerpoint/2010/main" val="18449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cla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37" y="312336"/>
            <a:ext cx="991176" cy="511575"/>
          </a:xfrm>
          <a:prstGeom prst="rect">
            <a:avLst/>
          </a:prstGeom>
        </p:spPr>
      </p:pic>
      <p:sp>
        <p:nvSpPr>
          <p:cNvPr id="29" name="Marcador de título 1"/>
          <p:cNvSpPr>
            <a:spLocks noGrp="1"/>
          </p:cNvSpPr>
          <p:nvPr>
            <p:ph type="title"/>
          </p:nvPr>
        </p:nvSpPr>
        <p:spPr>
          <a:xfrm>
            <a:off x="326232" y="492126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0"/>
            </a:lvl1pPr>
          </a:lstStyle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27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32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3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</p:spTree>
    <p:extLst>
      <p:ext uri="{BB962C8B-B14F-4D97-AF65-F5344CB8AC3E}">
        <p14:creationId xmlns:p14="http://schemas.microsoft.com/office/powerpoint/2010/main" val="36846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26231" y="492126"/>
            <a:ext cx="11539537" cy="8413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26232" y="1516464"/>
            <a:ext cx="11539537" cy="424933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2"/>
          </p:nvPr>
        </p:nvSpPr>
        <p:spPr>
          <a:xfrm>
            <a:off x="326230" y="309162"/>
            <a:ext cx="2379263" cy="1829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0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15" name="Marcador de número de diapositiva 5"/>
          <p:cNvSpPr>
            <a:spLocks noGrp="1"/>
          </p:cNvSpPr>
          <p:nvPr userDrawn="1">
            <p:ph type="sldNum" sz="quarter" idx="4"/>
          </p:nvPr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algn="ctr">
              <a:defRPr sz="800" b="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fld id="{E4FCB7C3-CEA7-4277-BDCD-C647F03288C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Marcador de pie de página 4"/>
          <p:cNvSpPr>
            <a:spLocks noGrp="1"/>
          </p:cNvSpPr>
          <p:nvPr userDrawn="1">
            <p:ph type="ftr" sz="quarter" idx="3"/>
          </p:nvPr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/>
              <a:t>www.ctag.com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DE6649E-EE2A-4A5B-B4CD-B707D2D5EDDF}"/>
              </a:ext>
            </a:extLst>
          </p:cNvPr>
          <p:cNvGrpSpPr/>
          <p:nvPr userDrawn="1"/>
        </p:nvGrpSpPr>
        <p:grpSpPr>
          <a:xfrm>
            <a:off x="4095750" y="6323804"/>
            <a:ext cx="4000500" cy="220663"/>
            <a:chOff x="4095750" y="6323804"/>
            <a:chExt cx="4000500" cy="220663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E43F0013-1BDB-4384-9E1C-367D2FA4296E}"/>
                </a:ext>
              </a:extLst>
            </p:cNvPr>
            <p:cNvSpPr/>
            <p:nvPr userDrawn="1"/>
          </p:nvSpPr>
          <p:spPr>
            <a:xfrm>
              <a:off x="6115050" y="6323804"/>
              <a:ext cx="971550" cy="220663"/>
            </a:xfrm>
            <a:prstGeom prst="rect">
              <a:avLst/>
            </a:prstGeom>
            <a:solidFill>
              <a:srgbClr val="00407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s-ES" sz="800"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CONFIDENTIAL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439419C-024E-4066-9817-BEEFFC48A94E}"/>
                </a:ext>
              </a:extLst>
            </p:cNvPr>
            <p:cNvSpPr/>
            <p:nvPr userDrawn="1"/>
          </p:nvSpPr>
          <p:spPr>
            <a:xfrm>
              <a:off x="7124700" y="6323804"/>
              <a:ext cx="971550" cy="220663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solidFill>
                <a:srgbClr val="B9CBDA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800">
                  <a:solidFill>
                    <a:srgbClr val="B9CBDA">
                      <a:alpha val="40000"/>
                    </a:srgb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SECRET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8ABFAE9-B5E5-4F0E-9319-8F7B77B33238}"/>
                </a:ext>
              </a:extLst>
            </p:cNvPr>
            <p:cNvSpPr/>
            <p:nvPr userDrawn="1"/>
          </p:nvSpPr>
          <p:spPr>
            <a:xfrm>
              <a:off x="5105400" y="6323804"/>
              <a:ext cx="971550" cy="220663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solidFill>
                <a:srgbClr val="B9CBDA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800">
                  <a:solidFill>
                    <a:srgbClr val="B9CBDA">
                      <a:alpha val="40000"/>
                    </a:srgb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INTERNAL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FCE9D9E-A6E3-4B1B-88CB-5F7194965E20}"/>
                </a:ext>
              </a:extLst>
            </p:cNvPr>
            <p:cNvSpPr/>
            <p:nvPr userDrawn="1"/>
          </p:nvSpPr>
          <p:spPr>
            <a:xfrm>
              <a:off x="4095750" y="6323804"/>
              <a:ext cx="971550" cy="220663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  <a:ln>
              <a:solidFill>
                <a:srgbClr val="B9CBDA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s-ES" sz="800">
                  <a:solidFill>
                    <a:srgbClr val="B9CBDA">
                      <a:alpha val="40000"/>
                    </a:srgbClr>
                  </a:solidFill>
                  <a:latin typeface="+mj-lt"/>
                  <a:ea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19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5" r:id="rId2"/>
    <p:sldLayoutId id="2147483649" r:id="rId3"/>
    <p:sldLayoutId id="2147483660" r:id="rId4"/>
    <p:sldLayoutId id="2147483663" r:id="rId5"/>
    <p:sldLayoutId id="2147483664" r:id="rId6"/>
    <p:sldLayoutId id="2147483652" r:id="rId7"/>
    <p:sldLayoutId id="2147483653" r:id="rId8"/>
    <p:sldLayoutId id="2147483666" r:id="rId9"/>
    <p:sldLayoutId id="2147483667" r:id="rId10"/>
    <p:sldLayoutId id="2147483654" r:id="rId11"/>
    <p:sldLayoutId id="2147483655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s-ES" sz="1600" b="0" kern="1200" dirty="0" smtClean="0">
          <a:solidFill>
            <a:schemeClr val="tx2"/>
          </a:solidFill>
          <a:latin typeface="Futura Md BT" panose="020B0602020204020303" pitchFamily="34" charset="0"/>
          <a:ea typeface="Futura Md BT" panose="020B06020202040203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Futura Lt BT" panose="020B04020202040203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Futura Lt BT" panose="020B04020202040203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Futura Lt BT" panose="020B04020202040203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Futura Lt BT" panose="020B04020202040203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Font typeface="Calibri" panose="020F0502020204030204" pitchFamily="34" charset="0"/>
        <a:buChar char="‐"/>
        <a:defRPr sz="1400" kern="1200">
          <a:solidFill>
            <a:schemeClr val="tx1"/>
          </a:solidFill>
          <a:latin typeface="+mn-lt"/>
          <a:ea typeface="Futura Lt BT" panose="020B04020202040203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12C4258-FC95-488C-91F4-7AC0FF92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A4BC12-3B86-47AA-B13E-8FB020AD1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62601D00-7000-8DD5-AEEF-6CD4965424AF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rgbClr val="A3BACF"/>
          </a:solidFill>
        </p:spPr>
        <p:txBody>
          <a:bodyPr lIns="0" tIns="0" rIns="0" bIns="0" anchor="ctr"/>
          <a:lstStyle>
            <a:defPPr>
              <a:defRPr lang="es-ES"/>
            </a:defPPr>
            <a:lvl1pPr marL="0" algn="ctr" defTabSz="914400" rtl="0" eaLnBrk="1" latinLnBrk="0" hangingPunct="1">
              <a:defRPr sz="800" b="0" kern="120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9AC714FA-DFA5-CE40-FFB3-01DEF3179570}"/>
              </a:ext>
            </a:extLst>
          </p:cNvPr>
          <p:cNvSpPr txBox="1">
            <a:spLocks/>
          </p:cNvSpPr>
          <p:nvPr userDrawn="1"/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t>www.ctag.com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0D20639-CD3E-F08C-A983-673375F8D0E1}"/>
              </a:ext>
            </a:extLst>
          </p:cNvPr>
          <p:cNvGrpSpPr/>
          <p:nvPr userDrawn="1"/>
        </p:nvGrpSpPr>
        <p:grpSpPr>
          <a:xfrm>
            <a:off x="4095750" y="6323804"/>
            <a:ext cx="4000500" cy="220663"/>
            <a:chOff x="4095750" y="6323804"/>
            <a:chExt cx="4000500" cy="220663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F286F4BF-9B3D-A691-4BB4-12782D9680D0}"/>
                </a:ext>
              </a:extLst>
            </p:cNvPr>
            <p:cNvSpPr/>
            <p:nvPr userDrawn="1"/>
          </p:nvSpPr>
          <p:spPr>
            <a:xfrm>
              <a:off x="6115050" y="6323804"/>
              <a:ext cx="971550" cy="220663"/>
            </a:xfrm>
            <a:prstGeom prst="rect">
              <a:avLst/>
            </a:prstGeom>
            <a:solidFill>
              <a:srgbClr val="004070"/>
            </a:solidFill>
            <a:ln w="12700" cap="flat" cmpd="sng" algn="ctr">
              <a:solidFill>
                <a:srgbClr val="202C35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CONFIDENTIAL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4FDD2CE2-4723-9E7F-2017-3A0ED8555767}"/>
                </a:ext>
              </a:extLst>
            </p:cNvPr>
            <p:cNvSpPr/>
            <p:nvPr userDrawn="1"/>
          </p:nvSpPr>
          <p:spPr>
            <a:xfrm>
              <a:off x="712470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SECRET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03C0E7A-EEC4-F0D6-0B8D-136276F4BF44}"/>
                </a:ext>
              </a:extLst>
            </p:cNvPr>
            <p:cNvSpPr/>
            <p:nvPr userDrawn="1"/>
          </p:nvSpPr>
          <p:spPr>
            <a:xfrm>
              <a:off x="510540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INTERNAL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A005E83-3BD4-DDEF-07C8-37E4C91FC059}"/>
                </a:ext>
              </a:extLst>
            </p:cNvPr>
            <p:cNvSpPr/>
            <p:nvPr userDrawn="1"/>
          </p:nvSpPr>
          <p:spPr>
            <a:xfrm>
              <a:off x="409575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34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9173"/>
            <a:ext cx="9452940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476376"/>
            <a:ext cx="10515600" cy="4610100"/>
          </a:xfrm>
          <a:prstGeom prst="rect">
            <a:avLst/>
          </a:prstGeom>
        </p:spPr>
        <p:txBody>
          <a:bodyPr vert="horz" lIns="0" tIns="0" rIns="0" bIns="0" spcCol="288000" rtlCol="0" anchor="ctr">
            <a:no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AF4B7465-6073-4117-88A8-3923D3E347BB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23805"/>
            <a:ext cx="297656" cy="220663"/>
          </a:xfrm>
          <a:prstGeom prst="rect">
            <a:avLst/>
          </a:prstGeom>
          <a:solidFill>
            <a:srgbClr val="A3BACF"/>
          </a:solidFill>
        </p:spPr>
        <p:txBody>
          <a:bodyPr lIns="0" tIns="0" rIns="0" bIns="0" anchor="ctr"/>
          <a:lstStyle>
            <a:defPPr>
              <a:defRPr lang="es-ES"/>
            </a:defPPr>
            <a:lvl1pPr marL="0" algn="ctr" defTabSz="914400" rtl="0" eaLnBrk="1" latinLnBrk="0" hangingPunct="1">
              <a:defRPr sz="800" b="0" kern="1200">
                <a:solidFill>
                  <a:schemeClr val="bg1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5C7E8A67-EA6B-5C09-DA13-77087AD3A5D7}"/>
              </a:ext>
            </a:extLst>
          </p:cNvPr>
          <p:cNvSpPr txBox="1">
            <a:spLocks/>
          </p:cNvSpPr>
          <p:nvPr userDrawn="1"/>
        </p:nvSpPr>
        <p:spPr>
          <a:xfrm>
            <a:off x="8213697" y="6323804"/>
            <a:ext cx="3252084" cy="2206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Futura Lt BT" panose="020B0402020204020303" pitchFamily="34" charset="0"/>
                <a:ea typeface="Futura Lt BT" panose="020B04020202040203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t>www.ctag.com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DBEAAC9-8AA5-6E32-A204-263B5314E421}"/>
              </a:ext>
            </a:extLst>
          </p:cNvPr>
          <p:cNvGrpSpPr/>
          <p:nvPr userDrawn="1"/>
        </p:nvGrpSpPr>
        <p:grpSpPr>
          <a:xfrm>
            <a:off x="4095750" y="6323804"/>
            <a:ext cx="4000500" cy="220663"/>
            <a:chOff x="4095750" y="6323804"/>
            <a:chExt cx="4000500" cy="220663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853EC42-5839-1BF8-3D9A-468E13BF061B}"/>
                </a:ext>
              </a:extLst>
            </p:cNvPr>
            <p:cNvSpPr/>
            <p:nvPr userDrawn="1"/>
          </p:nvSpPr>
          <p:spPr>
            <a:xfrm>
              <a:off x="6115050" y="6323804"/>
              <a:ext cx="971550" cy="220663"/>
            </a:xfrm>
            <a:prstGeom prst="rect">
              <a:avLst/>
            </a:prstGeom>
            <a:solidFill>
              <a:srgbClr val="004070"/>
            </a:solidFill>
            <a:ln w="12700" cap="flat" cmpd="sng" algn="ctr">
              <a:solidFill>
                <a:srgbClr val="202C35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CONFIDENTIAL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90B85E0-004E-027F-CE8F-657F82892366}"/>
                </a:ext>
              </a:extLst>
            </p:cNvPr>
            <p:cNvSpPr/>
            <p:nvPr userDrawn="1"/>
          </p:nvSpPr>
          <p:spPr>
            <a:xfrm>
              <a:off x="712470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SECRET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DA06777-E365-4F91-6F07-FACCE260B3F1}"/>
                </a:ext>
              </a:extLst>
            </p:cNvPr>
            <p:cNvSpPr/>
            <p:nvPr userDrawn="1"/>
          </p:nvSpPr>
          <p:spPr>
            <a:xfrm>
              <a:off x="510540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INTERNAL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BC2B17F-0229-0F6D-0B5B-D898E6E3BB1C}"/>
                </a:ext>
              </a:extLst>
            </p:cNvPr>
            <p:cNvSpPr/>
            <p:nvPr userDrawn="1"/>
          </p:nvSpPr>
          <p:spPr>
            <a:xfrm>
              <a:off x="4095750" y="6323804"/>
              <a:ext cx="971550" cy="220663"/>
            </a:xfrm>
            <a:prstGeom prst="rect">
              <a:avLst/>
            </a:prstGeom>
            <a:solidFill>
              <a:srgbClr val="FFFFFF">
                <a:alpha val="2000"/>
              </a:srgbClr>
            </a:solidFill>
            <a:ln w="12700" cap="flat" cmpd="sng" algn="ctr">
              <a:solidFill>
                <a:srgbClr val="B9CBDA">
                  <a:alpha val="4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srgbClr val="B9CBDA">
                      <a:alpha val="40000"/>
                    </a:srgbClr>
                  </a:solidFill>
                  <a:effectLst/>
                  <a:uLnTx/>
                  <a:uFillTx/>
                  <a:latin typeface="Futura Md BT"/>
                  <a:ea typeface="Segoe UI" panose="020B0502040204020203" pitchFamily="34" charset="0"/>
                  <a:cs typeface="Segoe UI" panose="020B0502040204020203" pitchFamily="34" charset="0"/>
                </a:rPr>
                <a:t>PUBLIC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08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808" r:id="rId16"/>
  </p:sldLayoutIdLst>
  <p:transition spd="med">
    <p:fade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228600" algn="l" defTabSz="914400" rtl="0" eaLnBrk="1" latinLnBrk="0" hangingPunct="1">
        <a:lnSpc>
          <a:spcPct val="130000"/>
        </a:lnSpc>
        <a:spcBef>
          <a:spcPts val="0"/>
        </a:spcBef>
        <a:buClr>
          <a:srgbClr val="7F97B5"/>
        </a:buClr>
        <a:buFont typeface="Calibri Light" panose="020F0302020204030204" pitchFamily="34" charset="0"/>
        <a:buChar char="‐"/>
        <a:defRPr sz="1600" kern="1200">
          <a:solidFill>
            <a:schemeClr val="tx1"/>
          </a:solidFill>
          <a:latin typeface="Futura Lt BT" panose="020B0402020204020303" pitchFamily="34" charset="0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130000"/>
        </a:lnSpc>
        <a:spcBef>
          <a:spcPts val="0"/>
        </a:spcBef>
        <a:buClr>
          <a:srgbClr val="7F97B5"/>
        </a:buClr>
        <a:buFont typeface="Calibri Light" panose="020F0302020204030204" pitchFamily="34" charset="0"/>
        <a:buChar char="‐"/>
        <a:defRPr sz="1600" kern="1200">
          <a:solidFill>
            <a:schemeClr val="tx1"/>
          </a:solidFill>
          <a:latin typeface="Futura Lt BT" panose="020B0402020204020303" pitchFamily="34" charset="0"/>
          <a:ea typeface="+mn-ea"/>
          <a:cs typeface="+mn-cs"/>
        </a:defRPr>
      </a:lvl2pPr>
      <a:lvl3pPr marL="864000" indent="-228600" algn="l" defTabSz="914400" rtl="0" eaLnBrk="1" latinLnBrk="0" hangingPunct="1">
        <a:lnSpc>
          <a:spcPct val="130000"/>
        </a:lnSpc>
        <a:spcBef>
          <a:spcPts val="0"/>
        </a:spcBef>
        <a:buClr>
          <a:srgbClr val="7F97B5"/>
        </a:buClr>
        <a:buFont typeface="Calibri Light" panose="020F0302020204030204" pitchFamily="34" charset="0"/>
        <a:buChar char="‐"/>
        <a:defRPr sz="1600" kern="1200">
          <a:solidFill>
            <a:schemeClr val="tx1"/>
          </a:solidFill>
          <a:latin typeface="Futura Lt BT" panose="020B0402020204020303" pitchFamily="34" charset="0"/>
          <a:ea typeface="+mn-ea"/>
          <a:cs typeface="+mn-cs"/>
        </a:defRPr>
      </a:lvl3pPr>
      <a:lvl4pPr marL="1296000" indent="-228600" algn="l" defTabSz="914400" rtl="0" eaLnBrk="1" latinLnBrk="0" hangingPunct="1">
        <a:lnSpc>
          <a:spcPct val="130000"/>
        </a:lnSpc>
        <a:spcBef>
          <a:spcPts val="0"/>
        </a:spcBef>
        <a:buClr>
          <a:srgbClr val="7F97B5"/>
        </a:buClr>
        <a:buFont typeface="Calibri Light" panose="020F0302020204030204" pitchFamily="34" charset="0"/>
        <a:buChar char="‐"/>
        <a:defRPr sz="1600" kern="1200">
          <a:solidFill>
            <a:schemeClr val="tx1"/>
          </a:solidFill>
          <a:latin typeface="Futura Lt BT" panose="020B0402020204020303" pitchFamily="34" charset="0"/>
          <a:ea typeface="+mn-ea"/>
          <a:cs typeface="+mn-cs"/>
        </a:defRPr>
      </a:lvl4pPr>
      <a:lvl5pPr marL="1728000" indent="-228600" algn="l" defTabSz="914400" rtl="0" eaLnBrk="1" latinLnBrk="0" hangingPunct="1">
        <a:lnSpc>
          <a:spcPct val="130000"/>
        </a:lnSpc>
        <a:spcBef>
          <a:spcPts val="0"/>
        </a:spcBef>
        <a:buClr>
          <a:srgbClr val="7F97B5"/>
        </a:buClr>
        <a:buFont typeface="Calibri Light" panose="020F0302020204030204" pitchFamily="34" charset="0"/>
        <a:buChar char="‐"/>
        <a:defRPr sz="1600" kern="1200">
          <a:solidFill>
            <a:schemeClr val="tx1"/>
          </a:solidFill>
          <a:latin typeface="Futura Lt BT" panose="020B04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0BDF0D-F103-95BB-281D-260A7B8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E34012-2A06-9E38-450D-3522DCA9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195D05-883C-9289-D1E9-3DADB1846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46E64-0579-4C52-95B0-93F21A0849C7}" type="datetimeFigureOut">
              <a:rPr lang="es-ES" smtClean="0"/>
              <a:t>13/04/2026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FABEA-4F5E-B6DB-A3BD-642A02552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F51011-2B2B-C550-0F92-B032E37A0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09B0-FE93-430C-8BCB-E11237B14E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195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sv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ria.galinanes@ctag.com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svg"/><Relationship Id="rId5" Type="http://schemas.openxmlformats.org/officeDocument/2006/relationships/hyperlink" Target="mailto:Victor.alonso@ctag.com" TargetMode="External"/><Relationship Id="rId4" Type="http://schemas.openxmlformats.org/officeDocument/2006/relationships/hyperlink" Target="mailto:Gema.Antequera@ctag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AG - Centre Technologique de l'Automobile de Galice">
            <a:extLst>
              <a:ext uri="{FF2B5EF4-FFF2-40B4-BE49-F238E27FC236}">
                <a16:creationId xmlns:a16="http://schemas.microsoft.com/office/drawing/2014/main" id="{BFC328BC-602D-53E8-AF04-EC446AC1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51" y="297551"/>
            <a:ext cx="916352" cy="65671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94A069-5A05-457A-EDF7-107C442AAB13}"/>
              </a:ext>
            </a:extLst>
          </p:cNvPr>
          <p:cNvSpPr txBox="1"/>
          <p:nvPr/>
        </p:nvSpPr>
        <p:spPr>
          <a:xfrm>
            <a:off x="217143" y="298628"/>
            <a:ext cx="5218457" cy="656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407A"/>
                </a:solidFill>
              </a:rPr>
              <a:t>Digital Twin </a:t>
            </a:r>
            <a:r>
              <a:rPr lang="es-ES" sz="3600" b="1" dirty="0" err="1">
                <a:solidFill>
                  <a:srgbClr val="00407A"/>
                </a:solidFill>
              </a:rPr>
              <a:t>Topic</a:t>
            </a:r>
            <a:r>
              <a:rPr lang="es-ES" sz="3600" b="1" dirty="0">
                <a:solidFill>
                  <a:srgbClr val="00407A"/>
                </a:solidFill>
              </a:rPr>
              <a:t> </a:t>
            </a:r>
            <a:r>
              <a:rPr lang="es-ES" sz="3600" b="1" dirty="0" err="1">
                <a:solidFill>
                  <a:srgbClr val="00407A"/>
                </a:solidFill>
              </a:rPr>
              <a:t>Group</a:t>
            </a:r>
            <a:r>
              <a:rPr lang="es-ES" sz="3600" b="1" dirty="0">
                <a:solidFill>
                  <a:srgbClr val="00407A"/>
                </a:solidFill>
              </a:rPr>
              <a:t> </a:t>
            </a:r>
          </a:p>
        </p:txBody>
      </p:sp>
      <p:pic>
        <p:nvPicPr>
          <p:cNvPr id="9" name="Graphic 3" descr="Adr association">
            <a:extLst>
              <a:ext uri="{FF2B5EF4-FFF2-40B4-BE49-F238E27FC236}">
                <a16:creationId xmlns:a16="http://schemas.microsoft.com/office/drawing/2014/main" id="{3B18744C-DC8E-2295-A177-E12ED0C837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065" y="444041"/>
            <a:ext cx="2378315" cy="377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3FB84A-A7E4-D4A0-9967-A0BFA4B5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1195" y="1574103"/>
            <a:ext cx="1227463" cy="12325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DAEDE7-72FF-73F7-FFEA-EFCF211DDBA7}"/>
              </a:ext>
            </a:extLst>
          </p:cNvPr>
          <p:cNvSpPr txBox="1"/>
          <p:nvPr/>
        </p:nvSpPr>
        <p:spPr>
          <a:xfrm>
            <a:off x="11066261" y="2745382"/>
            <a:ext cx="776842" cy="509277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s-ES" sz="1600" dirty="0"/>
              <a:t>JOIN US!</a:t>
            </a:r>
            <a:endParaRPr lang="es-ES" sz="16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0FD444-EB21-DAF9-19D7-103E4DB4B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44" y="1574103"/>
            <a:ext cx="9943112" cy="4588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EFBC21CA-9682-7F98-4C29-8D2D19C780BD}"/>
                  </a:ext>
                </a:extLst>
              </p:cNvPr>
              <p:cNvSpPr txBox="1"/>
              <p:nvPr/>
            </p:nvSpPr>
            <p:spPr>
              <a:xfrm>
                <a:off x="9393189" y="6442723"/>
                <a:ext cx="27560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b="1" dirty="0">
                    <a:solidFill>
                      <a:schemeClr val="bg1">
                        <a:lumMod val="50000"/>
                      </a:schemeClr>
                    </a:solidFill>
                  </a:rPr>
                  <a:t>Iria Galiñanes </a:t>
                </a:r>
                <a14:m>
                  <m:oMath xmlns:m="http://schemas.openxmlformats.org/officeDocument/2006/math">
                    <m:r>
                      <a:rPr lang="es-ES" sz="1600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| </m:t>
                    </m:r>
                    <m:r>
                      <a:rPr lang="es-ES" sz="1600" b="0" i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16 </m:t>
                    </m:r>
                    <m:r>
                      <a:rPr lang="es-ES" sz="1600" b="0" i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𝐴𝑝𝑟𝑖𝑙</m:t>
                    </m:r>
                    <m:r>
                      <a:rPr lang="es-ES" sz="1600" b="0" i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m:t> 2026</m:t>
                    </m:r>
                  </m:oMath>
                </a14:m>
                <a:endParaRPr lang="es-ES" sz="16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EFBC21CA-9682-7F98-4C29-8D2D19C78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189" y="6442723"/>
                <a:ext cx="2756011" cy="338554"/>
              </a:xfrm>
              <a:prstGeom prst="rect">
                <a:avLst/>
              </a:prstGeom>
              <a:blipFill>
                <a:blip r:embed="rId7"/>
                <a:stretch>
                  <a:fillRect l="-1327" t="-5455" b="-236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06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2CA7-7F9D-6A29-5D32-4A4C8C333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806BC-E419-B619-5A8E-DE4C872D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16" y="780884"/>
            <a:ext cx="9612900" cy="632496"/>
          </a:xfrm>
        </p:spPr>
        <p:txBody>
          <a:bodyPr/>
          <a:lstStyle/>
          <a:p>
            <a:r>
              <a:rPr lang="es-ES" sz="1800" dirty="0"/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 DRIVING IMPACT 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C3DD5F-53E5-6047-6FAA-C444F103A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rgbClr val="0000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964AC7-9B87-26C1-2A2E-DD7A5D8625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67D3A-2A76-4F81-8D72-236A2C273F27}" type="datetime1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A3BACF"/>
              </a:solidFill>
              <a:effectLst/>
              <a:uLnTx/>
              <a:uFillTx/>
              <a:latin typeface="Futura Lt BT" panose="020B04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8" name="AutoShape 4" descr="El Legado del Apolo 13: Cómo Nació el Concepto de Gemelo Digital - Foundtech">
            <a:extLst>
              <a:ext uri="{FF2B5EF4-FFF2-40B4-BE49-F238E27FC236}">
                <a16:creationId xmlns:a16="http://schemas.microsoft.com/office/drawing/2014/main" id="{DFCDD2A8-83D5-D602-674E-9792402DD0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Graphic 3" descr="Adr association">
            <a:extLst>
              <a:ext uri="{FF2B5EF4-FFF2-40B4-BE49-F238E27FC236}">
                <a16:creationId xmlns:a16="http://schemas.microsoft.com/office/drawing/2014/main" id="{D3772422-CB1B-AF1B-7A92-E46B8F8E20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513" y="309162"/>
            <a:ext cx="2378315" cy="3779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8586AD2-D6C0-FC37-6825-992DF6BA2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20609" r="8260" b="27017"/>
          <a:stretch>
            <a:fillRect/>
          </a:stretch>
        </p:blipFill>
        <p:spPr>
          <a:xfrm>
            <a:off x="1654342" y="1785521"/>
            <a:ext cx="8578515" cy="35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895" y="923718"/>
            <a:ext cx="10967410" cy="632496"/>
          </a:xfrm>
        </p:spPr>
        <p:txBody>
          <a:bodyPr/>
          <a:lstStyle/>
          <a:p>
            <a:r>
              <a:rPr lang="es-ES" sz="1800" dirty="0"/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 SHAPING EUROPE’S VISION ON DIGITAL TWINS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>
          <a:solidFill>
            <a:srgbClr val="0000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67D3A-2A76-4F81-8D72-236A2C273F27}" type="datetime1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A3BACF"/>
              </a:solidFill>
              <a:effectLst/>
              <a:uLnTx/>
              <a:uFillTx/>
              <a:latin typeface="Futura Lt BT" panose="020B04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8" name="AutoShape 4" descr="El Legado del Apolo 13: Cómo Nació el Concepto de Gemelo Digital - Foundtech">
            <a:extLst>
              <a:ext uri="{FF2B5EF4-FFF2-40B4-BE49-F238E27FC236}">
                <a16:creationId xmlns:a16="http://schemas.microsoft.com/office/drawing/2014/main" id="{6B1C8035-8D19-FDA0-695D-86288ACA56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Graphic 3" descr="Adr association">
            <a:extLst>
              <a:ext uri="{FF2B5EF4-FFF2-40B4-BE49-F238E27FC236}">
                <a16:creationId xmlns:a16="http://schemas.microsoft.com/office/drawing/2014/main" id="{68B32AA2-E8D0-1C9E-A490-740F3C85C1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7E0AD83F-30F2-A691-DD72-30280787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73" y="1352650"/>
            <a:ext cx="3200865" cy="44574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27371EF-46E8-3525-C0F3-EB3EB669EBCF}"/>
              </a:ext>
            </a:extLst>
          </p:cNvPr>
          <p:cNvSpPr txBox="1"/>
          <p:nvPr/>
        </p:nvSpPr>
        <p:spPr>
          <a:xfrm>
            <a:off x="5014735" y="1854241"/>
            <a:ext cx="6416581" cy="4109884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Digital Twin group co-authored two strategic chapters: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European Sovereignty in Digital Twins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Vision for the Present and Future of Digital Twins</a:t>
            </a:r>
            <a:r>
              <a:rPr lang="en-US" sz="2000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B17C92-5269-5902-DECF-DFD4BC27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623" y="3581399"/>
            <a:ext cx="2118624" cy="2123586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DBBDA9C6-7F1C-CAF4-2704-7A3A08EB577F}"/>
              </a:ext>
            </a:extLst>
          </p:cNvPr>
          <p:cNvGrpSpPr/>
          <p:nvPr/>
        </p:nvGrpSpPr>
        <p:grpSpPr>
          <a:xfrm>
            <a:off x="7206423" y="5724095"/>
            <a:ext cx="1232496" cy="369332"/>
            <a:chOff x="7206423" y="5724095"/>
            <a:chExt cx="1232496" cy="369332"/>
          </a:xfrm>
        </p:grpSpPr>
        <p:sp>
          <p:nvSpPr>
            <p:cNvPr id="11" name="Diagrama de flujo: proceso alternativo 10">
              <a:extLst>
                <a:ext uri="{FF2B5EF4-FFF2-40B4-BE49-F238E27FC236}">
                  <a16:creationId xmlns:a16="http://schemas.microsoft.com/office/drawing/2014/main" id="{1C25A998-D279-D435-DEDC-DBAABF699102}"/>
                </a:ext>
              </a:extLst>
            </p:cNvPr>
            <p:cNvSpPr/>
            <p:nvPr/>
          </p:nvSpPr>
          <p:spPr>
            <a:xfrm>
              <a:off x="7206423" y="5744620"/>
              <a:ext cx="1232496" cy="320552"/>
            </a:xfrm>
            <a:prstGeom prst="flowChartAlternateProcess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>
              <a:outerShdw blurRad="1016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216000" rtlCol="0" anchor="ctr"/>
            <a:lstStyle/>
            <a:p>
              <a:pPr algn="ctr"/>
              <a:endParaRPr lang="es-E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12205F9-F1D9-BAEE-C975-2DC047B6EBD3}"/>
                </a:ext>
              </a:extLst>
            </p:cNvPr>
            <p:cNvSpPr txBox="1"/>
            <p:nvPr/>
          </p:nvSpPr>
          <p:spPr>
            <a:xfrm>
              <a:off x="7318580" y="5724095"/>
              <a:ext cx="10722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407A"/>
                  </a:solidFill>
                </a:rPr>
                <a:t>Scan me</a:t>
              </a:r>
              <a:endParaRPr lang="es-ES" b="1" dirty="0">
                <a:solidFill>
                  <a:srgbClr val="00407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3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B2AD-9442-987E-6722-AEAD5F4A4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4BA9C-AD54-4BE9-187C-867FBDDB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15" y="829007"/>
            <a:ext cx="10606463" cy="632496"/>
          </a:xfrm>
        </p:spPr>
        <p:txBody>
          <a:bodyPr/>
          <a:lstStyle/>
          <a:p>
            <a:r>
              <a:rPr lang="es-ES" sz="1800" dirty="0"/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 SHAPING EUROPE’S VISION ON DIGITAL TWINS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BAC637-31D8-B028-ECEC-F076CF845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rgbClr val="0000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7CC306-8B03-B909-34D1-3C21A8D909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67D3A-2A76-4F81-8D72-236A2C273F27}" type="datetime1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A3BACF"/>
              </a:solidFill>
              <a:effectLst/>
              <a:uLnTx/>
              <a:uFillTx/>
              <a:latin typeface="Futura Lt BT" panose="020B04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8" name="AutoShape 4" descr="El Legado del Apolo 13: Cómo Nació el Concepto de Gemelo Digital - Foundtech">
            <a:extLst>
              <a:ext uri="{FF2B5EF4-FFF2-40B4-BE49-F238E27FC236}">
                <a16:creationId xmlns:a16="http://schemas.microsoft.com/office/drawing/2014/main" id="{CDEE4E7E-0D17-8BDA-3323-F54AEBD119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931932-62CE-42A6-5932-861D2649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1" b="55362"/>
          <a:stretch>
            <a:fillRect/>
          </a:stretch>
        </p:blipFill>
        <p:spPr>
          <a:xfrm>
            <a:off x="339762" y="3052220"/>
            <a:ext cx="5451438" cy="3603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64F7E3-0DDE-FC7A-2011-6DAE3F2B86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6" b="55830"/>
          <a:stretch>
            <a:fillRect/>
          </a:stretch>
        </p:blipFill>
        <p:spPr>
          <a:xfrm>
            <a:off x="6248400" y="2982873"/>
            <a:ext cx="5686202" cy="3742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phic 3" descr="Adr association">
            <a:extLst>
              <a:ext uri="{FF2B5EF4-FFF2-40B4-BE49-F238E27FC236}">
                <a16:creationId xmlns:a16="http://schemas.microsoft.com/office/drawing/2014/main" id="{7AA3B275-5E88-15C6-95AD-8A945C7B74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B233DE-6F64-063D-F6A6-5136D3D65239}"/>
              </a:ext>
            </a:extLst>
          </p:cNvPr>
          <p:cNvSpPr txBox="1"/>
          <p:nvPr/>
        </p:nvSpPr>
        <p:spPr>
          <a:xfrm>
            <a:off x="326230" y="1227248"/>
            <a:ext cx="8982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Two strategic contributions to Europe’s vision:</a:t>
            </a:r>
            <a:endParaRPr lang="es-ES" sz="2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B07F89-1E12-741E-1E46-692185320489}"/>
              </a:ext>
            </a:extLst>
          </p:cNvPr>
          <p:cNvSpPr txBox="1"/>
          <p:nvPr/>
        </p:nvSpPr>
        <p:spPr>
          <a:xfrm>
            <a:off x="339762" y="1987240"/>
            <a:ext cx="6093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Digital Twins in Europe</a:t>
            </a:r>
            <a:br>
              <a:rPr lang="en-US" dirty="0"/>
            </a:br>
            <a:r>
              <a:rPr lang="en-US" dirty="0"/>
              <a:t>→ Enabling Europe’s digital and green transition</a:t>
            </a:r>
            <a:br>
              <a:rPr lang="en-US" dirty="0"/>
            </a:br>
            <a:r>
              <a:rPr lang="en-US" dirty="0"/>
              <a:t>→ Focus on industrial applications and strategic autonomy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DDAB14-3DD7-747D-D3C4-E872CC5B55F5}"/>
              </a:ext>
            </a:extLst>
          </p:cNvPr>
          <p:cNvSpPr txBox="1"/>
          <p:nvPr/>
        </p:nvSpPr>
        <p:spPr>
          <a:xfrm>
            <a:off x="6433756" y="1845590"/>
            <a:ext cx="6093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Future of Digital Twins in Europe</a:t>
            </a:r>
            <a:br>
              <a:rPr lang="en-US" dirty="0"/>
            </a:br>
            <a:r>
              <a:rPr lang="en-US" dirty="0"/>
              <a:t>→ Identifying emerging trends and innovation pathways</a:t>
            </a:r>
            <a:br>
              <a:rPr lang="en-US" dirty="0"/>
            </a:br>
            <a:r>
              <a:rPr lang="en-US" dirty="0"/>
              <a:t>→ Strategic foresight for Europe 2030 and beyond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7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4CA8-321E-7EFC-09BE-34AE3A69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FEA4190-D26C-397D-7AFE-BD103C33A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FCB7C3-CEA7-4277-BDCD-C647F03288C3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E47AB6-4814-1F48-0B6E-5079942A2B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D0EECFC-F1E5-B628-9BC5-27B495834E3A}"/>
              </a:ext>
            </a:extLst>
          </p:cNvPr>
          <p:cNvSpPr txBox="1">
            <a:spLocks/>
          </p:cNvSpPr>
          <p:nvPr/>
        </p:nvSpPr>
        <p:spPr>
          <a:xfrm>
            <a:off x="510716" y="780884"/>
            <a:ext cx="9612900" cy="6324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s-ES" sz="1600" b="0" kern="1200">
                <a:solidFill>
                  <a:schemeClr val="tx2"/>
                </a:solidFill>
                <a:latin typeface="Futura Md BT" panose="020B0602020204020303" pitchFamily="34" charset="0"/>
                <a:ea typeface="Futura Md BT" panose="020B0602020204020303" pitchFamily="34" charset="0"/>
                <a:cs typeface="Segoe UI" panose="020B0502040204020203" pitchFamily="34" charset="0"/>
              </a:defRPr>
            </a:lvl1pPr>
          </a:lstStyle>
          <a:p>
            <a:r>
              <a:rPr lang="es-ES" sz="1800" dirty="0"/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</a:rPr>
              <a:t>|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 ROADMAP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C37CB3B-8AAD-56A2-EFE2-88FA85153043}"/>
              </a:ext>
            </a:extLst>
          </p:cNvPr>
          <p:cNvSpPr txBox="1"/>
          <p:nvPr/>
        </p:nvSpPr>
        <p:spPr>
          <a:xfrm>
            <a:off x="5980334" y="4458387"/>
            <a:ext cx="414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Scan to access the full roadmap</a:t>
            </a:r>
            <a:endParaRPr lang="es-ES" dirty="0"/>
          </a:p>
        </p:txBody>
      </p:sp>
      <p:pic>
        <p:nvPicPr>
          <p:cNvPr id="5" name="Graphic 3" descr="Adr association">
            <a:extLst>
              <a:ext uri="{FF2B5EF4-FFF2-40B4-BE49-F238E27FC236}">
                <a16:creationId xmlns:a16="http://schemas.microsoft.com/office/drawing/2014/main" id="{BC75327F-C2C8-9F1F-955F-C9381AD784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7183AA-9930-1888-C64F-8B507E522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6" t="24819" r="2476" b="27792"/>
          <a:stretch>
            <a:fillRect/>
          </a:stretch>
        </p:blipFill>
        <p:spPr>
          <a:xfrm>
            <a:off x="4674018" y="1902646"/>
            <a:ext cx="6894095" cy="324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C5CA31-82B0-41B6-854F-0EB37D523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40231" r="71050" b="28418"/>
          <a:stretch>
            <a:fillRect/>
          </a:stretch>
        </p:blipFill>
        <p:spPr>
          <a:xfrm>
            <a:off x="623887" y="2308314"/>
            <a:ext cx="2791326" cy="2150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39EA81-0CEF-0368-7937-E5AA2176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1441" r="3158" b="8102"/>
          <a:stretch>
            <a:fillRect/>
          </a:stretch>
        </p:blipFill>
        <p:spPr>
          <a:xfrm>
            <a:off x="4758455" y="4836491"/>
            <a:ext cx="6719671" cy="120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8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5FC30-9C51-8C1D-3889-C2DCAD41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AF09AD-739B-B51B-650A-5F98B0AA6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rgbClr val="0000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EDC5F1-307A-7973-9F6F-4D865443D0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67D3A-2A76-4F81-8D72-236A2C273F27}" type="datetime1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A3BACF"/>
              </a:solidFill>
              <a:effectLst/>
              <a:uLnTx/>
              <a:uFillTx/>
              <a:latin typeface="Futura Lt BT" panose="020B04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EB9A1E1-BF28-31C8-105F-3766F212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16" y="848259"/>
            <a:ext cx="9612900" cy="632496"/>
          </a:xfrm>
        </p:spPr>
        <p:txBody>
          <a:bodyPr/>
          <a:lstStyle/>
          <a:p>
            <a:r>
              <a:rPr lang="es-ES" sz="1800" dirty="0">
                <a:latin typeface="Futura Md BT"/>
              </a:rPr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| BUILDING VISIBILITY &amp; COMMUNITY 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F2BF66-11B5-049E-26DA-40775C89582E}"/>
              </a:ext>
            </a:extLst>
          </p:cNvPr>
          <p:cNvSpPr txBox="1"/>
          <p:nvPr/>
        </p:nvSpPr>
        <p:spPr>
          <a:xfrm>
            <a:off x="647887" y="1466119"/>
            <a:ext cx="7207046" cy="3136491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r>
              <a:rPr lang="en-US" sz="1600" b="1" dirty="0"/>
              <a:t>We have established and grown the Digital Twin Topic Group within ADRA</a:t>
            </a:r>
          </a:p>
          <a:p>
            <a:endParaRPr lang="en-US" sz="1600" b="1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 visibility of group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 strategic milestones across the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Position Europe at the forefront of Digital Twin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s-ES" sz="1600" dirty="0">
              <a:latin typeface="+mn-lt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49F3A89-9AFA-5CAD-1D7E-E1EE2004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18" y="3242855"/>
            <a:ext cx="5220152" cy="2149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66F6E6C-9C89-AB8A-2B35-0B1740514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220" y="1649296"/>
            <a:ext cx="1929254" cy="2007892"/>
          </a:xfrm>
          <a:prstGeom prst="rect">
            <a:avLst/>
          </a:prstGeom>
        </p:spPr>
      </p:pic>
      <p:pic>
        <p:nvPicPr>
          <p:cNvPr id="6" name="Graphic 3" descr="Adr association">
            <a:extLst>
              <a:ext uri="{FF2B5EF4-FFF2-40B4-BE49-F238E27FC236}">
                <a16:creationId xmlns:a16="http://schemas.microsoft.com/office/drawing/2014/main" id="{4F31CD32-EC35-779D-9C81-92E9552D62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  <p:pic>
        <p:nvPicPr>
          <p:cNvPr id="1028" name="Picture 4" descr="Linkedin logo - Icono gratis PNG, SVG">
            <a:extLst>
              <a:ext uri="{FF2B5EF4-FFF2-40B4-BE49-F238E27FC236}">
                <a16:creationId xmlns:a16="http://schemas.microsoft.com/office/drawing/2014/main" id="{7BC62CBA-3818-5795-BB65-2DD3E615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5" y="4925729"/>
            <a:ext cx="568303" cy="56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849CE2-F0C1-9F30-4ABB-98BF27958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0" t="59473" r="8201" b="22030"/>
          <a:stretch>
            <a:fillRect/>
          </a:stretch>
        </p:blipFill>
        <p:spPr>
          <a:xfrm>
            <a:off x="8597948" y="3657188"/>
            <a:ext cx="2425566" cy="12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8DC5A-C828-9CBD-6845-EE1F0985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1AA66C-CAA4-4C12-C332-39F156894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solidFill>
            <a:srgbClr val="0000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B7C3-CEA7-4277-BDCD-C647F03288C3}" type="slidenum">
              <a:rPr kumimoji="0" lang="es-E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56AB85-94F6-E2BC-1217-B18DE821BE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67D3A-2A76-4F81-8D72-236A2C273F27}" type="datetime1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A3BACF"/>
                </a:solidFill>
                <a:effectLst/>
                <a:uLnTx/>
                <a:uFillTx/>
                <a:latin typeface="Futura Lt BT" panose="020B0402020204020303" pitchFamily="34" charset="0"/>
                <a:cs typeface="Segoe UI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A3BACF"/>
              </a:solidFill>
              <a:effectLst/>
              <a:uLnTx/>
              <a:uFillTx/>
              <a:latin typeface="Futura Lt BT" panose="020B04020202040203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3B83EB3-2655-DCC4-6B51-BA1EA7D4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16" y="780884"/>
            <a:ext cx="9612900" cy="632496"/>
          </a:xfrm>
        </p:spPr>
        <p:txBody>
          <a:bodyPr/>
          <a:lstStyle/>
          <a:p>
            <a:r>
              <a:rPr lang="es-ES" sz="1800" dirty="0">
                <a:latin typeface="Futura Md BT"/>
              </a:rPr>
              <a:t>MANUFACTURING &amp; DIGITAL TRANSFORMATION </a:t>
            </a:r>
            <a:r>
              <a:rPr lang="es-ES" sz="1800" dirty="0">
                <a:solidFill>
                  <a:schemeClr val="accent1">
                    <a:lumMod val="75000"/>
                  </a:schemeClr>
                </a:solidFill>
                <a:latin typeface="Futura Md BT"/>
              </a:rPr>
              <a:t>| NEXT STEPS </a:t>
            </a:r>
            <a:endParaRPr lang="es-E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phic 3" descr="Adr association">
            <a:extLst>
              <a:ext uri="{FF2B5EF4-FFF2-40B4-BE49-F238E27FC236}">
                <a16:creationId xmlns:a16="http://schemas.microsoft.com/office/drawing/2014/main" id="{C08CE5BD-97C8-3A97-8C99-3285AF88C8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1C2E0E8-2032-94D5-E430-5CD104115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9" b="12540"/>
          <a:stretch>
            <a:fillRect/>
          </a:stretch>
        </p:blipFill>
        <p:spPr>
          <a:xfrm>
            <a:off x="952500" y="1413380"/>
            <a:ext cx="10287000" cy="45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38FC8-B05E-95BC-EA65-6C6AD21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EB5FFD-550C-84C5-6320-8B6651A27D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367D3A-2A76-4F81-8D72-236A2C273F27}" type="datetime1">
              <a:rPr lang="es-ES" smtClean="0"/>
              <a:pPr/>
              <a:t>13/04/2026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B85B25-5792-CE6C-C36B-B9925B83928C}"/>
              </a:ext>
            </a:extLst>
          </p:cNvPr>
          <p:cNvSpPr txBox="1"/>
          <p:nvPr/>
        </p:nvSpPr>
        <p:spPr>
          <a:xfrm>
            <a:off x="1770434" y="1311735"/>
            <a:ext cx="6355235" cy="685800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s-ES" sz="3200" b="1" dirty="0">
                <a:latin typeface="+mn-lt"/>
              </a:rPr>
              <a:t>DIGITAL TWIN TOPIC GROUP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C4C5DD-C986-0032-90E3-466A4CF64CD2}"/>
              </a:ext>
            </a:extLst>
          </p:cNvPr>
          <p:cNvSpPr txBox="1"/>
          <p:nvPr/>
        </p:nvSpPr>
        <p:spPr>
          <a:xfrm>
            <a:off x="6999460" y="3272607"/>
            <a:ext cx="4521200" cy="660400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s-ES" b="1" i="1" dirty="0">
                <a:solidFill>
                  <a:srgbClr val="00B050"/>
                </a:solidFill>
                <a:latin typeface="+mn-lt"/>
              </a:rPr>
              <a:t>WORK WITH US TO BOOST THE FUTURE!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3D23ED-E2F0-268C-56FB-1023B8424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126" y="1911317"/>
            <a:ext cx="3022874" cy="30353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A0AF762-A484-048D-DB5A-062BC9EA7167}"/>
              </a:ext>
            </a:extLst>
          </p:cNvPr>
          <p:cNvSpPr txBox="1"/>
          <p:nvPr/>
        </p:nvSpPr>
        <p:spPr>
          <a:xfrm>
            <a:off x="7509919" y="3808552"/>
            <a:ext cx="3500283" cy="1592825"/>
          </a:xfrm>
          <a:prstGeom prst="rect">
            <a:avLst/>
          </a:prstGeom>
          <a:noFill/>
        </p:spPr>
        <p:txBody>
          <a:bodyPr wrap="square" lIns="0" tIns="0" rIns="0" bIns="0" spcCol="28800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s-ES" dirty="0">
                <a:solidFill>
                  <a:schemeClr val="bg2">
                    <a:lumMod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Iria.galinanes@ctag.com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s-ES" dirty="0">
                <a:solidFill>
                  <a:schemeClr val="bg2">
                    <a:lumMod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Gema.antequera@ctag.com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s-ES" dirty="0">
                <a:solidFill>
                  <a:schemeClr val="bg2">
                    <a:lumMod val="1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Victor.alonso@ctag.com</a:t>
            </a:r>
            <a:endParaRPr lang="es-E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Graphic 3" descr="Adr association">
            <a:extLst>
              <a:ext uri="{FF2B5EF4-FFF2-40B4-BE49-F238E27FC236}">
                <a16:creationId xmlns:a16="http://schemas.microsoft.com/office/drawing/2014/main" id="{7B016A7A-731B-E300-95B1-AC4FE0DCDB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3159" y="303151"/>
            <a:ext cx="2378315" cy="37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TAG_2020">
  <a:themeElements>
    <a:clrScheme name="CTAG - colores">
      <a:dk1>
        <a:srgbClr val="202C35"/>
      </a:dk1>
      <a:lt1>
        <a:srgbClr val="FFFFFF"/>
      </a:lt1>
      <a:dk2>
        <a:srgbClr val="00407A"/>
      </a:dk2>
      <a:lt2>
        <a:srgbClr val="E8EEF3"/>
      </a:lt2>
      <a:accent1>
        <a:srgbClr val="8A8886"/>
      </a:accent1>
      <a:accent2>
        <a:srgbClr val="A3BACF"/>
      </a:accent2>
      <a:accent3>
        <a:srgbClr val="EEA439"/>
      </a:accent3>
      <a:accent4>
        <a:srgbClr val="4BB28B"/>
      </a:accent4>
      <a:accent5>
        <a:srgbClr val="E85788"/>
      </a:accent5>
      <a:accent6>
        <a:srgbClr val="54C0DA"/>
      </a:accent6>
      <a:hlink>
        <a:srgbClr val="005FA4"/>
      </a:hlink>
      <a:folHlink>
        <a:srgbClr val="202C35"/>
      </a:folHlink>
    </a:clrScheme>
    <a:fontScheme name="CTAG - Futura BT">
      <a:majorFont>
        <a:latin typeface="Futura Md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rgbClr val="202C35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chemeClr val="tx1"/>
          </a:solidFill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20000"/>
          </a:lnSpc>
          <a:defRPr sz="1400" dirty="0" smtClean="0">
            <a:solidFill>
              <a:srgbClr val="202C35"/>
            </a:solidFill>
            <a:latin typeface="Futura Bk BT" panose="020B05020202040203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TAG 2019">
  <a:themeElements>
    <a:clrScheme name="CTAG_RGB">
      <a:dk1>
        <a:srgbClr val="002F6C"/>
      </a:dk1>
      <a:lt1>
        <a:srgbClr val="FFFFFF"/>
      </a:lt1>
      <a:dk2>
        <a:srgbClr val="00113A"/>
      </a:dk2>
      <a:lt2>
        <a:srgbClr val="CCD5E2"/>
      </a:lt2>
      <a:accent1>
        <a:srgbClr val="00B2E3"/>
      </a:accent1>
      <a:accent2>
        <a:srgbClr val="00C08B"/>
      </a:accent2>
      <a:accent3>
        <a:srgbClr val="F44C7F"/>
      </a:accent3>
      <a:accent4>
        <a:srgbClr val="FFA400"/>
      </a:accent4>
      <a:accent5>
        <a:srgbClr val="002053"/>
      </a:accent5>
      <a:accent6>
        <a:srgbClr val="968B83"/>
      </a:accent6>
      <a:hlink>
        <a:srgbClr val="6682A7"/>
      </a:hlink>
      <a:folHlink>
        <a:srgbClr val="335989"/>
      </a:folHlink>
    </a:clrScheme>
    <a:fontScheme name="CTAG_Futura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01600" dist="25400" dir="5400000" algn="t" rotWithShape="0">
            <a:prstClr val="black">
              <a:alpha val="30000"/>
            </a:prstClr>
          </a:outerShdw>
        </a:effectLst>
      </a:spPr>
      <a:bodyPr lIns="144000" tIns="72000" rIns="144000" bIns="216000"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E5EAF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spcCol="288000" rtlCol="0">
        <a:noAutofit/>
      </a:bodyPr>
      <a:lstStyle>
        <a:defPPr>
          <a:lnSpc>
            <a:spcPct val="130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p_CTAG_2019.pptx" id="{34DD4EBD-609B-4A1A-9468-B9EC69F232D8}" vid="{69D4EE8C-009D-475A-847C-F50F862E748C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3BD0609051EB42B8ACEEF2B72B8464" ma:contentTypeVersion="10" ma:contentTypeDescription="Crear nuevo documento." ma:contentTypeScope="" ma:versionID="a87e936268f8ff8e8fa51d48b03c6168">
  <xsd:schema xmlns:xsd="http://www.w3.org/2001/XMLSchema" xmlns:xs="http://www.w3.org/2001/XMLSchema" xmlns:p="http://schemas.microsoft.com/office/2006/metadata/properties" xmlns:ns2="28e20d2d-a4ca-4e31-aa67-0115e2c12fcf" xmlns:ns3="ee5322b2-bfaa-4d10-80ed-0fa7a9a24c2b" targetNamespace="http://schemas.microsoft.com/office/2006/metadata/properties" ma:root="true" ma:fieldsID="0287abe41ab4cf572a4ad46f7961a246" ns2:_="" ns3:_="">
    <xsd:import namespace="28e20d2d-a4ca-4e31-aa67-0115e2c12fcf"/>
    <xsd:import namespace="ee5322b2-bfaa-4d10-80ed-0fa7a9a24c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e20d2d-a4ca-4e31-aa67-0115e2c12f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322b2-bfaa-4d10-80ed-0fa7a9a24c2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A9F5BF-C560-4756-B1E8-8F715F7BF3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6B6125-F1B4-4F01-AB5A-311333A4CA63}">
  <ds:schemaRefs>
    <ds:schemaRef ds:uri="28e20d2d-a4ca-4e31-aa67-0115e2c12fcf"/>
    <ds:schemaRef ds:uri="ee5322b2-bfaa-4d10-80ed-0fa7a9a24c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55C1EFA-EB40-4F60-9779-79C341AC65BC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ee5322b2-bfaa-4d10-80ed-0fa7a9a24c2b"/>
    <ds:schemaRef ds:uri="http://purl.org/dc/terms/"/>
    <ds:schemaRef ds:uri="http://purl.org/dc/dcmitype/"/>
    <ds:schemaRef ds:uri="28e20d2d-a4ca-4e31-aa67-0115e2c12fcf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277</Words>
  <Application>Microsoft Office PowerPoint</Application>
  <PresentationFormat>Panorámica</PresentationFormat>
  <Paragraphs>50</Paragraphs>
  <Slides>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Futura Bk BT</vt:lpstr>
      <vt:lpstr>Futura Hv BT</vt:lpstr>
      <vt:lpstr>Futura Lt BT</vt:lpstr>
      <vt:lpstr>Futura Md BT</vt:lpstr>
      <vt:lpstr>CTAG_2020</vt:lpstr>
      <vt:lpstr>Diseño personalizado</vt:lpstr>
      <vt:lpstr>1_CTAG 2019</vt:lpstr>
      <vt:lpstr>1_Tema de Office</vt:lpstr>
      <vt:lpstr>Presentación de PowerPoint</vt:lpstr>
      <vt:lpstr>MANUFACTURING &amp; DIGITAL TRANSFORMATION | DRIVING IMPACT </vt:lpstr>
      <vt:lpstr>MANUFACTURING &amp; DIGITAL TRANSFORMATION | SHAPING EUROPE’S VISION ON DIGITAL TWINS</vt:lpstr>
      <vt:lpstr>MANUFACTURING &amp; DIGITAL TRANSFORMATION | SHAPING EUROPE’S VISION ON DIGITAL TWINS</vt:lpstr>
      <vt:lpstr>Presentación de PowerPoint</vt:lpstr>
      <vt:lpstr>MANUFACTURING &amp; DIGITAL TRANSFORMATION | BUILDING VISIBILITY &amp; COMMUNITY </vt:lpstr>
      <vt:lpstr>MANUFACTURING &amp; DIGITAL TRANSFORMATION | NEXT STEPS </vt:lpstr>
      <vt:lpstr>Presentación de PowerPoint</vt:lpstr>
    </vt:vector>
  </TitlesOfParts>
  <Company>CTAG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Silva Cabral</dc:creator>
  <cp:lastModifiedBy>Gema Antequera Garcia</cp:lastModifiedBy>
  <cp:revision>15</cp:revision>
  <cp:lastPrinted>2022-03-21T15:18:33Z</cp:lastPrinted>
  <dcterms:created xsi:type="dcterms:W3CDTF">2019-10-02T09:32:59Z</dcterms:created>
  <dcterms:modified xsi:type="dcterms:W3CDTF">2026-04-13T15:16:00Z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0x0101009E3BD0609051EB42B8ACEEF2B72B8464</vt:lpwstr>
  </property>
  <property fmtid="{D5CDD505-2E9C-101B-9397-08002B2CF9AE}" pid="3" name="MediaServiceImageTags">
    <vt:lpwstr/>
  </property>
</Properties>
</file>