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 id="2147483674" r:id="rId6"/>
  </p:sldMasterIdLst>
  <p:notesMasterIdLst>
    <p:notesMasterId r:id="rId26"/>
  </p:notesMasterIdLst>
  <p:sldIdLst>
    <p:sldId id="256" r:id="rId7"/>
    <p:sldId id="257" r:id="rId8"/>
    <p:sldId id="355" r:id="rId9"/>
    <p:sldId id="2147475192" r:id="rId10"/>
    <p:sldId id="353" r:id="rId11"/>
    <p:sldId id="344" r:id="rId12"/>
    <p:sldId id="261" r:id="rId13"/>
    <p:sldId id="337" r:id="rId14"/>
    <p:sldId id="351" r:id="rId15"/>
    <p:sldId id="352" r:id="rId16"/>
    <p:sldId id="295" r:id="rId17"/>
    <p:sldId id="333" r:id="rId18"/>
    <p:sldId id="2147475189" r:id="rId19"/>
    <p:sldId id="298" r:id="rId20"/>
    <p:sldId id="296" r:id="rId21"/>
    <p:sldId id="356" r:id="rId22"/>
    <p:sldId id="279" r:id="rId23"/>
    <p:sldId id="2147475191" r:id="rId24"/>
    <p:sldId id="280" r:id="rId25"/>
  </p:sldIdLst>
  <p:sldSz cx="12192000" cy="6858000"/>
  <p:notesSz cx="6858000" cy="9144000"/>
  <p:embeddedFontLst>
    <p:embeddedFont>
      <p:font typeface="Jura"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amp; strategic positioning" id="{CCCAD9EB-ECD1-498E-9A6A-D2963E71F3E9}">
          <p14:sldIdLst>
            <p14:sldId id="256"/>
            <p14:sldId id="257"/>
            <p14:sldId id="355"/>
            <p14:sldId id="2147475192"/>
            <p14:sldId id="353"/>
            <p14:sldId id="344"/>
            <p14:sldId id="261"/>
            <p14:sldId id="337"/>
            <p14:sldId id="351"/>
            <p14:sldId id="352"/>
          </p14:sldIdLst>
        </p14:section>
        <p14:section name="Research Slides" id="{56A1CC85-E780-4139-9740-120546756EB7}">
          <p14:sldIdLst>
            <p14:sldId id="295"/>
            <p14:sldId id="333"/>
            <p14:sldId id="2147475189"/>
          </p14:sldIdLst>
        </p14:section>
        <p14:section name="Industry Slides" id="{77DF40A0-F342-4620-BF4F-8035E1D6A1BE}">
          <p14:sldIdLst>
            <p14:sldId id="298"/>
            <p14:sldId id="296"/>
            <p14:sldId id="356"/>
          </p14:sldIdLst>
        </p14:section>
        <p14:section name="USPs" id="{80694F54-E903-40D3-B0FA-2204213F191B}">
          <p14:sldIdLst>
            <p14:sldId id="279"/>
          </p14:sldIdLst>
        </p14:section>
        <p14:section name="Open Calls" id="{AA7E7BE8-A567-4EC7-BF00-3ACF54EA0F97}">
          <p14:sldIdLst>
            <p14:sldId id="2147475191"/>
          </p14:sldIdLst>
        </p14:section>
        <p14:section name="Outro Slides" id="{4F0BC6C2-A5BF-49BB-8929-009F97ED47AA}">
          <p14:sldIdLst>
            <p14:sldId id="280"/>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iDvtMrl8h9yjMAWJsVhnl9BfKyH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9BF380-D8AD-3402-1222-90F5DA394908}" name="nadia.kuisma@dimecc.com" initials="na" userId="S::urn:spo:guest#nadia.kuisma@dimecc.com::" providerId="AD"/>
  <p188:author id="{3596E889-55D9-95A1-44C7-01A8E544F85E}" name="breana.callan@ki-verband.de" initials="br" userId="S::urn:spo:guest#breana.callan@ki-verband.de::" providerId="AD"/>
  <p188:author id="{55B98DFA-DF4B-2974-45F5-EF5F90C06263}" name="Lehtinen Emma" initials="LE" userId="S::emma.2.lehtinen@aalto.fi::8990d966-b530-46c2-9ae8-6ac410506a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C02"/>
    <a:srgbClr val="4980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BB27F-F484-3C90-7651-85B2CF7652C5}" v="180" dt="2026-04-15T14:54:30.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6"/>
    <p:restoredTop sz="94650"/>
  </p:normalViewPr>
  <p:slideViewPr>
    <p:cSldViewPr snapToGrid="0">
      <p:cViewPr varScale="1">
        <p:scale>
          <a:sx n="90" d="100"/>
          <a:sy n="90" d="100"/>
        </p:scale>
        <p:origin x="33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10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10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07"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10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10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10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10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6ca14bb4e9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36ca14bb4e9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indent="-171450"/>
            <a:r>
              <a:rPr lang="en-GB"/>
              <a:t>Good morning. / Good afternoon. / Good evening.</a:t>
            </a:r>
            <a:endParaRPr lang="en-US">
              <a:solidFill>
                <a:srgbClr val="444444"/>
              </a:solidFill>
            </a:endParaRPr>
          </a:p>
          <a:p>
            <a:pPr marL="171450" indent="-171450"/>
            <a:endParaRPr lang="fi-FI">
              <a:solidFill>
                <a:srgbClr val="444444"/>
              </a:solidFill>
            </a:endParaRPr>
          </a:p>
          <a:p>
            <a:pPr marL="171450" indent="-171450"/>
            <a:r>
              <a:rPr lang="en-GB"/>
              <a:t>I’m very happy to be here today together with my colleagues … — and all of you. Thank you for the invitation.</a:t>
            </a:r>
            <a:endParaRPr lang="en-US">
              <a:solidFill>
                <a:srgbClr val="444444"/>
              </a:solidFill>
            </a:endParaRPr>
          </a:p>
          <a:p>
            <a:pPr marL="171450" indent="-171450"/>
            <a:endParaRPr lang="fi-FI">
              <a:solidFill>
                <a:srgbClr val="444444"/>
              </a:solidFill>
            </a:endParaRPr>
          </a:p>
          <a:p>
            <a:pPr marL="171450" indent="-171450"/>
            <a:r>
              <a:rPr lang="en-GB"/>
              <a:t>We’re here to talk about something that is no longer an experiment, but more like - a new kind of reality.</a:t>
            </a:r>
            <a:endParaRPr lang="en-US">
              <a:solidFill>
                <a:srgbClr val="444444"/>
              </a:solidFill>
            </a:endParaRPr>
          </a:p>
          <a:p>
            <a:pPr marL="171450" indent="-171450"/>
            <a:endParaRPr lang="fi-FI">
              <a:solidFill>
                <a:srgbClr val="444444"/>
              </a:solidFill>
            </a:endParaRPr>
          </a:p>
          <a:p>
            <a:pPr marL="171450" indent="-171450"/>
            <a:r>
              <a:rPr lang="en-GB"/>
              <a:t>As we know, Europe is waking up to AI. From research labs to boardrooms, from universities to startups — the question is no longer </a:t>
            </a:r>
            <a:r>
              <a:rPr lang="fi-FI" i="1" err="1"/>
              <a:t>whether</a:t>
            </a:r>
            <a:r>
              <a:rPr lang="en-GB"/>
              <a:t> AI matters. The question is: </a:t>
            </a:r>
            <a:r>
              <a:rPr lang="fi-FI" i="1" err="1"/>
              <a:t>how</a:t>
            </a:r>
            <a:r>
              <a:rPr lang="fi-FI" i="1"/>
              <a:t> </a:t>
            </a:r>
            <a:r>
              <a:rPr lang="fi-FI" i="1" err="1"/>
              <a:t>will</a:t>
            </a:r>
            <a:r>
              <a:rPr lang="fi-FI" i="1"/>
              <a:t> Europe </a:t>
            </a:r>
            <a:r>
              <a:rPr lang="fi-FI" i="1" err="1"/>
              <a:t>build</a:t>
            </a:r>
            <a:r>
              <a:rPr lang="fi-FI" i="1"/>
              <a:t> AI, </a:t>
            </a:r>
            <a:r>
              <a:rPr lang="fi-FI" i="1" err="1"/>
              <a:t>use</a:t>
            </a:r>
            <a:r>
              <a:rPr lang="fi-FI" i="1"/>
              <a:t> it, and </a:t>
            </a:r>
            <a:r>
              <a:rPr lang="fi-FI" i="1" err="1"/>
              <a:t>own</a:t>
            </a:r>
            <a:r>
              <a:rPr lang="fi-FI" i="1"/>
              <a:t> it — on </a:t>
            </a:r>
            <a:r>
              <a:rPr lang="fi-FI" i="1" err="1"/>
              <a:t>our</a:t>
            </a:r>
            <a:r>
              <a:rPr lang="fi-FI" i="1"/>
              <a:t> </a:t>
            </a:r>
            <a:r>
              <a:rPr lang="fi-FI" i="1" err="1"/>
              <a:t>own</a:t>
            </a:r>
            <a:r>
              <a:rPr lang="fi-FI" i="1"/>
              <a:t> </a:t>
            </a:r>
            <a:r>
              <a:rPr lang="fi-FI" i="1" err="1"/>
              <a:t>terms</a:t>
            </a:r>
            <a:r>
              <a:rPr lang="fi-FI" i="1"/>
              <a:t>?</a:t>
            </a:r>
            <a:endParaRPr lang="en-GB">
              <a:solidFill>
                <a:srgbClr val="444444"/>
              </a:solidFill>
            </a:endParaRPr>
          </a:p>
          <a:p>
            <a:pPr marL="171450" indent="-171450"/>
            <a:endParaRPr lang="fi-FI">
              <a:solidFill>
                <a:srgbClr val="444444"/>
              </a:solidFill>
            </a:endParaRPr>
          </a:p>
          <a:p>
            <a:pPr marL="171450" indent="-171450"/>
            <a:r>
              <a:rPr lang="en-GB"/>
              <a:t>That’s the story behind the </a:t>
            </a:r>
            <a:r>
              <a:rPr lang="fi-FI" b="1"/>
              <a:t>AI-on-</a:t>
            </a:r>
            <a:r>
              <a:rPr lang="fi-FI" b="1" err="1"/>
              <a:t>Demand</a:t>
            </a:r>
            <a:r>
              <a:rPr lang="fi-FI" b="1"/>
              <a:t> </a:t>
            </a:r>
            <a:r>
              <a:rPr lang="fi-FI" b="1" err="1"/>
              <a:t>Platform</a:t>
            </a:r>
            <a:r>
              <a:rPr lang="en-GB"/>
              <a:t>. A story about sovereignty, collaboration, and scale.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1D158B47-4B30-0837-700A-52CF49E5743E}"/>
            </a:ext>
          </a:extLst>
        </p:cNvPr>
        <p:cNvGrpSpPr/>
        <p:nvPr/>
      </p:nvGrpSpPr>
      <p:grpSpPr>
        <a:xfrm>
          <a:off x="0" y="0"/>
          <a:ext cx="0" cy="0"/>
          <a:chOff x="0" y="0"/>
          <a:chExt cx="0" cy="0"/>
        </a:xfrm>
      </p:grpSpPr>
      <p:sp>
        <p:nvSpPr>
          <p:cNvPr id="410" name="Google Shape;410;g36ca14bb4e9_0_242:notes">
            <a:extLst>
              <a:ext uri="{FF2B5EF4-FFF2-40B4-BE49-F238E27FC236}">
                <a16:creationId xmlns:a16="http://schemas.microsoft.com/office/drawing/2014/main" id="{769D1E79-4E44-AD16-8623-5629E77B36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36ca14bb4e9_0_242:notes">
            <a:extLst>
              <a:ext uri="{FF2B5EF4-FFF2-40B4-BE49-F238E27FC236}">
                <a16:creationId xmlns:a16="http://schemas.microsoft.com/office/drawing/2014/main" id="{61153740-B373-9603-FA3C-3A10E2B6503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a:p>
        </p:txBody>
      </p:sp>
    </p:spTree>
    <p:extLst>
      <p:ext uri="{BB962C8B-B14F-4D97-AF65-F5344CB8AC3E}">
        <p14:creationId xmlns:p14="http://schemas.microsoft.com/office/powerpoint/2010/main" val="187090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a:extLst>
            <a:ext uri="{FF2B5EF4-FFF2-40B4-BE49-F238E27FC236}">
              <a16:creationId xmlns:a16="http://schemas.microsoft.com/office/drawing/2014/main" id="{B94646A8-035B-1DE4-9CAC-80AC99B2CE16}"/>
            </a:ext>
          </a:extLst>
        </p:cNvPr>
        <p:cNvGrpSpPr/>
        <p:nvPr/>
      </p:nvGrpSpPr>
      <p:grpSpPr>
        <a:xfrm>
          <a:off x="0" y="0"/>
          <a:ext cx="0" cy="0"/>
          <a:chOff x="0" y="0"/>
          <a:chExt cx="0" cy="0"/>
        </a:xfrm>
      </p:grpSpPr>
      <p:sp>
        <p:nvSpPr>
          <p:cNvPr id="561" name="Google Shape;561;g37940ad436e_0_821:notes">
            <a:extLst>
              <a:ext uri="{FF2B5EF4-FFF2-40B4-BE49-F238E27FC236}">
                <a16:creationId xmlns:a16="http://schemas.microsoft.com/office/drawing/2014/main" id="{4F7B2FB1-C20C-AB07-EB26-399A61CF29FE}"/>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2" name="Google Shape;562;g37940ad436e_0_821:notes">
            <a:extLst>
              <a:ext uri="{FF2B5EF4-FFF2-40B4-BE49-F238E27FC236}">
                <a16:creationId xmlns:a16="http://schemas.microsoft.com/office/drawing/2014/main" id="{CAB300CB-801A-0B3F-ADBD-A198EB97C705}"/>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563" name="Google Shape;563;g37940ad436e_0_821:notes">
            <a:extLst>
              <a:ext uri="{FF2B5EF4-FFF2-40B4-BE49-F238E27FC236}">
                <a16:creationId xmlns:a16="http://schemas.microsoft.com/office/drawing/2014/main" id="{57EC0F49-2FAE-3AA5-9283-6E4C14EFF009}"/>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37940ad436e_0_821:notes">
            <a:extLst>
              <a:ext uri="{FF2B5EF4-FFF2-40B4-BE49-F238E27FC236}">
                <a16:creationId xmlns:a16="http://schemas.microsoft.com/office/drawing/2014/main" id="{BE327DA9-0FA6-7046-9F83-C37D95AEB3AE}"/>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indent="0">
              <a:buNone/>
            </a:pPr>
            <a:r>
              <a:rPr lang="fi-FI"/>
              <a:t> </a:t>
            </a:r>
            <a:r>
              <a:rPr lang="en-GB"/>
              <a:t>For researchers, </a:t>
            </a:r>
            <a:r>
              <a:rPr lang="en-GB" err="1"/>
              <a:t>AIoD</a:t>
            </a:r>
            <a:r>
              <a:rPr lang="en-GB"/>
              <a:t> is not a static library — it’s a living, collaborative ecosystem.</a:t>
            </a:r>
            <a:endParaRPr lang="fi-FI"/>
          </a:p>
        </p:txBody>
      </p:sp>
      <p:sp>
        <p:nvSpPr>
          <p:cNvPr id="565" name="Google Shape;565;g37940ad436e_0_821:notes">
            <a:extLst>
              <a:ext uri="{FF2B5EF4-FFF2-40B4-BE49-F238E27FC236}">
                <a16:creationId xmlns:a16="http://schemas.microsoft.com/office/drawing/2014/main" id="{BC2E4B40-2C5A-B890-F58C-CC233A1EB666}"/>
              </a:ext>
            </a:extLst>
          </p:cNvPr>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6" name="Google Shape;566;g37940ad436e_0_821:notes">
            <a:extLst>
              <a:ext uri="{FF2B5EF4-FFF2-40B4-BE49-F238E27FC236}">
                <a16:creationId xmlns:a16="http://schemas.microsoft.com/office/drawing/2014/main" id="{3B1BF94B-16AD-4DEE-A1F1-8A26AFC70E7D}"/>
              </a:ext>
            </a:extLst>
          </p:cNvPr>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72449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C975E-BEB6-06A5-96A7-8476CBD6497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9842AE-801A-AB4A-C7CB-31F17BC1C3A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6C63C2D-CD55-25E4-AFF1-9F13547D6FA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E021A6B-1883-9860-07ED-F9A584B67CF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EBB3AAC-6350-A555-8277-9E0A750E50E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58750" indent="0">
              <a:buNone/>
            </a:pPr>
            <a:endParaRPr lang="en-US"/>
          </a:p>
        </p:txBody>
      </p:sp>
      <p:sp>
        <p:nvSpPr>
          <p:cNvPr id="6" name="Footer Placeholder 5">
            <a:extLst>
              <a:ext uri="{FF2B5EF4-FFF2-40B4-BE49-F238E27FC236}">
                <a16:creationId xmlns:a16="http://schemas.microsoft.com/office/drawing/2014/main" id="{E416473F-CAD2-77BD-49B0-24CA9862F4E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B5805BF-FA8B-CB2D-4EF9-9FA6EA68E73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3860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a:extLst>
            <a:ext uri="{FF2B5EF4-FFF2-40B4-BE49-F238E27FC236}">
              <a16:creationId xmlns:a16="http://schemas.microsoft.com/office/drawing/2014/main" id="{25B6C465-A739-2864-CAAF-CA1CE1501C71}"/>
            </a:ext>
          </a:extLst>
        </p:cNvPr>
        <p:cNvGrpSpPr/>
        <p:nvPr/>
      </p:nvGrpSpPr>
      <p:grpSpPr>
        <a:xfrm>
          <a:off x="0" y="0"/>
          <a:ext cx="0" cy="0"/>
          <a:chOff x="0" y="0"/>
          <a:chExt cx="0" cy="0"/>
        </a:xfrm>
      </p:grpSpPr>
      <p:sp>
        <p:nvSpPr>
          <p:cNvPr id="494" name="Google Shape;494;g37940ad436e_0_454:notes">
            <a:extLst>
              <a:ext uri="{FF2B5EF4-FFF2-40B4-BE49-F238E27FC236}">
                <a16:creationId xmlns:a16="http://schemas.microsoft.com/office/drawing/2014/main" id="{57B21FA1-F9F1-7786-E7BD-4C414E56B62B}"/>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95" name="Google Shape;495;g37940ad436e_0_454:notes">
            <a:extLst>
              <a:ext uri="{FF2B5EF4-FFF2-40B4-BE49-F238E27FC236}">
                <a16:creationId xmlns:a16="http://schemas.microsoft.com/office/drawing/2014/main" id="{2B201D9B-C4D2-EB3F-08EE-5DC8FF21B4D6}"/>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496" name="Google Shape;496;g37940ad436e_0_454:notes">
            <a:extLst>
              <a:ext uri="{FF2B5EF4-FFF2-40B4-BE49-F238E27FC236}">
                <a16:creationId xmlns:a16="http://schemas.microsoft.com/office/drawing/2014/main" id="{65348B4E-4ED3-DA61-1696-0124AA759AA1}"/>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37940ad436e_0_454:notes">
            <a:extLst>
              <a:ext uri="{FF2B5EF4-FFF2-40B4-BE49-F238E27FC236}">
                <a16:creationId xmlns:a16="http://schemas.microsoft.com/office/drawing/2014/main" id="{DDA22201-14C3-3CB7-A7D6-2A8AB2DB5B06}"/>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171450" indent="-171450"/>
            <a:r>
              <a:rPr lang="en-GB"/>
              <a:t>Through the </a:t>
            </a:r>
            <a:r>
              <a:rPr lang="fi-FI" b="1"/>
              <a:t>AI </a:t>
            </a:r>
            <a:r>
              <a:rPr lang="fi-FI" b="1" err="1"/>
              <a:t>Catalogue</a:t>
            </a:r>
            <a:r>
              <a:rPr lang="en-GB"/>
              <a:t>, the </a:t>
            </a:r>
            <a:r>
              <a:rPr lang="fi-FI" b="1"/>
              <a:t>AI Builder</a:t>
            </a:r>
            <a:r>
              <a:rPr lang="en-GB"/>
              <a:t>, and the </a:t>
            </a:r>
            <a:r>
              <a:rPr lang="fi-FI" b="1"/>
              <a:t>RAIL </a:t>
            </a:r>
            <a:r>
              <a:rPr lang="fi-FI" b="1" err="1"/>
              <a:t>lab</a:t>
            </a:r>
            <a:r>
              <a:rPr lang="en-GB"/>
              <a:t>, users can find datasets, tools, and services tailored to their work.</a:t>
            </a:r>
            <a:endParaRPr lang="en-US">
              <a:solidFill>
                <a:srgbClr val="444444"/>
              </a:solidFill>
            </a:endParaRPr>
          </a:p>
          <a:p>
            <a:pPr marL="171450" indent="-171450"/>
            <a:endParaRPr lang="fi-FI">
              <a:solidFill>
                <a:srgbClr val="444444"/>
              </a:solidFill>
            </a:endParaRPr>
          </a:p>
          <a:p>
            <a:pPr marL="171450" indent="-171450"/>
            <a:r>
              <a:rPr lang="en-GB"/>
              <a:t>They can also connect, co-develop, and share their results — turning isolated research into visible, reusable European assets.</a:t>
            </a:r>
            <a:endParaRPr/>
          </a:p>
        </p:txBody>
      </p:sp>
      <p:sp>
        <p:nvSpPr>
          <p:cNvPr id="498" name="Google Shape;498;g37940ad436e_0_454:notes">
            <a:extLst>
              <a:ext uri="{FF2B5EF4-FFF2-40B4-BE49-F238E27FC236}">
                <a16:creationId xmlns:a16="http://schemas.microsoft.com/office/drawing/2014/main" id="{887506A6-6D73-24CE-5F50-799D6B6ACF99}"/>
              </a:ext>
            </a:extLst>
          </p:cNvPr>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99" name="Google Shape;499;g37940ad436e_0_454:notes">
            <a:extLst>
              <a:ext uri="{FF2B5EF4-FFF2-40B4-BE49-F238E27FC236}">
                <a16:creationId xmlns:a16="http://schemas.microsoft.com/office/drawing/2014/main" id="{4C618EA4-37BA-B4C6-AE27-3B721CE5C878}"/>
              </a:ext>
            </a:extLst>
          </p:cNvPr>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0968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a:extLst>
            <a:ext uri="{FF2B5EF4-FFF2-40B4-BE49-F238E27FC236}">
              <a16:creationId xmlns:a16="http://schemas.microsoft.com/office/drawing/2014/main" id="{D2B65977-B004-7049-0828-00E7FB98ADF0}"/>
            </a:ext>
          </a:extLst>
        </p:cNvPr>
        <p:cNvGrpSpPr/>
        <p:nvPr/>
      </p:nvGrpSpPr>
      <p:grpSpPr>
        <a:xfrm>
          <a:off x="0" y="0"/>
          <a:ext cx="0" cy="0"/>
          <a:chOff x="0" y="0"/>
          <a:chExt cx="0" cy="0"/>
        </a:xfrm>
      </p:grpSpPr>
      <p:sp>
        <p:nvSpPr>
          <p:cNvPr id="561" name="Google Shape;561;g37940ad436e_0_821:notes">
            <a:extLst>
              <a:ext uri="{FF2B5EF4-FFF2-40B4-BE49-F238E27FC236}">
                <a16:creationId xmlns:a16="http://schemas.microsoft.com/office/drawing/2014/main" id="{3950394B-77D3-470D-6A11-7EFED0FF80D8}"/>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2" name="Google Shape;562;g37940ad436e_0_821:notes">
            <a:extLst>
              <a:ext uri="{FF2B5EF4-FFF2-40B4-BE49-F238E27FC236}">
                <a16:creationId xmlns:a16="http://schemas.microsoft.com/office/drawing/2014/main" id="{3ABB0426-E478-FE01-2F4A-EBA435738DF0}"/>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563" name="Google Shape;563;g37940ad436e_0_821:notes">
            <a:extLst>
              <a:ext uri="{FF2B5EF4-FFF2-40B4-BE49-F238E27FC236}">
                <a16:creationId xmlns:a16="http://schemas.microsoft.com/office/drawing/2014/main" id="{036C0C6D-C7A5-1EEC-942D-A6A45BCC3461}"/>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37940ad436e_0_821:notes">
            <a:extLst>
              <a:ext uri="{FF2B5EF4-FFF2-40B4-BE49-F238E27FC236}">
                <a16:creationId xmlns:a16="http://schemas.microsoft.com/office/drawing/2014/main" id="{3FDB8BB8-0251-3B9D-4D7C-DDD865AF5A77}"/>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171450" indent="-171450">
              <a:buFont typeface="Arial,Sans-Serif"/>
              <a:buChar char="●"/>
            </a:pPr>
            <a:r>
              <a:rPr lang="pt-PT" err="1"/>
              <a:t>Let's</a:t>
            </a:r>
            <a:r>
              <a:rPr lang="pt-PT"/>
              <a:t> move to </a:t>
            </a:r>
            <a:r>
              <a:rPr lang="pt-PT" err="1"/>
              <a:t>the</a:t>
            </a:r>
            <a:r>
              <a:rPr lang="pt-PT"/>
              <a:t> </a:t>
            </a:r>
            <a:r>
              <a:rPr lang="pt-PT" err="1"/>
              <a:t>industry</a:t>
            </a:r>
            <a:r>
              <a:rPr lang="pt-PT"/>
              <a:t> </a:t>
            </a:r>
            <a:r>
              <a:rPr lang="pt-PT" err="1"/>
              <a:t>gateway</a:t>
            </a:r>
            <a:r>
              <a:rPr lang="pt-PT"/>
              <a:t> </a:t>
            </a:r>
            <a:r>
              <a:rPr lang="pt-PT" err="1"/>
              <a:t>now</a:t>
            </a:r>
            <a:r>
              <a:rPr lang="pt-PT"/>
              <a:t>.</a:t>
            </a:r>
            <a:endParaRPr lang="en-US">
              <a:solidFill>
                <a:srgbClr val="444444"/>
              </a:solidFill>
            </a:endParaRPr>
          </a:p>
          <a:p>
            <a:pPr marL="171450" indent="-171450">
              <a:buFont typeface="Arial,Sans-Serif"/>
              <a:buChar char="●"/>
            </a:pPr>
            <a:endParaRPr lang="pt-PT">
              <a:solidFill>
                <a:srgbClr val="444444"/>
              </a:solidFill>
            </a:endParaRPr>
          </a:p>
          <a:p>
            <a:pPr marL="171450" indent="-171450">
              <a:buFont typeface="Arial,Sans-Serif"/>
              <a:buChar char="●"/>
            </a:pPr>
            <a:r>
              <a:rPr lang="pt-PT" err="1"/>
              <a:t>The</a:t>
            </a:r>
            <a:r>
              <a:rPr lang="pt-PT"/>
              <a:t> </a:t>
            </a:r>
            <a:r>
              <a:rPr lang="pt-PT" err="1"/>
              <a:t>industry</a:t>
            </a:r>
            <a:r>
              <a:rPr lang="pt-PT"/>
              <a:t> </a:t>
            </a:r>
            <a:r>
              <a:rPr lang="pt-PT" err="1"/>
              <a:t>access</a:t>
            </a:r>
            <a:r>
              <a:rPr lang="pt-PT"/>
              <a:t> </a:t>
            </a:r>
            <a:r>
              <a:rPr lang="pt-PT" err="1"/>
              <a:t>of</a:t>
            </a:r>
            <a:r>
              <a:rPr lang="pt-PT"/>
              <a:t> </a:t>
            </a:r>
            <a:r>
              <a:rPr lang="pt-PT" err="1"/>
              <a:t>the</a:t>
            </a:r>
            <a:r>
              <a:rPr lang="pt-PT"/>
              <a:t> </a:t>
            </a:r>
            <a:r>
              <a:rPr lang="pt-PT" err="1"/>
              <a:t>AIoD</a:t>
            </a:r>
            <a:r>
              <a:rPr lang="pt-PT"/>
              <a:t> </a:t>
            </a:r>
            <a:r>
              <a:rPr lang="pt-PT" err="1"/>
              <a:t>is</a:t>
            </a:r>
            <a:r>
              <a:rPr lang="pt-PT"/>
              <a:t> </a:t>
            </a:r>
            <a:r>
              <a:rPr lang="pt-PT" err="1"/>
              <a:t>tailored</a:t>
            </a:r>
            <a:r>
              <a:rPr lang="pt-PT"/>
              <a:t> </a:t>
            </a:r>
            <a:r>
              <a:rPr lang="pt-PT" err="1"/>
              <a:t>towards</a:t>
            </a:r>
            <a:r>
              <a:rPr lang="pt-PT"/>
              <a:t> </a:t>
            </a:r>
            <a:r>
              <a:rPr lang="pt-PT" err="1"/>
              <a:t>the</a:t>
            </a:r>
            <a:r>
              <a:rPr lang="pt-PT"/>
              <a:t> </a:t>
            </a:r>
            <a:r>
              <a:rPr lang="pt-PT" err="1"/>
              <a:t>entire</a:t>
            </a:r>
            <a:r>
              <a:rPr lang="pt-PT"/>
              <a:t> AI </a:t>
            </a:r>
            <a:r>
              <a:rPr lang="pt-PT" err="1"/>
              <a:t>lifecycle</a:t>
            </a:r>
            <a:r>
              <a:rPr lang="fi-FI"/>
              <a:t> </a:t>
            </a:r>
            <a:endParaRPr lang="en-US">
              <a:solidFill>
                <a:srgbClr val="444444"/>
              </a:solidFill>
            </a:endParaRPr>
          </a:p>
          <a:p>
            <a:pPr marL="171450" indent="-171450">
              <a:buFont typeface="Arial,Sans-Serif"/>
              <a:buChar char="●"/>
            </a:pPr>
            <a:endParaRPr lang="en-GB">
              <a:solidFill>
                <a:srgbClr val="444444"/>
              </a:solidFill>
            </a:endParaRPr>
          </a:p>
          <a:p>
            <a:pPr marL="171450" indent="-171450">
              <a:buFont typeface="Arial,Sans-Serif"/>
              <a:buChar char="●"/>
            </a:pPr>
            <a:r>
              <a:rPr lang="fi-FI"/>
              <a:t>T</a:t>
            </a:r>
            <a:r>
              <a:rPr lang="en-GB"/>
              <a:t>he logic is simple: </a:t>
            </a:r>
            <a:r>
              <a:rPr lang="fi-FI" b="1" err="1"/>
              <a:t>Build</a:t>
            </a:r>
            <a:r>
              <a:rPr lang="fi-FI" b="1"/>
              <a:t>. Train. Operate.</a:t>
            </a:r>
            <a:endParaRPr/>
          </a:p>
        </p:txBody>
      </p:sp>
      <p:sp>
        <p:nvSpPr>
          <p:cNvPr id="565" name="Google Shape;565;g37940ad436e_0_821:notes">
            <a:extLst>
              <a:ext uri="{FF2B5EF4-FFF2-40B4-BE49-F238E27FC236}">
                <a16:creationId xmlns:a16="http://schemas.microsoft.com/office/drawing/2014/main" id="{A0C3AFF8-00CC-D4B8-48E5-6EEDADADEC93}"/>
              </a:ext>
            </a:extLst>
          </p:cNvPr>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66" name="Google Shape;566;g37940ad436e_0_821:notes">
            <a:extLst>
              <a:ext uri="{FF2B5EF4-FFF2-40B4-BE49-F238E27FC236}">
                <a16:creationId xmlns:a16="http://schemas.microsoft.com/office/drawing/2014/main" id="{2677A179-8DE8-D789-644F-F8C2D2C79424}"/>
              </a:ext>
            </a:extLst>
          </p:cNvPr>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2039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a:extLst>
            <a:ext uri="{FF2B5EF4-FFF2-40B4-BE49-F238E27FC236}">
              <a16:creationId xmlns:a16="http://schemas.microsoft.com/office/drawing/2014/main" id="{8750171D-8EB8-F047-607D-036DA8FECE5F}"/>
            </a:ext>
          </a:extLst>
        </p:cNvPr>
        <p:cNvGrpSpPr/>
        <p:nvPr/>
      </p:nvGrpSpPr>
      <p:grpSpPr>
        <a:xfrm>
          <a:off x="0" y="0"/>
          <a:ext cx="0" cy="0"/>
          <a:chOff x="0" y="0"/>
          <a:chExt cx="0" cy="0"/>
        </a:xfrm>
      </p:grpSpPr>
      <p:sp>
        <p:nvSpPr>
          <p:cNvPr id="576" name="Google Shape;576;g37940ad436e_0_1106:notes">
            <a:extLst>
              <a:ext uri="{FF2B5EF4-FFF2-40B4-BE49-F238E27FC236}">
                <a16:creationId xmlns:a16="http://schemas.microsoft.com/office/drawing/2014/main" id="{091A0251-E2BF-3B7F-AEE7-259DA0A0201B}"/>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77" name="Google Shape;577;g37940ad436e_0_1106:notes">
            <a:extLst>
              <a:ext uri="{FF2B5EF4-FFF2-40B4-BE49-F238E27FC236}">
                <a16:creationId xmlns:a16="http://schemas.microsoft.com/office/drawing/2014/main" id="{CAEE28E4-94FF-0972-8DFC-265B5E476553}"/>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578" name="Google Shape;578;g37940ad436e_0_1106:notes">
            <a:extLst>
              <a:ext uri="{FF2B5EF4-FFF2-40B4-BE49-F238E27FC236}">
                <a16:creationId xmlns:a16="http://schemas.microsoft.com/office/drawing/2014/main" id="{F40221F1-6DF4-0FCE-6B52-D56DC8219874}"/>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37940ad436e_0_1106:notes">
            <a:extLst>
              <a:ext uri="{FF2B5EF4-FFF2-40B4-BE49-F238E27FC236}">
                <a16:creationId xmlns:a16="http://schemas.microsoft.com/office/drawing/2014/main" id="{011CE555-8358-D08A-C385-8283519F4404}"/>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80" name="Google Shape;580;g37940ad436e_0_1106:notes">
            <a:extLst>
              <a:ext uri="{FF2B5EF4-FFF2-40B4-BE49-F238E27FC236}">
                <a16:creationId xmlns:a16="http://schemas.microsoft.com/office/drawing/2014/main" id="{BE6357AC-4B97-45F7-50EC-F922ADE62F1B}"/>
              </a:ext>
            </a:extLst>
          </p:cNvPr>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581" name="Google Shape;581;g37940ad436e_0_1106:notes">
            <a:extLst>
              <a:ext uri="{FF2B5EF4-FFF2-40B4-BE49-F238E27FC236}">
                <a16:creationId xmlns:a16="http://schemas.microsoft.com/office/drawing/2014/main" id="{4A21E216-F024-0204-5CC0-23EE0A5E15F4}"/>
              </a:ext>
            </a:extLst>
          </p:cNvPr>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1988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a:extLst>
            <a:ext uri="{FF2B5EF4-FFF2-40B4-BE49-F238E27FC236}">
              <a16:creationId xmlns:a16="http://schemas.microsoft.com/office/drawing/2014/main" id="{FB99001C-F013-2F07-5A96-6A14C8B4BAEE}"/>
            </a:ext>
          </a:extLst>
        </p:cNvPr>
        <p:cNvGrpSpPr/>
        <p:nvPr/>
      </p:nvGrpSpPr>
      <p:grpSpPr>
        <a:xfrm>
          <a:off x="0" y="0"/>
          <a:ext cx="0" cy="0"/>
          <a:chOff x="0" y="0"/>
          <a:chExt cx="0" cy="0"/>
        </a:xfrm>
      </p:grpSpPr>
      <p:sp>
        <p:nvSpPr>
          <p:cNvPr id="665" name="Google Shape;665;g37940ad436e_0_1563:notes">
            <a:extLst>
              <a:ext uri="{FF2B5EF4-FFF2-40B4-BE49-F238E27FC236}">
                <a16:creationId xmlns:a16="http://schemas.microsoft.com/office/drawing/2014/main" id="{F417D913-B678-5386-9637-804AAE1567FB}"/>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6" name="Google Shape;666;g37940ad436e_0_1563:notes">
            <a:extLst>
              <a:ext uri="{FF2B5EF4-FFF2-40B4-BE49-F238E27FC236}">
                <a16:creationId xmlns:a16="http://schemas.microsoft.com/office/drawing/2014/main" id="{048FBFAA-EB3A-4846-472F-159FE15897CE}"/>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t-PT"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7" name="Google Shape;667;g37940ad436e_0_1563:notes">
            <a:extLst>
              <a:ext uri="{FF2B5EF4-FFF2-40B4-BE49-F238E27FC236}">
                <a16:creationId xmlns:a16="http://schemas.microsoft.com/office/drawing/2014/main" id="{C5A1FDC8-D1E6-AAC0-E5C4-96E298AE3084}"/>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37940ad436e_0_1563:notes">
            <a:extLst>
              <a:ext uri="{FF2B5EF4-FFF2-40B4-BE49-F238E27FC236}">
                <a16:creationId xmlns:a16="http://schemas.microsoft.com/office/drawing/2014/main" id="{492F75AC-01E2-B0D4-A8D1-7500969AF42A}"/>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algn="just">
              <a:buNone/>
            </a:pPr>
            <a:r>
              <a:rPr lang="en-US"/>
              <a:t>Here we have a short overview of the core components of the industry / public sector gateway. The idea behind is to make it easier for European organizations (from startups to research institutions) to develop, deploy, and commercialize AI solutions in a trusted, interoperable way.</a:t>
            </a:r>
          </a:p>
          <a:p>
            <a:pPr algn="just">
              <a:buNone/>
            </a:pPr>
            <a:endParaRPr lang="en-US"/>
          </a:p>
          <a:p>
            <a:pPr algn="just">
              <a:buNone/>
            </a:pPr>
            <a:r>
              <a:rPr lang="en-US"/>
              <a:t>Let’s start with the DevOps tools. This part of the platform provides the technical backbone for building and operating AI. It includes workflow engines, cloud resources, and large-language-model services. Essentially, everything needed to accelerate the process of training, validating, and deploying AI models. You can think of it as the engineering layer that connects data, models, and compute in a consistent pipeline. For example, you can define workflows visually, automate experiments, integrate feedback loops, and move from prototype to production much faster. This is particularly important for European AI developers, because it allows them to work within a standardized and sovereign infrastructure, not depending entirely on non-EU cloud providers.</a:t>
            </a:r>
          </a:p>
          <a:p>
            <a:pPr algn="just">
              <a:buNone/>
            </a:pPr>
            <a:endParaRPr lang="en-US"/>
          </a:p>
          <a:p>
            <a:pPr algn="just">
              <a:buNone/>
            </a:pPr>
            <a:r>
              <a:rPr lang="en-US"/>
              <a:t>The second component is the AI Marketplace. Here, we bring together the supply and demand sides of AI: companies and startups can publish their AI tools, datasets, and services, while users can discover, compare, and later purchase these resources. It supports different pricing models, meaning providers can monetize their AI assets and end-users can easily integrate them into their own solutions. So, in a way, the Marketplace is the commercial and discovery hub of, helping to connect innovation with real business needs.</a:t>
            </a:r>
          </a:p>
          <a:p>
            <a:pPr algn="just">
              <a:buNone/>
            </a:pPr>
            <a:endParaRPr lang="en-US"/>
          </a:p>
          <a:p>
            <a:pPr algn="just">
              <a:buNone/>
            </a:pPr>
            <a:r>
              <a:rPr lang="en-US"/>
              <a:t>And finally, the Business Navigator — a tool for mapping and exploring the European AI landscape. It provides an interactive view of AI companies and initiatives across Europe. Users can visualize business contacts on a map, filter and identify collaboration opportunities. It’s especially valuable for investors, SMEs, and policymakers who want to understand where AI activity is happening and how ecosystems are connected. Essentially, the Business Navigator turns data about Europe’s AI actors into a strategic intelligence tool.</a:t>
            </a:r>
          </a:p>
        </p:txBody>
      </p:sp>
      <p:sp>
        <p:nvSpPr>
          <p:cNvPr id="669" name="Google Shape;669;g37940ad436e_0_1563:notes">
            <a:extLst>
              <a:ext uri="{FF2B5EF4-FFF2-40B4-BE49-F238E27FC236}">
                <a16:creationId xmlns:a16="http://schemas.microsoft.com/office/drawing/2014/main" id="{13D4E875-F628-B3AA-10FE-9B2B699D39A4}"/>
              </a:ext>
            </a:extLst>
          </p:cNvPr>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0" name="Google Shape;670;g37940ad436e_0_1563:notes">
            <a:extLst>
              <a:ext uri="{FF2B5EF4-FFF2-40B4-BE49-F238E27FC236}">
                <a16:creationId xmlns:a16="http://schemas.microsoft.com/office/drawing/2014/main" id="{EDF7214B-14A8-57C5-81E7-1C15BA685729}"/>
              </a:ext>
            </a:extLst>
          </p:cNvPr>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t-PT"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42310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7940ad436e_0_15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666" name="Google Shape;666;g37940ad436e_0_15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667" name="Google Shape;667;g37940ad436e_0_156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37940ad436e_0_156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171450" indent="-171450"/>
            <a:r>
              <a:rPr lang="en-GB" b="1"/>
              <a:t>As a recap:</a:t>
            </a:r>
            <a:endParaRPr lang="en-US">
              <a:solidFill>
                <a:srgbClr val="444444"/>
              </a:solidFill>
            </a:endParaRPr>
          </a:p>
          <a:p>
            <a:pPr marL="171450" indent="-171450"/>
            <a:endParaRPr lang="en-GB">
              <a:solidFill>
                <a:srgbClr val="444444"/>
              </a:solidFill>
            </a:endParaRPr>
          </a:p>
          <a:p>
            <a:pPr marL="171450" indent="-171450"/>
            <a:r>
              <a:rPr lang="en-GB" b="1"/>
              <a:t>Benefits for Business &amp; Industry:</a:t>
            </a:r>
            <a:r>
              <a:rPr lang="en-GB"/>
              <a:t> For businesses — a marketplace, low-code tools, HPC access, secure deployment, and visibility across Europe.. A full pipeline from concept to commercialization.</a:t>
            </a:r>
            <a:endParaRPr lang="en-US">
              <a:solidFill>
                <a:srgbClr val="444444"/>
              </a:solidFill>
            </a:endParaRPr>
          </a:p>
          <a:p>
            <a:pPr marL="171450" indent="-171450"/>
            <a:endParaRPr lang="fi-FI">
              <a:solidFill>
                <a:srgbClr val="444444"/>
              </a:solidFill>
            </a:endParaRPr>
          </a:p>
          <a:p>
            <a:pPr marL="171450" indent="-171450"/>
            <a:r>
              <a:rPr lang="en-GB" b="1"/>
              <a:t>Benefits for Research &amp; Innovation</a:t>
            </a:r>
            <a:r>
              <a:rPr lang="en-GB"/>
              <a:t>: Over half a million AI assets, RAIL labs, metadata catalogues, </a:t>
            </a:r>
            <a:r>
              <a:rPr lang="en-GB" err="1"/>
              <a:t>RoboCompass</a:t>
            </a:r>
            <a:r>
              <a:rPr lang="en-GB"/>
              <a:t> for robotics ethics, and more. It’s the European research infrastructure made practical.</a:t>
            </a:r>
            <a:endParaRPr lang="en-US">
              <a:solidFill>
                <a:srgbClr val="444444"/>
              </a:solidFill>
            </a:endParaRPr>
          </a:p>
          <a:p>
            <a:pPr marL="0" lvl="0" indent="0" algn="l">
              <a:lnSpc>
                <a:spcPct val="100000"/>
              </a:lnSpc>
              <a:spcBef>
                <a:spcPts val="0"/>
              </a:spcBef>
              <a:spcAft>
                <a:spcPts val="0"/>
              </a:spcAft>
              <a:buSzPts val="1100"/>
              <a:buNone/>
            </a:pPr>
            <a:endParaRPr/>
          </a:p>
        </p:txBody>
      </p:sp>
      <p:sp>
        <p:nvSpPr>
          <p:cNvPr id="669" name="Google Shape;669;g37940ad436e_0_156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670" name="Google Shape;670;g37940ad436e_0_156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a:extLst>
            <a:ext uri="{FF2B5EF4-FFF2-40B4-BE49-F238E27FC236}">
              <a16:creationId xmlns:a16="http://schemas.microsoft.com/office/drawing/2014/main" id="{35FEB35A-C4CD-FA3D-4C8E-BD9CB5850FDC}"/>
            </a:ext>
          </a:extLst>
        </p:cNvPr>
        <p:cNvGrpSpPr/>
        <p:nvPr/>
      </p:nvGrpSpPr>
      <p:grpSpPr>
        <a:xfrm>
          <a:off x="0" y="0"/>
          <a:ext cx="0" cy="0"/>
          <a:chOff x="0" y="0"/>
          <a:chExt cx="0" cy="0"/>
        </a:xfrm>
      </p:grpSpPr>
      <p:sp>
        <p:nvSpPr>
          <p:cNvPr id="849" name="Google Shape;849;g3ccdbcbeea1_0_28:notes">
            <a:extLst>
              <a:ext uri="{FF2B5EF4-FFF2-40B4-BE49-F238E27FC236}">
                <a16:creationId xmlns:a16="http://schemas.microsoft.com/office/drawing/2014/main" id="{74772BE3-950B-85F3-AAC7-A75941FEA29A}"/>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850" name="Google Shape;850;g3ccdbcbeea1_0_28:notes">
            <a:extLst>
              <a:ext uri="{FF2B5EF4-FFF2-40B4-BE49-F238E27FC236}">
                <a16:creationId xmlns:a16="http://schemas.microsoft.com/office/drawing/2014/main" id="{4C9D53FF-EA66-3697-6935-75ADF145C4E0}"/>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851" name="Google Shape;851;g3ccdbcbeea1_0_28:notes">
            <a:extLst>
              <a:ext uri="{FF2B5EF4-FFF2-40B4-BE49-F238E27FC236}">
                <a16:creationId xmlns:a16="http://schemas.microsoft.com/office/drawing/2014/main" id="{5665ADFD-DD17-6F82-CBC9-9D676BE0F51C}"/>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3ccdbcbeea1_0_28:notes">
            <a:extLst>
              <a:ext uri="{FF2B5EF4-FFF2-40B4-BE49-F238E27FC236}">
                <a16:creationId xmlns:a16="http://schemas.microsoft.com/office/drawing/2014/main" id="{90F4DC9F-AD3C-FEAE-DE69-17C5BFD9DB19}"/>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853" name="Google Shape;853;g3ccdbcbeea1_0_28:notes">
            <a:extLst>
              <a:ext uri="{FF2B5EF4-FFF2-40B4-BE49-F238E27FC236}">
                <a16:creationId xmlns:a16="http://schemas.microsoft.com/office/drawing/2014/main" id="{0BAFAE25-E7CA-755B-44FB-93E50FFBF40B}"/>
              </a:ext>
            </a:extLst>
          </p:cNvPr>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854" name="Google Shape;854;g3ccdbcbeea1_0_28:notes">
            <a:extLst>
              <a:ext uri="{FF2B5EF4-FFF2-40B4-BE49-F238E27FC236}">
                <a16:creationId xmlns:a16="http://schemas.microsoft.com/office/drawing/2014/main" id="{4919EFF2-3A23-DCD7-08FD-61E43BF065EE}"/>
              </a:ext>
            </a:extLst>
          </p:cNvPr>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54048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7940ad436e_0_17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681" name="Google Shape;681;g37940ad436e_0_17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682" name="Google Shape;682;g37940ad436e_0_17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37940ad436e_0_174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171450" indent="-171450"/>
            <a:r>
              <a:rPr lang="en-GB"/>
              <a:t>The platform is live. The tools are there and more is coming as we speak. The ecosystem is growing.</a:t>
            </a:r>
            <a:endParaRPr lang="en-US">
              <a:solidFill>
                <a:srgbClr val="444444"/>
              </a:solidFill>
            </a:endParaRPr>
          </a:p>
          <a:p>
            <a:pPr marL="171450" indent="-171450"/>
            <a:endParaRPr lang="fi-FI">
              <a:solidFill>
                <a:srgbClr val="444444"/>
              </a:solidFill>
            </a:endParaRPr>
          </a:p>
          <a:p>
            <a:pPr marL="171450" indent="-171450"/>
            <a:r>
              <a:rPr lang="en-GB"/>
              <a:t>This is your invitation to explore it — to test it, to use it, to shape it.</a:t>
            </a:r>
            <a:endParaRPr lang="en-US">
              <a:solidFill>
                <a:srgbClr val="444444"/>
              </a:solidFill>
            </a:endParaRPr>
          </a:p>
          <a:p>
            <a:pPr marL="171450" indent="-171450"/>
            <a:endParaRPr lang="fi-FI">
              <a:solidFill>
                <a:srgbClr val="444444"/>
              </a:solidFill>
            </a:endParaRPr>
          </a:p>
          <a:p>
            <a:pPr marL="171450" indent="-171450"/>
            <a:r>
              <a:rPr lang="en-GB"/>
              <a:t>You’ll see how these ideas translate into a real, operational platform.</a:t>
            </a:r>
            <a:endParaRPr/>
          </a:p>
        </p:txBody>
      </p:sp>
      <p:sp>
        <p:nvSpPr>
          <p:cNvPr id="684" name="Google Shape;684;g37940ad436e_0_1741: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685" name="Google Shape;685;g37940ad436e_0_1741: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6ca14bb4e9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g36ca14bb4e9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indent="-171450"/>
            <a:r>
              <a:rPr lang="en-GB"/>
              <a:t>Over the past five years, AI has moved from research papers to boardroom decisions.</a:t>
            </a:r>
            <a:endParaRPr lang="en-US">
              <a:solidFill>
                <a:srgbClr val="444444"/>
              </a:solidFill>
            </a:endParaRPr>
          </a:p>
          <a:p>
            <a:pPr marL="171450" indent="-171450"/>
            <a:endParaRPr lang="fi-FI">
              <a:solidFill>
                <a:srgbClr val="444444"/>
              </a:solidFill>
            </a:endParaRPr>
          </a:p>
          <a:p>
            <a:pPr marL="171450" indent="-171450"/>
            <a:r>
              <a:rPr lang="en-GB"/>
              <a:t>Startups are scaling to unicorns; enterprises are embedding AI into every process. Venture capital, public investment, and policy attention have reached record levels.</a:t>
            </a:r>
            <a:endParaRPr lang="en-US">
              <a:solidFill>
                <a:srgbClr val="444444"/>
              </a:solidFill>
            </a:endParaRPr>
          </a:p>
          <a:p>
            <a:pPr marL="171450" indent="-171450"/>
            <a:endParaRPr lang="fi-FI">
              <a:solidFill>
                <a:srgbClr val="444444"/>
              </a:solidFill>
            </a:endParaRPr>
          </a:p>
          <a:p>
            <a:pPr marL="171450" indent="-171450"/>
            <a:r>
              <a:rPr lang="en-GB"/>
              <a:t>Yet — despite this energy — Europe still struggles to turn scientific excellence into economic strength.</a:t>
            </a:r>
            <a:endParaRPr lang="en-US">
              <a:solidFill>
                <a:srgbClr val="444444"/>
              </a:solidFill>
            </a:endParaRPr>
          </a:p>
          <a:p>
            <a:pPr marL="171450" indent="-171450"/>
            <a:endParaRPr lang="fi-FI">
              <a:solidFill>
                <a:srgbClr val="444444"/>
              </a:solidFill>
            </a:endParaRPr>
          </a:p>
          <a:p>
            <a:pPr marL="171450" indent="-171450"/>
            <a:r>
              <a:rPr lang="en-GB"/>
              <a:t>We have world-class research, but we often lack the </a:t>
            </a:r>
            <a:r>
              <a:rPr lang="fi-FI" b="1" err="1"/>
              <a:t>platforms</a:t>
            </a:r>
            <a:r>
              <a:rPr lang="en-GB"/>
              <a:t> that turn research into accessible, scalable products.</a:t>
            </a:r>
            <a:endParaRPr lang="en-US">
              <a:solidFill>
                <a:srgbClr val="444444"/>
              </a:solidFill>
            </a:endParaRPr>
          </a:p>
          <a:p>
            <a:pPr marL="171450" indent="-171450"/>
            <a:endParaRPr lang="fi-FI">
              <a:solidFill>
                <a:srgbClr val="444444"/>
              </a:solidFill>
            </a:endParaRPr>
          </a:p>
          <a:p>
            <a:pPr marL="171450" indent="-171450"/>
            <a:r>
              <a:rPr lang="en-GB"/>
              <a:t>The AI-on-Demand Platform is here to change that — to make sure that European innovation doesn’t stop at the lab door.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58750" inden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A50E41E6-C0EB-5611-A048-FAF7F45BB15E}"/>
            </a:ext>
          </a:extLst>
        </p:cNvPr>
        <p:cNvGrpSpPr/>
        <p:nvPr/>
      </p:nvGrpSpPr>
      <p:grpSpPr>
        <a:xfrm>
          <a:off x="0" y="0"/>
          <a:ext cx="0" cy="0"/>
          <a:chOff x="0" y="0"/>
          <a:chExt cx="0" cy="0"/>
        </a:xfrm>
      </p:grpSpPr>
      <p:sp>
        <p:nvSpPr>
          <p:cNvPr id="410" name="Google Shape;410;g36ca14bb4e9_0_242:notes">
            <a:extLst>
              <a:ext uri="{FF2B5EF4-FFF2-40B4-BE49-F238E27FC236}">
                <a16:creationId xmlns:a16="http://schemas.microsoft.com/office/drawing/2014/main" id="{9D632A99-7FBA-C93A-9ED2-79C4A5C5E2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36ca14bb4e9_0_242:notes">
            <a:extLst>
              <a:ext uri="{FF2B5EF4-FFF2-40B4-BE49-F238E27FC236}">
                <a16:creationId xmlns:a16="http://schemas.microsoft.com/office/drawing/2014/main" id="{4DA7592F-E62F-A4F1-11DB-CF0FA97498F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a:p>
        </p:txBody>
      </p:sp>
    </p:spTree>
    <p:extLst>
      <p:ext uri="{BB962C8B-B14F-4D97-AF65-F5344CB8AC3E}">
        <p14:creationId xmlns:p14="http://schemas.microsoft.com/office/powerpoint/2010/main" val="396856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a:extLst>
            <a:ext uri="{FF2B5EF4-FFF2-40B4-BE49-F238E27FC236}">
              <a16:creationId xmlns:a16="http://schemas.microsoft.com/office/drawing/2014/main" id="{71CF2FEA-F1AE-C34B-E98E-D6AAEE5F2803}"/>
            </a:ext>
          </a:extLst>
        </p:cNvPr>
        <p:cNvGrpSpPr/>
        <p:nvPr/>
      </p:nvGrpSpPr>
      <p:grpSpPr>
        <a:xfrm>
          <a:off x="0" y="0"/>
          <a:ext cx="0" cy="0"/>
          <a:chOff x="0" y="0"/>
          <a:chExt cx="0" cy="0"/>
        </a:xfrm>
      </p:grpSpPr>
      <p:sp>
        <p:nvSpPr>
          <p:cNvPr id="465" name="Google Shape;465;g37940ad436e_0_1385:notes">
            <a:extLst>
              <a:ext uri="{FF2B5EF4-FFF2-40B4-BE49-F238E27FC236}">
                <a16:creationId xmlns:a16="http://schemas.microsoft.com/office/drawing/2014/main" id="{70281848-CC41-D7A9-845C-66AA0EC28EF9}"/>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66" name="Google Shape;466;g37940ad436e_0_1385:notes">
            <a:extLst>
              <a:ext uri="{FF2B5EF4-FFF2-40B4-BE49-F238E27FC236}">
                <a16:creationId xmlns:a16="http://schemas.microsoft.com/office/drawing/2014/main" id="{F1484A49-3401-EF43-5618-847CDA7FD6CE}"/>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467" name="Google Shape;467;g37940ad436e_0_1385:notes">
            <a:extLst>
              <a:ext uri="{FF2B5EF4-FFF2-40B4-BE49-F238E27FC236}">
                <a16:creationId xmlns:a16="http://schemas.microsoft.com/office/drawing/2014/main" id="{02A99501-DA0B-5CC3-AE03-BF4453EBD6C3}"/>
              </a:ext>
            </a:extLst>
          </p:cNvPr>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37940ad436e_0_1385:notes">
            <a:extLst>
              <a:ext uri="{FF2B5EF4-FFF2-40B4-BE49-F238E27FC236}">
                <a16:creationId xmlns:a16="http://schemas.microsoft.com/office/drawing/2014/main" id="{0D6A6E27-84AB-3038-6BBC-030E699F1A63}"/>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69" name="Google Shape;469;g37940ad436e_0_1385:notes">
            <a:extLst>
              <a:ext uri="{FF2B5EF4-FFF2-40B4-BE49-F238E27FC236}">
                <a16:creationId xmlns:a16="http://schemas.microsoft.com/office/drawing/2014/main" id="{D8CBDAB0-0557-1603-1823-B7A94BF1A854}"/>
              </a:ext>
            </a:extLst>
          </p:cNvPr>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70" name="Google Shape;470;g37940ad436e_0_1385:notes">
            <a:extLst>
              <a:ext uri="{FF2B5EF4-FFF2-40B4-BE49-F238E27FC236}">
                <a16:creationId xmlns:a16="http://schemas.microsoft.com/office/drawing/2014/main" id="{6D046A55-19B6-EE2E-E401-02AAC78CA074}"/>
              </a:ext>
            </a:extLst>
          </p:cNvPr>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0082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CD4CE-0D27-83EE-9BF3-D6E5047D528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78E4F2-7FF9-AA55-CC2F-DA8F6BB2C9A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6017AA4-61E0-3E94-0605-467D4CD1B7D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7CCCAFA-89A4-88CE-F386-4AB15D08CCB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43CFC75-1849-A564-6E20-67370092AA5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58750" indent="0">
              <a:buNone/>
            </a:pPr>
            <a:endParaRPr lang="en-US"/>
          </a:p>
        </p:txBody>
      </p:sp>
      <p:sp>
        <p:nvSpPr>
          <p:cNvPr id="6" name="Footer Placeholder 5">
            <a:extLst>
              <a:ext uri="{FF2B5EF4-FFF2-40B4-BE49-F238E27FC236}">
                <a16:creationId xmlns:a16="http://schemas.microsoft.com/office/drawing/2014/main" id="{50C36B5A-68A2-830A-A953-50F81A5236C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C3BF522-2419-4519-D612-2F7329741F9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78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6ca14bb4e9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36ca14bb4e9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indent="-171450"/>
            <a:r>
              <a:rPr lang="en-GB"/>
              <a:t>The mission of the AI-on-Demand Platform is to </a:t>
            </a:r>
            <a:r>
              <a:rPr lang="fi-FI" b="1" err="1"/>
              <a:t>build</a:t>
            </a:r>
            <a:r>
              <a:rPr lang="fi-FI" b="1"/>
              <a:t> </a:t>
            </a:r>
            <a:r>
              <a:rPr lang="fi-FI" b="1" err="1"/>
              <a:t>that</a:t>
            </a:r>
            <a:r>
              <a:rPr lang="fi-FI" b="1"/>
              <a:t> </a:t>
            </a:r>
            <a:r>
              <a:rPr lang="fi-FI" b="1" err="1"/>
              <a:t>sovereignty</a:t>
            </a:r>
            <a:r>
              <a:rPr lang="en-GB"/>
              <a:t> — by creating a thriving European AI ecosystem where research, industry, and public services collaborate seamlessly.</a:t>
            </a:r>
            <a:endParaRPr lang="en-US">
              <a:solidFill>
                <a:srgbClr val="444444"/>
              </a:solidFill>
            </a:endParaRPr>
          </a:p>
          <a:p>
            <a:pPr marL="171450" indent="-171450"/>
            <a:endParaRPr lang="fi-FI">
              <a:solidFill>
                <a:srgbClr val="444444"/>
              </a:solidFill>
            </a:endParaRPr>
          </a:p>
          <a:p>
            <a:pPr marL="171450" indent="-171450"/>
            <a:r>
              <a:rPr lang="en-GB"/>
              <a:t>It’s about excellence and openness —with trust, transparency, and European values built in.</a:t>
            </a:r>
            <a:endParaRPr lang="en-US">
              <a:solidFill>
                <a:srgbClr val="444444"/>
              </a:solidFill>
            </a:endParaRPr>
          </a:p>
          <a:p>
            <a:pPr marL="171450" indent="-171450"/>
            <a:endParaRPr lang="fi-FI">
              <a:solidFill>
                <a:srgbClr val="444444"/>
              </a:solidFill>
            </a:endParaRPr>
          </a:p>
          <a:p>
            <a:pPr marL="171450" indent="-171450"/>
            <a:r>
              <a:rPr lang="en-GB"/>
              <a:t>The idea is not to reinvent everything, but to connect what already exists — the projects, datasets, tools, and people — into one powerful, visible, and interoperable network.</a:t>
            </a:r>
            <a:endParaRPr lang="en-US">
              <a:solidFill>
                <a:srgbClr val="444444"/>
              </a:solidFill>
            </a:endParaRPr>
          </a:p>
          <a:p>
            <a:pPr marL="171450" indent="-171450"/>
            <a:endParaRPr lang="fi-FI">
              <a:solidFill>
                <a:srgbClr val="444444"/>
              </a:solidFill>
            </a:endParaRPr>
          </a:p>
          <a:p>
            <a:pPr marL="171450" indent="-171450"/>
            <a:r>
              <a:rPr lang="en-GB"/>
              <a:t>We are not competing with Europe’s innovators. We are </a:t>
            </a:r>
            <a:r>
              <a:rPr lang="fi-FI" b="1" err="1"/>
              <a:t>amplifying</a:t>
            </a:r>
            <a:r>
              <a:rPr lang="en-GB"/>
              <a:t> them.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730D6CFF-DD8C-4375-DF04-D98228AB14D4}"/>
            </a:ext>
          </a:extLst>
        </p:cNvPr>
        <p:cNvGrpSpPr/>
        <p:nvPr/>
      </p:nvGrpSpPr>
      <p:grpSpPr>
        <a:xfrm>
          <a:off x="0" y="0"/>
          <a:ext cx="0" cy="0"/>
          <a:chOff x="0" y="0"/>
          <a:chExt cx="0" cy="0"/>
        </a:xfrm>
      </p:grpSpPr>
      <p:sp>
        <p:nvSpPr>
          <p:cNvPr id="410" name="Google Shape;410;g36ca14bb4e9_0_242:notes">
            <a:extLst>
              <a:ext uri="{FF2B5EF4-FFF2-40B4-BE49-F238E27FC236}">
                <a16:creationId xmlns:a16="http://schemas.microsoft.com/office/drawing/2014/main" id="{F2B040D1-0CF9-E60E-CD85-3C417AEF8F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36ca14bb4e9_0_242:notes">
            <a:extLst>
              <a:ext uri="{FF2B5EF4-FFF2-40B4-BE49-F238E27FC236}">
                <a16:creationId xmlns:a16="http://schemas.microsoft.com/office/drawing/2014/main" id="{5D25F2AD-4697-14DF-FC09-E020F90B2C3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indent="-171450"/>
            <a:r>
              <a:rPr lang="en-GB"/>
              <a:t>The vision is straightforward yet bold: </a:t>
            </a:r>
            <a:r>
              <a:rPr lang="fi-FI" b="1" err="1"/>
              <a:t>one</a:t>
            </a:r>
            <a:r>
              <a:rPr lang="fi-FI" b="1"/>
              <a:t> </a:t>
            </a:r>
            <a:r>
              <a:rPr lang="fi-FI" b="1" err="1"/>
              <a:t>platform</a:t>
            </a:r>
            <a:r>
              <a:rPr lang="fi-FI" b="1"/>
              <a:t>, </a:t>
            </a:r>
            <a:r>
              <a:rPr lang="fi-FI" b="1" err="1"/>
              <a:t>one</a:t>
            </a:r>
            <a:r>
              <a:rPr lang="fi-FI" b="1"/>
              <a:t> </a:t>
            </a:r>
            <a:r>
              <a:rPr lang="fi-FI" b="1" err="1"/>
              <a:t>entry</a:t>
            </a:r>
            <a:r>
              <a:rPr lang="fi-FI" b="1"/>
              <a:t> </a:t>
            </a:r>
            <a:r>
              <a:rPr lang="fi-FI" b="1" err="1"/>
              <a:t>point</a:t>
            </a:r>
            <a:r>
              <a:rPr lang="en-GB"/>
              <a:t> for European AI.</a:t>
            </a:r>
            <a:endParaRPr lang="en-US">
              <a:solidFill>
                <a:srgbClr val="444444"/>
              </a:solidFill>
            </a:endParaRPr>
          </a:p>
          <a:p>
            <a:pPr marL="171450" indent="-171450"/>
            <a:endParaRPr lang="fi-FI">
              <a:solidFill>
                <a:srgbClr val="444444"/>
              </a:solidFill>
            </a:endParaRPr>
          </a:p>
          <a:p>
            <a:pPr marL="171450" indent="-171450"/>
            <a:r>
              <a:rPr lang="en-GB"/>
              <a:t>A place where researchers, startups, tech providers, EU projects, and EU AI initiatives, such as Digital Innovation Hubs, meet — to build, share, and grow AI together.</a:t>
            </a:r>
            <a:endParaRPr lang="en-US">
              <a:solidFill>
                <a:srgbClr val="444444"/>
              </a:solidFill>
            </a:endParaRPr>
          </a:p>
          <a:p>
            <a:pPr marL="171450" indent="-171450"/>
            <a:endParaRPr lang="fi-FI">
              <a:solidFill>
                <a:srgbClr val="444444"/>
              </a:solidFill>
            </a:endParaRPr>
          </a:p>
          <a:p>
            <a:pPr marL="171450" indent="-171450"/>
            <a:r>
              <a:rPr lang="en-GB"/>
              <a:t>Think of it as the European “home” for AI — where excellence is made visible, where collaboration is frictionless, and where trust is the default.</a:t>
            </a:r>
            <a:endParaRPr lang="en-US">
              <a:solidFill>
                <a:srgbClr val="444444"/>
              </a:solidFill>
            </a:endParaRPr>
          </a:p>
          <a:p>
            <a:pPr marL="171450" indent="-171450"/>
            <a:endParaRPr lang="fi-FI">
              <a:solidFill>
                <a:srgbClr val="444444"/>
              </a:solidFill>
            </a:endParaRPr>
          </a:p>
          <a:p>
            <a:pPr marL="171450" indent="-171450"/>
            <a:r>
              <a:rPr lang="en-GB"/>
              <a:t>What makes this vision unique is its inclusivity. It’s not for one type of actor — it’s for everyone contributing to Europe’s AI capacity.</a:t>
            </a:r>
            <a:endParaRPr lang="en-US">
              <a:solidFill>
                <a:srgbClr val="444444"/>
              </a:solidFill>
            </a:endParaRPr>
          </a:p>
        </p:txBody>
      </p:sp>
    </p:spTree>
    <p:extLst>
      <p:ext uri="{BB962C8B-B14F-4D97-AF65-F5344CB8AC3E}">
        <p14:creationId xmlns:p14="http://schemas.microsoft.com/office/powerpoint/2010/main" val="2203214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7940ad436e_0_27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53" name="Google Shape;453;g37940ad436e_0_27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1.7.2013</a:t>
            </a:r>
            <a:endParaRPr sz="1400" b="0" i="0" u="none" strike="noStrike" cap="none">
              <a:solidFill>
                <a:srgbClr val="000000"/>
              </a:solidFill>
              <a:latin typeface="Arial"/>
              <a:ea typeface="Arial"/>
              <a:cs typeface="Arial"/>
              <a:sym typeface="Arial"/>
            </a:endParaRPr>
          </a:p>
        </p:txBody>
      </p:sp>
      <p:sp>
        <p:nvSpPr>
          <p:cNvPr id="454" name="Google Shape;454;g37940ad436e_0_27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37940ad436e_0_27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indent="0">
              <a:buNone/>
            </a:pPr>
            <a:endParaRPr/>
          </a:p>
        </p:txBody>
      </p:sp>
      <p:sp>
        <p:nvSpPr>
          <p:cNvPr id="456" name="Google Shape;456;g37940ad436e_0_27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57" name="Google Shape;457;g37940ad436e_0_27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pt-PT"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jpeg"/><Relationship Id="rId26" Type="http://schemas.openxmlformats.org/officeDocument/2006/relationships/image" Target="../media/image40.jpe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image" Target="../media/image4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hyperlink" Target="https://x.com/AIonDemand" TargetMode="External"/><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jpeg"/><Relationship Id="rId29" Type="http://schemas.openxmlformats.org/officeDocument/2006/relationships/hyperlink" Target="https://www.youtube.com/@AIonDemand" TargetMode="External"/><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4.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47.emf"/><Relationship Id="rId10" Type="http://schemas.openxmlformats.org/officeDocument/2006/relationships/image" Target="../media/image24.png"/><Relationship Id="rId19" Type="http://schemas.openxmlformats.org/officeDocument/2006/relationships/image" Target="../media/image33.jpeg"/><Relationship Id="rId31" Type="http://schemas.openxmlformats.org/officeDocument/2006/relationships/hyperlink" Target="https://www.linkedin.com/company/aiondemand/" TargetMode="External"/><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3.png"/><Relationship Id="rId35" Type="http://schemas.openxmlformats.org/officeDocument/2006/relationships/image" Target="../media/image46.png"/><Relationship Id="rId8"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3.xml"/><Relationship Id="rId4" Type="http://schemas.openxmlformats.org/officeDocument/2006/relationships/image" Target="../media/image5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f section 1" type="secHead">
  <p:cSld name="SECTION_HEADER">
    <p:bg>
      <p:bgPr>
        <a:gradFill>
          <a:gsLst>
            <a:gs pos="0">
              <a:srgbClr val="3176EE"/>
            </a:gs>
            <a:gs pos="100000">
              <a:srgbClr val="113D8A"/>
            </a:gs>
          </a:gsLst>
          <a:lin ang="5400012" scaled="0"/>
        </a:gradFill>
        <a:effectLst/>
      </p:bgPr>
    </p:bg>
    <p:spTree>
      <p:nvGrpSpPr>
        <p:cNvPr id="1" name="Shape 12"/>
        <p:cNvGrpSpPr/>
        <p:nvPr/>
      </p:nvGrpSpPr>
      <p:grpSpPr>
        <a:xfrm>
          <a:off x="0" y="0"/>
          <a:ext cx="0" cy="0"/>
          <a:chOff x="0" y="0"/>
          <a:chExt cx="0" cy="0"/>
        </a:xfrm>
      </p:grpSpPr>
      <p:sp>
        <p:nvSpPr>
          <p:cNvPr id="13" name="Google Shape;13;g36ca14bb4e9_0_532"/>
          <p:cNvSpPr txBox="1">
            <a:spLocks noGrp="1"/>
          </p:cNvSpPr>
          <p:nvPr>
            <p:ph type="title"/>
          </p:nvPr>
        </p:nvSpPr>
        <p:spPr>
          <a:xfrm>
            <a:off x="831850" y="2866476"/>
            <a:ext cx="10515600" cy="696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g36ca14bb4e9_0_532"/>
          <p:cNvSpPr txBox="1">
            <a:spLocks noGrp="1"/>
          </p:cNvSpPr>
          <p:nvPr>
            <p:ph type="body" idx="1"/>
          </p:nvPr>
        </p:nvSpPr>
        <p:spPr>
          <a:xfrm>
            <a:off x="831850" y="3576275"/>
            <a:ext cx="10515600" cy="5682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400"/>
              <a:buNone/>
              <a:defRPr sz="2400">
                <a:solidFill>
                  <a:schemeClr val="accent4"/>
                </a:solidFill>
              </a:defRPr>
            </a:lvl1pPr>
            <a:lvl2pPr marL="914400" lvl="1" indent="-228600" algn="l">
              <a:lnSpc>
                <a:spcPct val="90000"/>
              </a:lnSpc>
              <a:spcBef>
                <a:spcPts val="500"/>
              </a:spcBef>
              <a:spcAft>
                <a:spcPts val="0"/>
              </a:spcAft>
              <a:buSzPts val="2000"/>
              <a:buNone/>
              <a:defRPr sz="2000">
                <a:solidFill>
                  <a:srgbClr val="9D9E9F"/>
                </a:solidFill>
              </a:defRPr>
            </a:lvl2pPr>
            <a:lvl3pPr marL="1371600" lvl="2" indent="-228600" algn="l">
              <a:lnSpc>
                <a:spcPct val="90000"/>
              </a:lnSpc>
              <a:spcBef>
                <a:spcPts val="500"/>
              </a:spcBef>
              <a:spcAft>
                <a:spcPts val="0"/>
              </a:spcAft>
              <a:buSzPts val="1800"/>
              <a:buNone/>
              <a:defRPr sz="1800">
                <a:solidFill>
                  <a:srgbClr val="9D9E9F"/>
                </a:solidFill>
              </a:defRPr>
            </a:lvl3pPr>
            <a:lvl4pPr marL="1828800" lvl="3" indent="-228600" algn="l">
              <a:lnSpc>
                <a:spcPct val="90000"/>
              </a:lnSpc>
              <a:spcBef>
                <a:spcPts val="500"/>
              </a:spcBef>
              <a:spcAft>
                <a:spcPts val="0"/>
              </a:spcAft>
              <a:buSzPts val="1600"/>
              <a:buNone/>
              <a:defRPr sz="1600">
                <a:solidFill>
                  <a:srgbClr val="9D9E9F"/>
                </a:solidFill>
              </a:defRPr>
            </a:lvl4pPr>
            <a:lvl5pPr marL="2286000" lvl="4" indent="-228600" algn="l">
              <a:lnSpc>
                <a:spcPct val="90000"/>
              </a:lnSpc>
              <a:spcBef>
                <a:spcPts val="500"/>
              </a:spcBef>
              <a:spcAft>
                <a:spcPts val="0"/>
              </a:spcAft>
              <a:buSzPts val="1600"/>
              <a:buNone/>
              <a:defRPr sz="1600">
                <a:solidFill>
                  <a:srgbClr val="9D9E9F"/>
                </a:solidFill>
              </a:defRPr>
            </a:lvl5pPr>
            <a:lvl6pPr marL="2743200" lvl="5" indent="-228600" algn="l">
              <a:lnSpc>
                <a:spcPct val="90000"/>
              </a:lnSpc>
              <a:spcBef>
                <a:spcPts val="500"/>
              </a:spcBef>
              <a:spcAft>
                <a:spcPts val="0"/>
              </a:spcAft>
              <a:buClr>
                <a:srgbClr val="9D9E9F"/>
              </a:buClr>
              <a:buSzPts val="1600"/>
              <a:buNone/>
              <a:defRPr sz="1600">
                <a:solidFill>
                  <a:srgbClr val="9D9E9F"/>
                </a:solidFill>
              </a:defRPr>
            </a:lvl6pPr>
            <a:lvl7pPr marL="3200400" lvl="6" indent="-228600" algn="l">
              <a:lnSpc>
                <a:spcPct val="90000"/>
              </a:lnSpc>
              <a:spcBef>
                <a:spcPts val="500"/>
              </a:spcBef>
              <a:spcAft>
                <a:spcPts val="0"/>
              </a:spcAft>
              <a:buClr>
                <a:srgbClr val="9D9E9F"/>
              </a:buClr>
              <a:buSzPts val="1600"/>
              <a:buNone/>
              <a:defRPr sz="1600">
                <a:solidFill>
                  <a:srgbClr val="9D9E9F"/>
                </a:solidFill>
              </a:defRPr>
            </a:lvl7pPr>
            <a:lvl8pPr marL="3657600" lvl="7" indent="-228600" algn="l">
              <a:lnSpc>
                <a:spcPct val="90000"/>
              </a:lnSpc>
              <a:spcBef>
                <a:spcPts val="500"/>
              </a:spcBef>
              <a:spcAft>
                <a:spcPts val="0"/>
              </a:spcAft>
              <a:buClr>
                <a:srgbClr val="9D9E9F"/>
              </a:buClr>
              <a:buSzPts val="1600"/>
              <a:buNone/>
              <a:defRPr sz="1600">
                <a:solidFill>
                  <a:srgbClr val="9D9E9F"/>
                </a:solidFill>
              </a:defRPr>
            </a:lvl8pPr>
            <a:lvl9pPr marL="4114800" lvl="8" indent="-228600" algn="l">
              <a:lnSpc>
                <a:spcPct val="90000"/>
              </a:lnSpc>
              <a:spcBef>
                <a:spcPts val="500"/>
              </a:spcBef>
              <a:spcAft>
                <a:spcPts val="0"/>
              </a:spcAft>
              <a:buClr>
                <a:srgbClr val="9D9E9F"/>
              </a:buClr>
              <a:buSzPts val="1600"/>
              <a:buNone/>
              <a:defRPr sz="1600">
                <a:solidFill>
                  <a:srgbClr val="9D9E9F"/>
                </a:solidFill>
              </a:defRPr>
            </a:lvl9pPr>
          </a:lstStyle>
          <a:p>
            <a:endParaRPr/>
          </a:p>
        </p:txBody>
      </p:sp>
      <p:sp>
        <p:nvSpPr>
          <p:cNvPr id="15" name="Google Shape;15;g36ca14bb4e9_0_532"/>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16" name="Google Shape;16;g36ca14bb4e9_0_532"/>
          <p:cNvPicPr preferRelativeResize="0"/>
          <p:nvPr/>
        </p:nvPicPr>
        <p:blipFill rotWithShape="1">
          <a:blip r:embed="rId2">
            <a:alphaModFix/>
          </a:blip>
          <a:srcRect/>
          <a:stretch/>
        </p:blipFill>
        <p:spPr>
          <a:xfrm>
            <a:off x="11924214" y="3128767"/>
            <a:ext cx="267786" cy="3277184"/>
          </a:xfrm>
          <a:prstGeom prst="rect">
            <a:avLst/>
          </a:prstGeom>
          <a:noFill/>
          <a:ln>
            <a:noFill/>
          </a:ln>
        </p:spPr>
      </p:pic>
      <p:pic>
        <p:nvPicPr>
          <p:cNvPr id="17" name="Google Shape;17;g36ca14bb4e9_0_532"/>
          <p:cNvPicPr preferRelativeResize="0"/>
          <p:nvPr/>
        </p:nvPicPr>
        <p:blipFill rotWithShape="1">
          <a:blip r:embed="rId3">
            <a:alphaModFix/>
          </a:blip>
          <a:srcRect/>
          <a:stretch/>
        </p:blipFill>
        <p:spPr>
          <a:xfrm>
            <a:off x="10942118" y="362111"/>
            <a:ext cx="833273" cy="896400"/>
          </a:xfrm>
          <a:prstGeom prst="rect">
            <a:avLst/>
          </a:prstGeom>
          <a:noFill/>
          <a:ln>
            <a:noFill/>
          </a:ln>
        </p:spPr>
      </p:pic>
      <p:pic>
        <p:nvPicPr>
          <p:cNvPr id="18" name="Google Shape;18;g36ca14bb4e9_0_532"/>
          <p:cNvPicPr preferRelativeResize="0"/>
          <p:nvPr/>
        </p:nvPicPr>
        <p:blipFill rotWithShape="1">
          <a:blip r:embed="rId4">
            <a:alphaModFix/>
          </a:blip>
          <a:srcRect/>
          <a:stretch/>
        </p:blipFill>
        <p:spPr>
          <a:xfrm>
            <a:off x="838200" y="72123"/>
            <a:ext cx="1796716" cy="2464522"/>
          </a:xfrm>
          <a:prstGeom prst="rect">
            <a:avLst/>
          </a:prstGeom>
          <a:noFill/>
          <a:ln>
            <a:noFill/>
          </a:ln>
        </p:spPr>
      </p:pic>
      <p:pic>
        <p:nvPicPr>
          <p:cNvPr id="19" name="Google Shape;19;g36ca14bb4e9_0_532"/>
          <p:cNvPicPr preferRelativeResize="0"/>
          <p:nvPr/>
        </p:nvPicPr>
        <p:blipFill rotWithShape="1">
          <a:blip r:embed="rId5">
            <a:alphaModFix/>
          </a:blip>
          <a:srcRect/>
          <a:stretch/>
        </p:blipFill>
        <p:spPr>
          <a:xfrm>
            <a:off x="9743860" y="6084861"/>
            <a:ext cx="1713600" cy="3701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79"/>
        <p:cNvGrpSpPr/>
        <p:nvPr/>
      </p:nvGrpSpPr>
      <p:grpSpPr>
        <a:xfrm>
          <a:off x="0" y="0"/>
          <a:ext cx="0" cy="0"/>
          <a:chOff x="0" y="0"/>
          <a:chExt cx="0" cy="0"/>
        </a:xfrm>
      </p:grpSpPr>
      <p:sp>
        <p:nvSpPr>
          <p:cNvPr id="80" name="Google Shape;80;g36ca14bb4e9_0_591"/>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81" name="Google Shape;81;g36ca14bb4e9_0_591"/>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36ca14bb4e9_0_591"/>
          <p:cNvSpPr txBox="1">
            <a:spLocks noGrp="1"/>
          </p:cNvSpPr>
          <p:nvPr>
            <p:ph type="body" idx="1"/>
          </p:nvPr>
        </p:nvSpPr>
        <p:spPr>
          <a:xfrm>
            <a:off x="838200" y="1825625"/>
            <a:ext cx="9602400" cy="3838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edia slide">
  <p:cSld name="Media slide">
    <p:spTree>
      <p:nvGrpSpPr>
        <p:cNvPr id="1" name="Shape 83"/>
        <p:cNvGrpSpPr/>
        <p:nvPr/>
      </p:nvGrpSpPr>
      <p:grpSpPr>
        <a:xfrm>
          <a:off x="0" y="0"/>
          <a:ext cx="0" cy="0"/>
          <a:chOff x="0" y="0"/>
          <a:chExt cx="0" cy="0"/>
        </a:xfrm>
      </p:grpSpPr>
      <p:sp>
        <p:nvSpPr>
          <p:cNvPr id="84" name="Google Shape;84;g36ca14bb4e9_0_595"/>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36ca14bb4e9_0_595"/>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86" name="Google Shape;86;g36ca14bb4e9_0_595"/>
          <p:cNvSpPr>
            <a:spLocks noGrp="1"/>
          </p:cNvSpPr>
          <p:nvPr>
            <p:ph type="media" idx="2"/>
          </p:nvPr>
        </p:nvSpPr>
        <p:spPr>
          <a:xfrm>
            <a:off x="838200" y="1595438"/>
            <a:ext cx="9602700" cy="4065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1"/>
              </a:buClr>
              <a:buSzPts val="1000"/>
              <a:buFont typeface="Arial"/>
              <a:buNone/>
              <a:defRPr sz="1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g37940ad436e_0_29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4" name="Google Shape;184;g37940ad436e_0_29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5" name="Google Shape;185;g37940ad436e_0_29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extLst>
      <p:ext uri="{BB962C8B-B14F-4D97-AF65-F5344CB8AC3E}">
        <p14:creationId xmlns:p14="http://schemas.microsoft.com/office/powerpoint/2010/main" val="362212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cover">
    <p:bg>
      <p:bgPr>
        <a:solidFill>
          <a:srgbClr val="C5C6C8">
            <a:alpha val="45882"/>
          </a:srgbClr>
        </a:solidFill>
        <a:effectLst/>
      </p:bgPr>
    </p:bg>
    <p:spTree>
      <p:nvGrpSpPr>
        <p:cNvPr id="1" name=""/>
        <p:cNvGrpSpPr/>
        <p:nvPr/>
      </p:nvGrpSpPr>
      <p:grpSpPr>
        <a:xfrm>
          <a:off x="0" y="0"/>
          <a:ext cx="0" cy="0"/>
          <a:chOff x="0" y="0"/>
          <a:chExt cx="0" cy="0"/>
        </a:xfrm>
      </p:grpSpPr>
      <p:pic>
        <p:nvPicPr>
          <p:cNvPr id="2" name="Picture 6" descr="A group of blue and yellow sticks&#10;&#10;Description automatically generated">
            <a:extLst>
              <a:ext uri="{FF2B5EF4-FFF2-40B4-BE49-F238E27FC236}">
                <a16:creationId xmlns:a16="http://schemas.microsoft.com/office/drawing/2014/main" id="{4FC0E980-52D4-74C2-A211-F72EC15176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971" t="67659" r="23009" b="-7524"/>
          <a:stretch>
            <a:fillRect/>
          </a:stretch>
        </p:blipFill>
        <p:spPr bwMode="auto">
          <a:xfrm>
            <a:off x="3986213" y="0"/>
            <a:ext cx="8205787"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a:extLst>
              <a:ext uri="{FF2B5EF4-FFF2-40B4-BE49-F238E27FC236}">
                <a16:creationId xmlns:a16="http://schemas.microsoft.com/office/drawing/2014/main" id="{70580924-42C5-C32F-0C2C-9934530F970E}"/>
              </a:ext>
            </a:extLst>
          </p:cNvPr>
          <p:cNvGrpSpPr>
            <a:grpSpLocks/>
          </p:cNvGrpSpPr>
          <p:nvPr userDrawn="1"/>
        </p:nvGrpSpPr>
        <p:grpSpPr bwMode="auto">
          <a:xfrm>
            <a:off x="3559175" y="2659063"/>
            <a:ext cx="8212138" cy="3184525"/>
            <a:chOff x="742103" y="1577685"/>
            <a:chExt cx="10857186" cy="4210406"/>
          </a:xfrm>
        </p:grpSpPr>
        <p:sp>
          <p:nvSpPr>
            <p:cNvPr id="4" name="Rounded Rectangle 8">
              <a:extLst>
                <a:ext uri="{FF2B5EF4-FFF2-40B4-BE49-F238E27FC236}">
                  <a16:creationId xmlns:a16="http://schemas.microsoft.com/office/drawing/2014/main" id="{F568529D-000E-5F3A-727B-082A4B7389D9}"/>
                </a:ext>
              </a:extLst>
            </p:cNvPr>
            <p:cNvSpPr/>
            <p:nvPr userDrawn="1"/>
          </p:nvSpPr>
          <p:spPr>
            <a:xfrm>
              <a:off x="742103" y="1577685"/>
              <a:ext cx="10857186" cy="4189417"/>
            </a:xfrm>
            <a:prstGeom prst="roundRect">
              <a:avLst>
                <a:gd name="adj" fmla="val 360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PT"/>
            </a:p>
          </p:txBody>
        </p:sp>
        <p:grpSp>
          <p:nvGrpSpPr>
            <p:cNvPr id="5" name="Group 9">
              <a:extLst>
                <a:ext uri="{FF2B5EF4-FFF2-40B4-BE49-F238E27FC236}">
                  <a16:creationId xmlns:a16="http://schemas.microsoft.com/office/drawing/2014/main" id="{9206C69E-D45F-AA60-1F91-81D30D49D941}"/>
                </a:ext>
              </a:extLst>
            </p:cNvPr>
            <p:cNvGrpSpPr>
              <a:grpSpLocks/>
            </p:cNvGrpSpPr>
            <p:nvPr userDrawn="1"/>
          </p:nvGrpSpPr>
          <p:grpSpPr bwMode="auto">
            <a:xfrm>
              <a:off x="882321" y="1765673"/>
              <a:ext cx="10567576" cy="4022418"/>
              <a:chOff x="882321" y="1765673"/>
              <a:chExt cx="10567576" cy="4022418"/>
            </a:xfrm>
          </p:grpSpPr>
          <p:pic>
            <p:nvPicPr>
              <p:cNvPr id="6" name="Picture 2" descr="Logotype">
                <a:extLst>
                  <a:ext uri="{FF2B5EF4-FFF2-40B4-BE49-F238E27FC236}">
                    <a16:creationId xmlns:a16="http://schemas.microsoft.com/office/drawing/2014/main" id="{1FBBED9B-1476-0D9E-4F2F-0A335E4E02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34349" y="1901120"/>
                <a:ext cx="827256" cy="59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Telenor logo | Logok">
                <a:extLst>
                  <a:ext uri="{FF2B5EF4-FFF2-40B4-BE49-F238E27FC236}">
                    <a16:creationId xmlns:a16="http://schemas.microsoft.com/office/drawing/2014/main" id="{2AB04316-772E-202E-93A1-4D18266B8DA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07794" y="1765673"/>
                <a:ext cx="1168643" cy="87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Text&#10;&#10;Description automatically generated with medium confidence">
                <a:extLst>
                  <a:ext uri="{FF2B5EF4-FFF2-40B4-BE49-F238E27FC236}">
                    <a16:creationId xmlns:a16="http://schemas.microsoft.com/office/drawing/2014/main" id="{1D0DA3D8-851E-214D-4B98-8BAB205FC82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58348" y="1893939"/>
                <a:ext cx="538845" cy="61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Partner-DFKI">
                <a:extLst>
                  <a:ext uri="{FF2B5EF4-FFF2-40B4-BE49-F238E27FC236}">
                    <a16:creationId xmlns:a16="http://schemas.microsoft.com/office/drawing/2014/main" id="{AB8D905E-F15F-8102-7A9C-679B4E9638C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26371" y="2902399"/>
                <a:ext cx="1443213" cy="57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AUTH logo – ARISTOTLE UNIVERSITY OF THESSALONIKI">
                <a:extLst>
                  <a:ext uri="{FF2B5EF4-FFF2-40B4-BE49-F238E27FC236}">
                    <a16:creationId xmlns:a16="http://schemas.microsoft.com/office/drawing/2014/main" id="{581F882B-51E1-43B3-FE3D-624F75C5A9D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68737" y="3976817"/>
                <a:ext cx="1122261" cy="3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2" descr="Alma Mater Studiorum Università di Bologna | TICKET">
                <a:extLst>
                  <a:ext uri="{FF2B5EF4-FFF2-40B4-BE49-F238E27FC236}">
                    <a16:creationId xmlns:a16="http://schemas.microsoft.com/office/drawing/2014/main" id="{F38F0032-7934-6C79-D325-188B5D05CFA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94391" y="3954010"/>
                <a:ext cx="1307172" cy="41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4">
                <a:extLst>
                  <a:ext uri="{FF2B5EF4-FFF2-40B4-BE49-F238E27FC236}">
                    <a16:creationId xmlns:a16="http://schemas.microsoft.com/office/drawing/2014/main" id="{4D7FA2D3-A9E3-CA10-B1B3-8340C912D1BE}"/>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553862" y="5018921"/>
                <a:ext cx="547817" cy="45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0" descr="UiT The Arctic University of Norway | UiT">
                <a:extLst>
                  <a:ext uri="{FF2B5EF4-FFF2-40B4-BE49-F238E27FC236}">
                    <a16:creationId xmlns:a16="http://schemas.microsoft.com/office/drawing/2014/main" id="{0B4FC8CE-F19B-A575-E087-18A98565EEC6}"/>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55921" y="4873231"/>
                <a:ext cx="747892" cy="74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5">
                <a:extLst>
                  <a:ext uri="{FF2B5EF4-FFF2-40B4-BE49-F238E27FC236}">
                    <a16:creationId xmlns:a16="http://schemas.microsoft.com/office/drawing/2014/main" id="{131FCDE3-3270-8400-77A5-AC9422D14A7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205429" y="4675719"/>
                <a:ext cx="1573372" cy="111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6">
                <a:extLst>
                  <a:ext uri="{FF2B5EF4-FFF2-40B4-BE49-F238E27FC236}">
                    <a16:creationId xmlns:a16="http://schemas.microsoft.com/office/drawing/2014/main" id="{426A0122-3915-7C52-D0D1-6CFDEED9DE71}"/>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784947" y="2914619"/>
                <a:ext cx="1099098" cy="55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7">
                <a:extLst>
                  <a:ext uri="{FF2B5EF4-FFF2-40B4-BE49-F238E27FC236}">
                    <a16:creationId xmlns:a16="http://schemas.microsoft.com/office/drawing/2014/main" id="{BF6CFFD6-A6B7-F575-1D5C-353852F12D0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618107" y="1804876"/>
                <a:ext cx="1432779" cy="75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18">
                <a:extLst>
                  <a:ext uri="{FF2B5EF4-FFF2-40B4-BE49-F238E27FC236}">
                    <a16:creationId xmlns:a16="http://schemas.microsoft.com/office/drawing/2014/main" id="{BD5166A1-6617-8CAF-EA7C-C2E8DB0D377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62046" y="3893836"/>
                <a:ext cx="531449" cy="5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9" descr="Uma imagem com texto, ClipArt&#10;&#10;Descrição gerada automaticamente">
                <a:extLst>
                  <a:ext uri="{FF2B5EF4-FFF2-40B4-BE49-F238E27FC236}">
                    <a16:creationId xmlns:a16="http://schemas.microsoft.com/office/drawing/2014/main" id="{F647D16E-9776-B4D9-F994-517CA25808D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27698" y="1893939"/>
                <a:ext cx="969542" cy="53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20" descr="Uma imagem com texto, símbolo&#10;&#10;Descrição gerada automaticamente">
                <a:extLst>
                  <a:ext uri="{FF2B5EF4-FFF2-40B4-BE49-F238E27FC236}">
                    <a16:creationId xmlns:a16="http://schemas.microsoft.com/office/drawing/2014/main" id="{6D9A18F8-36B3-655F-F7A7-CB1DC1B61AB6}"/>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642919" y="3953165"/>
                <a:ext cx="1539101" cy="41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21">
                <a:extLst>
                  <a:ext uri="{FF2B5EF4-FFF2-40B4-BE49-F238E27FC236}">
                    <a16:creationId xmlns:a16="http://schemas.microsoft.com/office/drawing/2014/main" id="{7EF255E5-5549-DE10-FDFD-A99D31BBED90}"/>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617188" y="3861999"/>
                <a:ext cx="749854" cy="59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m 22">
                <a:extLst>
                  <a:ext uri="{FF2B5EF4-FFF2-40B4-BE49-F238E27FC236}">
                    <a16:creationId xmlns:a16="http://schemas.microsoft.com/office/drawing/2014/main" id="{583B5C34-603C-3B48-5587-C9D55BBB1A53}"/>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971244" y="4896034"/>
                <a:ext cx="726504" cy="7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m 23">
                <a:extLst>
                  <a:ext uri="{FF2B5EF4-FFF2-40B4-BE49-F238E27FC236}">
                    <a16:creationId xmlns:a16="http://schemas.microsoft.com/office/drawing/2014/main" id="{CE2B79FD-C1A6-913B-0345-8E2CE1413F1D}"/>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6579915" y="3742555"/>
                <a:ext cx="1509162" cy="83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m 24" descr="Uma imagem com texto&#10;&#10;Descrição gerada automaticamente">
                <a:extLst>
                  <a:ext uri="{FF2B5EF4-FFF2-40B4-BE49-F238E27FC236}">
                    <a16:creationId xmlns:a16="http://schemas.microsoft.com/office/drawing/2014/main" id="{2480A0C2-70B1-5785-01D8-9CD01F5FB361}"/>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45617" y="1926341"/>
                <a:ext cx="1168501" cy="57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25">
                <a:extLst>
                  <a:ext uri="{FF2B5EF4-FFF2-40B4-BE49-F238E27FC236}">
                    <a16:creationId xmlns:a16="http://schemas.microsoft.com/office/drawing/2014/main" id="{52CD6033-ECF8-42BD-73C7-0699A3AAF471}"/>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3022079" y="4872688"/>
                <a:ext cx="1051796" cy="74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m 26" descr="Uma imagem com texto&#10;&#10;Descrição gerada automaticamente">
                <a:extLst>
                  <a:ext uri="{FF2B5EF4-FFF2-40B4-BE49-F238E27FC236}">
                    <a16:creationId xmlns:a16="http://schemas.microsoft.com/office/drawing/2014/main" id="{2A0A008B-D843-FE5F-6E41-85BAB7C74153}"/>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732366" y="4987945"/>
                <a:ext cx="1360206" cy="51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27" descr="Uma imagem com texto&#10;&#10;Descrição gerada automaticamente">
                <a:extLst>
                  <a:ext uri="{FF2B5EF4-FFF2-40B4-BE49-F238E27FC236}">
                    <a16:creationId xmlns:a16="http://schemas.microsoft.com/office/drawing/2014/main" id="{64EADAD3-FDE2-0B7C-B456-7FEABF31CC05}"/>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882321" y="2977968"/>
                <a:ext cx="1295092" cy="42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m 28">
                <a:extLst>
                  <a:ext uri="{FF2B5EF4-FFF2-40B4-BE49-F238E27FC236}">
                    <a16:creationId xmlns:a16="http://schemas.microsoft.com/office/drawing/2014/main" id="{8EAC65BE-4A0A-90A4-F305-371733FBBF61}"/>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8227030" y="2984647"/>
                <a:ext cx="1530170" cy="41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áfico 29">
                <a:extLst>
                  <a:ext uri="{FF2B5EF4-FFF2-40B4-BE49-F238E27FC236}">
                    <a16:creationId xmlns:a16="http://schemas.microsoft.com/office/drawing/2014/main" id="{8EEF0645-B182-43BE-E372-76E658A85F4F}"/>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4772443" y="3011967"/>
                <a:ext cx="1280053" cy="3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m 30">
                <a:extLst>
                  <a:ext uri="{FF2B5EF4-FFF2-40B4-BE49-F238E27FC236}">
                    <a16:creationId xmlns:a16="http://schemas.microsoft.com/office/drawing/2014/main" id="{6A799AEA-13F2-DB21-E3DA-970CDE1F60C7}"/>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0205644" y="2995865"/>
                <a:ext cx="1244253" cy="3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0" name="Picture 34">
            <a:extLst>
              <a:ext uri="{FF2B5EF4-FFF2-40B4-BE49-F238E27FC236}">
                <a16:creationId xmlns:a16="http://schemas.microsoft.com/office/drawing/2014/main" id="{7FF61566-E0F3-AF81-0C3A-67B37FAA7606}"/>
              </a:ext>
            </a:extLst>
          </p:cNvPr>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461963" y="522288"/>
            <a:ext cx="301625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5">
            <a:extLst>
              <a:ext uri="{FF2B5EF4-FFF2-40B4-BE49-F238E27FC236}">
                <a16:creationId xmlns:a16="http://schemas.microsoft.com/office/drawing/2014/main" id="{09E9644D-55E0-1645-4705-F7F1494637D6}"/>
              </a:ext>
            </a:extLst>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994900" y="6096000"/>
            <a:ext cx="17764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6" descr="A blue and black logo&#10;&#10;Description automatically generated">
            <a:hlinkClick r:id="rId29"/>
            <a:extLst>
              <a:ext uri="{FF2B5EF4-FFF2-40B4-BE49-F238E27FC236}">
                <a16:creationId xmlns:a16="http://schemas.microsoft.com/office/drawing/2014/main" id="{38FABDA5-5E86-2107-475A-5D8B491F757E}"/>
              </a:ext>
            </a:extLst>
          </p:cNvPr>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1511300" y="3411538"/>
            <a:ext cx="463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7" descr="A blue circle with black letters&#10;&#10;Description automatically generated">
            <a:hlinkClick r:id="rId31"/>
            <a:extLst>
              <a:ext uri="{FF2B5EF4-FFF2-40B4-BE49-F238E27FC236}">
                <a16:creationId xmlns:a16="http://schemas.microsoft.com/office/drawing/2014/main" id="{6FDD7B43-AB49-1729-8A07-7CE6732CF5AE}"/>
              </a:ext>
            </a:extLst>
          </p:cNvPr>
          <p:cNvPicPr>
            <a:picLocks noChangeAspect="1" noChangeArrowheads="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573088" y="3411538"/>
            <a:ext cx="463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8" descr="A blue x in a circle&#10;&#10;Description automatically generated">
            <a:hlinkClick r:id="rId33"/>
            <a:extLst>
              <a:ext uri="{FF2B5EF4-FFF2-40B4-BE49-F238E27FC236}">
                <a16:creationId xmlns:a16="http://schemas.microsoft.com/office/drawing/2014/main" id="{9AA72D7F-8FD1-1AFA-3228-2393C6C9D9B9}"/>
              </a:ext>
            </a:extLst>
          </p:cNvPr>
          <p:cNvPicPr>
            <a:picLocks noChangeAspect="1" noChangeArrowheads="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1042988" y="3411538"/>
            <a:ext cx="461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m 7" descr="Uma imagem com texto&#10;&#10;Descrição gerada automaticamente">
            <a:extLst>
              <a:ext uri="{FF2B5EF4-FFF2-40B4-BE49-F238E27FC236}">
                <a16:creationId xmlns:a16="http://schemas.microsoft.com/office/drawing/2014/main" id="{BCBD51B2-3BDE-EB45-E482-049863C865BD}"/>
              </a:ext>
            </a:extLst>
          </p:cNvPr>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579438" y="5205413"/>
            <a:ext cx="1776412"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0">
            <a:extLst>
              <a:ext uri="{FF2B5EF4-FFF2-40B4-BE49-F238E27FC236}">
                <a16:creationId xmlns:a16="http://schemas.microsoft.com/office/drawing/2014/main" id="{87FD3715-F011-58B5-176F-096FDC48F5EA}"/>
              </a:ext>
            </a:extLst>
          </p:cNvPr>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655638" y="5768975"/>
            <a:ext cx="1236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Placeholder 38"/>
          <p:cNvSpPr>
            <a:spLocks noGrp="1"/>
          </p:cNvSpPr>
          <p:nvPr>
            <p:ph type="body" sz="quarter" idx="10"/>
          </p:nvPr>
        </p:nvSpPr>
        <p:spPr>
          <a:xfrm>
            <a:off x="572977" y="2757965"/>
            <a:ext cx="1862682" cy="341367"/>
          </a:xfrm>
        </p:spPr>
        <p:txBody>
          <a:bodyPr>
            <a:normAutofit/>
          </a:bodyPr>
          <a:lstStyle>
            <a:lvl1pPr marL="0" indent="0">
              <a:buNone/>
              <a:defRPr sz="1400" b="1">
                <a:solidFill>
                  <a:srgbClr val="0047BB"/>
                </a:solidFill>
              </a:defRPr>
            </a:lvl1pPr>
          </a:lstStyle>
          <a:p>
            <a:pPr lvl="0"/>
            <a:r>
              <a:rPr lang="en-GB"/>
              <a:t>Click to edit Master text styles</a:t>
            </a:r>
          </a:p>
        </p:txBody>
      </p:sp>
      <p:sp>
        <p:nvSpPr>
          <p:cNvPr id="40" name="Text Placeholder 38"/>
          <p:cNvSpPr>
            <a:spLocks noGrp="1"/>
          </p:cNvSpPr>
          <p:nvPr>
            <p:ph type="body" sz="quarter" idx="11"/>
          </p:nvPr>
        </p:nvSpPr>
        <p:spPr>
          <a:xfrm>
            <a:off x="573664" y="3038372"/>
            <a:ext cx="1862682" cy="341367"/>
          </a:xfrm>
        </p:spPr>
        <p:txBody>
          <a:bodyPr>
            <a:normAutofit/>
          </a:bodyPr>
          <a:lstStyle>
            <a:lvl1pPr marL="0" indent="0">
              <a:buNone/>
              <a:defRPr sz="1400" b="0">
                <a:solidFill>
                  <a:srgbClr val="0047BB"/>
                </a:solidFill>
              </a:defRPr>
            </a:lvl1pPr>
          </a:lstStyle>
          <a:p>
            <a:pPr lvl="0"/>
            <a:r>
              <a:rPr lang="en-GB"/>
              <a:t>Click to edit Master text styles</a:t>
            </a:r>
          </a:p>
        </p:txBody>
      </p:sp>
      <p:sp>
        <p:nvSpPr>
          <p:cNvPr id="41" name="Text Placeholder 38"/>
          <p:cNvSpPr>
            <a:spLocks noGrp="1"/>
          </p:cNvSpPr>
          <p:nvPr>
            <p:ph type="body" sz="quarter" idx="12"/>
          </p:nvPr>
        </p:nvSpPr>
        <p:spPr>
          <a:xfrm>
            <a:off x="572977" y="3844142"/>
            <a:ext cx="1862682" cy="341367"/>
          </a:xfrm>
        </p:spPr>
        <p:txBody>
          <a:bodyPr>
            <a:normAutofit/>
          </a:bodyPr>
          <a:lstStyle>
            <a:lvl1pPr marL="0" indent="0">
              <a:buNone/>
              <a:defRPr sz="1400" b="0">
                <a:solidFill>
                  <a:srgbClr val="0047BB"/>
                </a:solidFill>
              </a:defRPr>
            </a:lvl1pPr>
          </a:lstStyle>
          <a:p>
            <a:pPr lvl="0"/>
            <a:r>
              <a:rPr lang="en-GB"/>
              <a:t>Click to edit Master text styles</a:t>
            </a:r>
          </a:p>
        </p:txBody>
      </p:sp>
      <p:sp>
        <p:nvSpPr>
          <p:cNvPr id="50" name="Text Placeholder 38"/>
          <p:cNvSpPr>
            <a:spLocks noGrp="1"/>
          </p:cNvSpPr>
          <p:nvPr>
            <p:ph type="body" sz="quarter" idx="13"/>
          </p:nvPr>
        </p:nvSpPr>
        <p:spPr>
          <a:xfrm>
            <a:off x="3563786" y="2307278"/>
            <a:ext cx="1862682" cy="341367"/>
          </a:xfrm>
        </p:spPr>
        <p:txBody>
          <a:bodyPr>
            <a:normAutofit/>
          </a:bodyPr>
          <a:lstStyle>
            <a:lvl1pPr marL="0" indent="0">
              <a:buNone/>
              <a:defRPr sz="1400" b="0">
                <a:solidFill>
                  <a:srgbClr val="646567"/>
                </a:solidFill>
              </a:defRPr>
            </a:lvl1pPr>
          </a:lstStyle>
          <a:p>
            <a:pPr lvl="0"/>
            <a:r>
              <a:rPr lang="en-GB"/>
              <a:t>Click to edit Master text styles</a:t>
            </a:r>
          </a:p>
        </p:txBody>
      </p:sp>
      <p:sp>
        <p:nvSpPr>
          <p:cNvPr id="51" name="Text Placeholder 38"/>
          <p:cNvSpPr>
            <a:spLocks noGrp="1"/>
          </p:cNvSpPr>
          <p:nvPr>
            <p:ph type="body" sz="quarter" idx="14"/>
          </p:nvPr>
        </p:nvSpPr>
        <p:spPr>
          <a:xfrm>
            <a:off x="580112" y="4624980"/>
            <a:ext cx="1862682" cy="511784"/>
          </a:xfrm>
        </p:spPr>
        <p:txBody>
          <a:bodyPr>
            <a:normAutofit/>
          </a:bodyPr>
          <a:lstStyle>
            <a:lvl1pPr marL="0" indent="0">
              <a:buNone/>
              <a:defRPr sz="1400" b="0">
                <a:solidFill>
                  <a:srgbClr val="0047BB"/>
                </a:solidFill>
              </a:defRPr>
            </a:lvl1pPr>
          </a:lstStyle>
          <a:p>
            <a:pPr lvl="0"/>
            <a:r>
              <a:rPr lang="en-GB"/>
              <a:t>Click to edit Master text styles</a:t>
            </a:r>
          </a:p>
        </p:txBody>
      </p:sp>
    </p:spTree>
    <p:extLst>
      <p:ext uri="{BB962C8B-B14F-4D97-AF65-F5344CB8AC3E}">
        <p14:creationId xmlns:p14="http://schemas.microsoft.com/office/powerpoint/2010/main" val="215187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f section 1" type="secHead">
  <p:cSld name="SECTION_HEADER">
    <p:bg>
      <p:bgPr>
        <a:solidFill>
          <a:schemeClr val="accent1"/>
        </a:solidFill>
        <a:effectLst/>
      </p:bgPr>
    </p:bg>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831850" y="2866476"/>
            <a:ext cx="10515600" cy="696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5"/>
          <p:cNvSpPr txBox="1">
            <a:spLocks noGrp="1"/>
          </p:cNvSpPr>
          <p:nvPr>
            <p:ph type="body" idx="1"/>
          </p:nvPr>
        </p:nvSpPr>
        <p:spPr>
          <a:xfrm>
            <a:off x="831850" y="3576275"/>
            <a:ext cx="10515600" cy="5682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400"/>
              <a:buNone/>
              <a:defRPr sz="2400">
                <a:solidFill>
                  <a:schemeClr val="accent4"/>
                </a:solidFill>
              </a:defRPr>
            </a:lvl1pPr>
            <a:lvl2pPr marL="914400" lvl="1" indent="-228600" algn="l">
              <a:lnSpc>
                <a:spcPct val="90000"/>
              </a:lnSpc>
              <a:spcBef>
                <a:spcPts val="500"/>
              </a:spcBef>
              <a:spcAft>
                <a:spcPts val="0"/>
              </a:spcAft>
              <a:buSzPts val="2000"/>
              <a:buNone/>
              <a:defRPr sz="2000">
                <a:solidFill>
                  <a:srgbClr val="9D9E9F"/>
                </a:solidFill>
              </a:defRPr>
            </a:lvl2pPr>
            <a:lvl3pPr marL="1371600" lvl="2" indent="-228600" algn="l">
              <a:lnSpc>
                <a:spcPct val="90000"/>
              </a:lnSpc>
              <a:spcBef>
                <a:spcPts val="500"/>
              </a:spcBef>
              <a:spcAft>
                <a:spcPts val="0"/>
              </a:spcAft>
              <a:buSzPts val="1800"/>
              <a:buNone/>
              <a:defRPr sz="1800">
                <a:solidFill>
                  <a:srgbClr val="9D9E9F"/>
                </a:solidFill>
              </a:defRPr>
            </a:lvl3pPr>
            <a:lvl4pPr marL="1828800" lvl="3" indent="-228600" algn="l">
              <a:lnSpc>
                <a:spcPct val="90000"/>
              </a:lnSpc>
              <a:spcBef>
                <a:spcPts val="500"/>
              </a:spcBef>
              <a:spcAft>
                <a:spcPts val="0"/>
              </a:spcAft>
              <a:buSzPts val="1600"/>
              <a:buNone/>
              <a:defRPr sz="1600">
                <a:solidFill>
                  <a:srgbClr val="9D9E9F"/>
                </a:solidFill>
              </a:defRPr>
            </a:lvl4pPr>
            <a:lvl5pPr marL="2286000" lvl="4" indent="-228600" algn="l">
              <a:lnSpc>
                <a:spcPct val="90000"/>
              </a:lnSpc>
              <a:spcBef>
                <a:spcPts val="500"/>
              </a:spcBef>
              <a:spcAft>
                <a:spcPts val="0"/>
              </a:spcAft>
              <a:buSzPts val="1600"/>
              <a:buNone/>
              <a:defRPr sz="1600">
                <a:solidFill>
                  <a:srgbClr val="9D9E9F"/>
                </a:solidFill>
              </a:defRPr>
            </a:lvl5pPr>
            <a:lvl6pPr marL="2743200" lvl="5" indent="-228600" algn="l">
              <a:lnSpc>
                <a:spcPct val="90000"/>
              </a:lnSpc>
              <a:spcBef>
                <a:spcPts val="500"/>
              </a:spcBef>
              <a:spcAft>
                <a:spcPts val="0"/>
              </a:spcAft>
              <a:buClr>
                <a:srgbClr val="9D9E9F"/>
              </a:buClr>
              <a:buSzPts val="1600"/>
              <a:buNone/>
              <a:defRPr sz="1600">
                <a:solidFill>
                  <a:srgbClr val="9D9E9F"/>
                </a:solidFill>
              </a:defRPr>
            </a:lvl6pPr>
            <a:lvl7pPr marL="3200400" lvl="6" indent="-228600" algn="l">
              <a:lnSpc>
                <a:spcPct val="90000"/>
              </a:lnSpc>
              <a:spcBef>
                <a:spcPts val="500"/>
              </a:spcBef>
              <a:spcAft>
                <a:spcPts val="0"/>
              </a:spcAft>
              <a:buClr>
                <a:srgbClr val="9D9E9F"/>
              </a:buClr>
              <a:buSzPts val="1600"/>
              <a:buNone/>
              <a:defRPr sz="1600">
                <a:solidFill>
                  <a:srgbClr val="9D9E9F"/>
                </a:solidFill>
              </a:defRPr>
            </a:lvl7pPr>
            <a:lvl8pPr marL="3657600" lvl="7" indent="-228600" algn="l">
              <a:lnSpc>
                <a:spcPct val="90000"/>
              </a:lnSpc>
              <a:spcBef>
                <a:spcPts val="500"/>
              </a:spcBef>
              <a:spcAft>
                <a:spcPts val="0"/>
              </a:spcAft>
              <a:buClr>
                <a:srgbClr val="9D9E9F"/>
              </a:buClr>
              <a:buSzPts val="1600"/>
              <a:buNone/>
              <a:defRPr sz="1600">
                <a:solidFill>
                  <a:srgbClr val="9D9E9F"/>
                </a:solidFill>
              </a:defRPr>
            </a:lvl8pPr>
            <a:lvl9pPr marL="4114800" lvl="8" indent="-228600" algn="l">
              <a:lnSpc>
                <a:spcPct val="90000"/>
              </a:lnSpc>
              <a:spcBef>
                <a:spcPts val="500"/>
              </a:spcBef>
              <a:spcAft>
                <a:spcPts val="0"/>
              </a:spcAft>
              <a:buClr>
                <a:srgbClr val="9D9E9F"/>
              </a:buClr>
              <a:buSzPts val="1600"/>
              <a:buNone/>
              <a:defRPr sz="1600">
                <a:solidFill>
                  <a:srgbClr val="9D9E9F"/>
                </a:solidFill>
              </a:defRPr>
            </a:lvl9pPr>
          </a:lstStyle>
          <a:p>
            <a:endParaRPr/>
          </a:p>
        </p:txBody>
      </p:sp>
      <p:sp>
        <p:nvSpPr>
          <p:cNvPr id="97" name="Google Shape;97;p15"/>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98" name="Google Shape;98;p15"/>
          <p:cNvPicPr preferRelativeResize="0"/>
          <p:nvPr/>
        </p:nvPicPr>
        <p:blipFill rotWithShape="1">
          <a:blip r:embed="rId2">
            <a:alphaModFix/>
          </a:blip>
          <a:srcRect/>
          <a:stretch/>
        </p:blipFill>
        <p:spPr>
          <a:xfrm>
            <a:off x="11924214" y="3128767"/>
            <a:ext cx="267786" cy="3277184"/>
          </a:xfrm>
          <a:prstGeom prst="rect">
            <a:avLst/>
          </a:prstGeom>
          <a:noFill/>
          <a:ln>
            <a:noFill/>
          </a:ln>
        </p:spPr>
      </p:pic>
      <p:pic>
        <p:nvPicPr>
          <p:cNvPr id="99" name="Google Shape;99;p15"/>
          <p:cNvPicPr preferRelativeResize="0"/>
          <p:nvPr/>
        </p:nvPicPr>
        <p:blipFill rotWithShape="1">
          <a:blip r:embed="rId3">
            <a:alphaModFix/>
          </a:blip>
          <a:srcRect/>
          <a:stretch/>
        </p:blipFill>
        <p:spPr>
          <a:xfrm>
            <a:off x="10942118" y="362111"/>
            <a:ext cx="833273" cy="896400"/>
          </a:xfrm>
          <a:prstGeom prst="rect">
            <a:avLst/>
          </a:prstGeom>
          <a:noFill/>
          <a:ln>
            <a:noFill/>
          </a:ln>
        </p:spPr>
      </p:pic>
      <p:pic>
        <p:nvPicPr>
          <p:cNvPr id="100" name="Google Shape;100;p15"/>
          <p:cNvPicPr preferRelativeResize="0"/>
          <p:nvPr/>
        </p:nvPicPr>
        <p:blipFill rotWithShape="1">
          <a:blip r:embed="rId4">
            <a:alphaModFix/>
          </a:blip>
          <a:srcRect/>
          <a:stretch/>
        </p:blipFill>
        <p:spPr>
          <a:xfrm>
            <a:off x="838200" y="72123"/>
            <a:ext cx="1796716" cy="2464522"/>
          </a:xfrm>
          <a:prstGeom prst="rect">
            <a:avLst/>
          </a:prstGeom>
          <a:noFill/>
          <a:ln>
            <a:noFill/>
          </a:ln>
        </p:spPr>
      </p:pic>
      <p:pic>
        <p:nvPicPr>
          <p:cNvPr id="101" name="Google Shape;101;p15"/>
          <p:cNvPicPr preferRelativeResize="0"/>
          <p:nvPr/>
        </p:nvPicPr>
        <p:blipFill rotWithShape="1">
          <a:blip r:embed="rId5">
            <a:alphaModFix/>
          </a:blip>
          <a:srcRect/>
          <a:stretch/>
        </p:blipFill>
        <p:spPr>
          <a:xfrm>
            <a:off x="9743860" y="6084861"/>
            <a:ext cx="1713600" cy="3701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ver">
  <p:cSld name="Cover">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3"/>
          <p:cNvSpPr txBox="1">
            <a:spLocks noGrp="1"/>
          </p:cNvSpPr>
          <p:nvPr>
            <p:ph type="ctrTitle"/>
          </p:nvPr>
        </p:nvSpPr>
        <p:spPr>
          <a:xfrm>
            <a:off x="701509" y="2884443"/>
            <a:ext cx="9144000" cy="1307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Arial"/>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3"/>
          <p:cNvSpPr txBox="1">
            <a:spLocks noGrp="1"/>
          </p:cNvSpPr>
          <p:nvPr>
            <p:ph type="subTitle" idx="1"/>
          </p:nvPr>
        </p:nvSpPr>
        <p:spPr>
          <a:xfrm>
            <a:off x="728911" y="4697176"/>
            <a:ext cx="9144000" cy="502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accent4"/>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5" name="Google Shape;105;p13"/>
          <p:cNvPicPr preferRelativeResize="0"/>
          <p:nvPr/>
        </p:nvPicPr>
        <p:blipFill rotWithShape="1">
          <a:blip r:embed="rId3">
            <a:alphaModFix/>
          </a:blip>
          <a:srcRect/>
          <a:stretch/>
        </p:blipFill>
        <p:spPr>
          <a:xfrm>
            <a:off x="838200" y="555707"/>
            <a:ext cx="3012530" cy="1499963"/>
          </a:xfrm>
          <a:prstGeom prst="rect">
            <a:avLst/>
          </a:prstGeom>
          <a:noFill/>
          <a:ln>
            <a:noFill/>
          </a:ln>
        </p:spPr>
      </p:pic>
      <p:cxnSp>
        <p:nvCxnSpPr>
          <p:cNvPr id="106" name="Google Shape;106;p13"/>
          <p:cNvCxnSpPr/>
          <p:nvPr/>
        </p:nvCxnSpPr>
        <p:spPr>
          <a:xfrm>
            <a:off x="838200" y="4531057"/>
            <a:ext cx="9075600" cy="0"/>
          </a:xfrm>
          <a:prstGeom prst="straightConnector1">
            <a:avLst/>
          </a:prstGeom>
          <a:noFill/>
          <a:ln w="9525" cap="flat" cmpd="sng">
            <a:solidFill>
              <a:schemeClr val="accent4"/>
            </a:solidFill>
            <a:prstDash val="solid"/>
            <a:miter lim="800000"/>
            <a:headEnd type="none" w="sm" len="sm"/>
            <a:tailEnd type="none" w="sm" len="sm"/>
          </a:ln>
        </p:spPr>
      </p:cxnSp>
      <p:sp>
        <p:nvSpPr>
          <p:cNvPr id="107" name="Google Shape;107;p13"/>
          <p:cNvSpPr txBox="1">
            <a:spLocks noGrp="1"/>
          </p:cNvSpPr>
          <p:nvPr>
            <p:ph type="body" idx="2"/>
          </p:nvPr>
        </p:nvSpPr>
        <p:spPr>
          <a:xfrm>
            <a:off x="728911" y="5209948"/>
            <a:ext cx="5821500" cy="358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8" name="Google Shape;108;p13"/>
          <p:cNvPicPr preferRelativeResize="0"/>
          <p:nvPr/>
        </p:nvPicPr>
        <p:blipFill rotWithShape="1">
          <a:blip r:embed="rId4">
            <a:alphaModFix/>
          </a:blip>
          <a:srcRect l="23687"/>
          <a:stretch/>
        </p:blipFill>
        <p:spPr>
          <a:xfrm>
            <a:off x="0" y="6126001"/>
            <a:ext cx="693441" cy="731999"/>
          </a:xfrm>
          <a:prstGeom prst="rect">
            <a:avLst/>
          </a:prstGeom>
          <a:noFill/>
          <a:ln>
            <a:noFill/>
          </a:ln>
        </p:spPr>
      </p:pic>
      <p:pic>
        <p:nvPicPr>
          <p:cNvPr id="109" name="Google Shape;109;p13"/>
          <p:cNvPicPr preferRelativeResize="0"/>
          <p:nvPr/>
        </p:nvPicPr>
        <p:blipFill rotWithShape="1">
          <a:blip r:embed="rId5">
            <a:alphaModFix/>
          </a:blip>
          <a:srcRect/>
          <a:stretch/>
        </p:blipFill>
        <p:spPr>
          <a:xfrm>
            <a:off x="9743860" y="6084861"/>
            <a:ext cx="1713600" cy="370138"/>
          </a:xfrm>
          <a:prstGeom prst="rect">
            <a:avLst/>
          </a:prstGeom>
          <a:noFill/>
          <a:ln>
            <a:noFill/>
          </a:ln>
        </p:spPr>
      </p:pic>
      <p:sp>
        <p:nvSpPr>
          <p:cNvPr id="110" name="Google Shape;110;p13"/>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lgn="r">
              <a:buNone/>
              <a:defRPr sz="1300">
                <a:solidFill>
                  <a:schemeClr val="lt1"/>
                </a:solidFill>
              </a:defRPr>
            </a:lvl1pPr>
            <a:lvl2pPr lvl="1" algn="r">
              <a:buNone/>
              <a:defRPr sz="1300">
                <a:solidFill>
                  <a:schemeClr val="lt1"/>
                </a:solidFill>
              </a:defRPr>
            </a:lvl2pPr>
            <a:lvl3pPr lvl="2" algn="r">
              <a:buNone/>
              <a:defRPr sz="1300">
                <a:solidFill>
                  <a:schemeClr val="lt1"/>
                </a:solidFill>
              </a:defRPr>
            </a:lvl3pPr>
            <a:lvl4pPr lvl="3" algn="r">
              <a:buNone/>
              <a:defRPr sz="1300">
                <a:solidFill>
                  <a:schemeClr val="lt1"/>
                </a:solidFill>
              </a:defRPr>
            </a:lvl4pPr>
            <a:lvl5pPr lvl="4" algn="r">
              <a:buNone/>
              <a:defRPr sz="1300">
                <a:solidFill>
                  <a:schemeClr val="lt1"/>
                </a:solidFill>
              </a:defRPr>
            </a:lvl5pPr>
            <a:lvl6pPr lvl="5" algn="r">
              <a:buNone/>
              <a:defRPr sz="1300">
                <a:solidFill>
                  <a:schemeClr val="lt1"/>
                </a:solidFill>
              </a:defRPr>
            </a:lvl6pPr>
            <a:lvl7pPr lvl="6" algn="r">
              <a:buNone/>
              <a:defRPr sz="1300">
                <a:solidFill>
                  <a:schemeClr val="lt1"/>
                </a:solidFill>
              </a:defRPr>
            </a:lvl7pPr>
            <a:lvl8pPr lvl="7" algn="r">
              <a:buNone/>
              <a:defRPr sz="1300">
                <a:solidFill>
                  <a:schemeClr val="lt1"/>
                </a:solidFill>
              </a:defRPr>
            </a:lvl8pPr>
            <a:lvl9pPr lvl="8" algn="r">
              <a:buNone/>
              <a:defRPr sz="1300">
                <a:solidFill>
                  <a:schemeClr val="lt1"/>
                </a:solidFil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dex">
  <p:cSld name="Index">
    <p:bg>
      <p:bgPr>
        <a:solidFill>
          <a:schemeClr val="lt2">
            <a:alpha val="20000"/>
          </a:schemeClr>
        </a:solidFill>
        <a:effectLst/>
      </p:bgPr>
    </p:bg>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114" name="Google Shape;114;p14"/>
          <p:cNvSpPr txBox="1">
            <a:spLocks noGrp="1"/>
          </p:cNvSpPr>
          <p:nvPr>
            <p:ph type="body" idx="1"/>
          </p:nvPr>
        </p:nvSpPr>
        <p:spPr>
          <a:xfrm>
            <a:off x="838200" y="1587500"/>
            <a:ext cx="9602700" cy="397020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AutoNum type="arabicPerio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f section 2">
  <p:cSld name="Title of section 2">
    <p:bg>
      <p:bgPr>
        <a:solidFill>
          <a:schemeClr val="accent4"/>
        </a:solidFill>
        <a:effectLst/>
      </p:bgPr>
    </p:bg>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831850" y="2866476"/>
            <a:ext cx="10515600" cy="696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6"/>
          <p:cNvSpPr txBox="1">
            <a:spLocks noGrp="1"/>
          </p:cNvSpPr>
          <p:nvPr>
            <p:ph type="body" idx="1"/>
          </p:nvPr>
        </p:nvSpPr>
        <p:spPr>
          <a:xfrm>
            <a:off x="831850" y="3576275"/>
            <a:ext cx="10515600" cy="5682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400"/>
              <a:buNone/>
              <a:defRPr sz="2400">
                <a:solidFill>
                  <a:srgbClr val="0047BB"/>
                </a:solidFill>
              </a:defRPr>
            </a:lvl1pPr>
            <a:lvl2pPr marL="914400" lvl="1" indent="-228600" algn="l">
              <a:lnSpc>
                <a:spcPct val="90000"/>
              </a:lnSpc>
              <a:spcBef>
                <a:spcPts val="500"/>
              </a:spcBef>
              <a:spcAft>
                <a:spcPts val="0"/>
              </a:spcAft>
              <a:buSzPts val="2000"/>
              <a:buNone/>
              <a:defRPr sz="2000">
                <a:solidFill>
                  <a:srgbClr val="9D9E9F"/>
                </a:solidFill>
              </a:defRPr>
            </a:lvl2pPr>
            <a:lvl3pPr marL="1371600" lvl="2" indent="-228600" algn="l">
              <a:lnSpc>
                <a:spcPct val="90000"/>
              </a:lnSpc>
              <a:spcBef>
                <a:spcPts val="500"/>
              </a:spcBef>
              <a:spcAft>
                <a:spcPts val="0"/>
              </a:spcAft>
              <a:buSzPts val="1800"/>
              <a:buNone/>
              <a:defRPr sz="1800">
                <a:solidFill>
                  <a:srgbClr val="9D9E9F"/>
                </a:solidFill>
              </a:defRPr>
            </a:lvl3pPr>
            <a:lvl4pPr marL="1828800" lvl="3" indent="-228600" algn="l">
              <a:lnSpc>
                <a:spcPct val="90000"/>
              </a:lnSpc>
              <a:spcBef>
                <a:spcPts val="500"/>
              </a:spcBef>
              <a:spcAft>
                <a:spcPts val="0"/>
              </a:spcAft>
              <a:buSzPts val="1600"/>
              <a:buNone/>
              <a:defRPr sz="1600">
                <a:solidFill>
                  <a:srgbClr val="9D9E9F"/>
                </a:solidFill>
              </a:defRPr>
            </a:lvl4pPr>
            <a:lvl5pPr marL="2286000" lvl="4" indent="-228600" algn="l">
              <a:lnSpc>
                <a:spcPct val="90000"/>
              </a:lnSpc>
              <a:spcBef>
                <a:spcPts val="500"/>
              </a:spcBef>
              <a:spcAft>
                <a:spcPts val="0"/>
              </a:spcAft>
              <a:buSzPts val="1600"/>
              <a:buNone/>
              <a:defRPr sz="1600">
                <a:solidFill>
                  <a:srgbClr val="9D9E9F"/>
                </a:solidFill>
              </a:defRPr>
            </a:lvl5pPr>
            <a:lvl6pPr marL="2743200" lvl="5" indent="-228600" algn="l">
              <a:lnSpc>
                <a:spcPct val="90000"/>
              </a:lnSpc>
              <a:spcBef>
                <a:spcPts val="500"/>
              </a:spcBef>
              <a:spcAft>
                <a:spcPts val="0"/>
              </a:spcAft>
              <a:buClr>
                <a:srgbClr val="9D9E9F"/>
              </a:buClr>
              <a:buSzPts val="1600"/>
              <a:buNone/>
              <a:defRPr sz="1600">
                <a:solidFill>
                  <a:srgbClr val="9D9E9F"/>
                </a:solidFill>
              </a:defRPr>
            </a:lvl6pPr>
            <a:lvl7pPr marL="3200400" lvl="6" indent="-228600" algn="l">
              <a:lnSpc>
                <a:spcPct val="90000"/>
              </a:lnSpc>
              <a:spcBef>
                <a:spcPts val="500"/>
              </a:spcBef>
              <a:spcAft>
                <a:spcPts val="0"/>
              </a:spcAft>
              <a:buClr>
                <a:srgbClr val="9D9E9F"/>
              </a:buClr>
              <a:buSzPts val="1600"/>
              <a:buNone/>
              <a:defRPr sz="1600">
                <a:solidFill>
                  <a:srgbClr val="9D9E9F"/>
                </a:solidFill>
              </a:defRPr>
            </a:lvl7pPr>
            <a:lvl8pPr marL="3657600" lvl="7" indent="-228600" algn="l">
              <a:lnSpc>
                <a:spcPct val="90000"/>
              </a:lnSpc>
              <a:spcBef>
                <a:spcPts val="500"/>
              </a:spcBef>
              <a:spcAft>
                <a:spcPts val="0"/>
              </a:spcAft>
              <a:buClr>
                <a:srgbClr val="9D9E9F"/>
              </a:buClr>
              <a:buSzPts val="1600"/>
              <a:buNone/>
              <a:defRPr sz="1600">
                <a:solidFill>
                  <a:srgbClr val="9D9E9F"/>
                </a:solidFill>
              </a:defRPr>
            </a:lvl8pPr>
            <a:lvl9pPr marL="4114800" lvl="8" indent="-228600" algn="l">
              <a:lnSpc>
                <a:spcPct val="90000"/>
              </a:lnSpc>
              <a:spcBef>
                <a:spcPts val="500"/>
              </a:spcBef>
              <a:spcAft>
                <a:spcPts val="0"/>
              </a:spcAft>
              <a:buClr>
                <a:srgbClr val="9D9E9F"/>
              </a:buClr>
              <a:buSzPts val="1600"/>
              <a:buNone/>
              <a:defRPr sz="1600">
                <a:solidFill>
                  <a:srgbClr val="9D9E9F"/>
                </a:solidFill>
              </a:defRPr>
            </a:lvl9pPr>
          </a:lstStyle>
          <a:p>
            <a:endParaRPr/>
          </a:p>
        </p:txBody>
      </p:sp>
      <p:sp>
        <p:nvSpPr>
          <p:cNvPr id="118" name="Google Shape;118;p16"/>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119" name="Google Shape;119;p16"/>
          <p:cNvPicPr preferRelativeResize="0"/>
          <p:nvPr/>
        </p:nvPicPr>
        <p:blipFill rotWithShape="1">
          <a:blip r:embed="rId2">
            <a:alphaModFix/>
          </a:blip>
          <a:srcRect/>
          <a:stretch/>
        </p:blipFill>
        <p:spPr>
          <a:xfrm>
            <a:off x="11924214" y="3128767"/>
            <a:ext cx="267786" cy="3277184"/>
          </a:xfrm>
          <a:prstGeom prst="rect">
            <a:avLst/>
          </a:prstGeom>
          <a:noFill/>
          <a:ln>
            <a:noFill/>
          </a:ln>
        </p:spPr>
      </p:pic>
      <p:pic>
        <p:nvPicPr>
          <p:cNvPr id="120" name="Google Shape;120;p16"/>
          <p:cNvPicPr preferRelativeResize="0"/>
          <p:nvPr/>
        </p:nvPicPr>
        <p:blipFill rotWithShape="1">
          <a:blip r:embed="rId3">
            <a:alphaModFix/>
          </a:blip>
          <a:srcRect/>
          <a:stretch/>
        </p:blipFill>
        <p:spPr>
          <a:xfrm>
            <a:off x="10942118" y="362111"/>
            <a:ext cx="833273" cy="896400"/>
          </a:xfrm>
          <a:prstGeom prst="rect">
            <a:avLst/>
          </a:prstGeom>
          <a:noFill/>
          <a:ln>
            <a:noFill/>
          </a:ln>
        </p:spPr>
      </p:pic>
      <p:pic>
        <p:nvPicPr>
          <p:cNvPr id="121" name="Google Shape;121;p16"/>
          <p:cNvPicPr preferRelativeResize="0"/>
          <p:nvPr/>
        </p:nvPicPr>
        <p:blipFill rotWithShape="1">
          <a:blip r:embed="rId4">
            <a:alphaModFix/>
          </a:blip>
          <a:srcRect/>
          <a:stretch/>
        </p:blipFill>
        <p:spPr>
          <a:xfrm>
            <a:off x="838200" y="72123"/>
            <a:ext cx="1797794" cy="2466000"/>
          </a:xfrm>
          <a:prstGeom prst="rect">
            <a:avLst/>
          </a:prstGeom>
          <a:noFill/>
          <a:ln>
            <a:noFill/>
          </a:ln>
        </p:spPr>
      </p:pic>
      <p:pic>
        <p:nvPicPr>
          <p:cNvPr id="122" name="Google Shape;122;p16"/>
          <p:cNvPicPr preferRelativeResize="0"/>
          <p:nvPr/>
        </p:nvPicPr>
        <p:blipFill rotWithShape="1">
          <a:blip r:embed="rId5">
            <a:alphaModFix/>
          </a:blip>
          <a:srcRect/>
          <a:stretch/>
        </p:blipFill>
        <p:spPr>
          <a:xfrm>
            <a:off x="9743860" y="6084861"/>
            <a:ext cx="1713600" cy="3701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7"/>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126" name="Google Shape;126;p17"/>
          <p:cNvSpPr txBox="1">
            <a:spLocks noGrp="1"/>
          </p:cNvSpPr>
          <p:nvPr>
            <p:ph type="body" idx="1"/>
          </p:nvPr>
        </p:nvSpPr>
        <p:spPr>
          <a:xfrm>
            <a:off x="838200" y="1573598"/>
            <a:ext cx="9602700" cy="782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2800">
                <a:solidFill>
                  <a:srgbClr val="0047BB"/>
                </a:solidFill>
              </a:defRPr>
            </a:lvl1pPr>
            <a:lvl2pPr marL="914400" lvl="1" indent="-342900" algn="l">
              <a:lnSpc>
                <a:spcPct val="90000"/>
              </a:lnSpc>
              <a:spcBef>
                <a:spcPts val="500"/>
              </a:spcBef>
              <a:spcAft>
                <a:spcPts val="0"/>
              </a:spcAft>
              <a:buSzPts val="1800"/>
              <a:buChar char="•"/>
              <a:defRPr/>
            </a:lvl2pPr>
            <a:lvl3pPr marL="1371600" lvl="2" indent="-228600" algn="l">
              <a:lnSpc>
                <a:spcPct val="90000"/>
              </a:lnSpc>
              <a:spcBef>
                <a:spcPts val="500"/>
              </a:spcBef>
              <a:spcAft>
                <a:spcPts val="0"/>
              </a:spcAft>
              <a:buSzPts val="1800"/>
              <a:buNone/>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7"/>
          <p:cNvSpPr txBox="1">
            <a:spLocks noGrp="1"/>
          </p:cNvSpPr>
          <p:nvPr>
            <p:ph type="body" idx="2"/>
          </p:nvPr>
        </p:nvSpPr>
        <p:spPr>
          <a:xfrm>
            <a:off x="838200" y="2497562"/>
            <a:ext cx="4431600" cy="318780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Char char="•"/>
              <a:defRPr/>
            </a:lvl1pPr>
            <a:lvl2pPr marL="914400" lvl="1" indent="-355600" algn="l">
              <a:lnSpc>
                <a:spcPct val="90000"/>
              </a:lnSpc>
              <a:spcBef>
                <a:spcPts val="500"/>
              </a:spcBef>
              <a:spcAft>
                <a:spcPts val="0"/>
              </a:spcAft>
              <a:buSzPts val="2000"/>
              <a:buChar char="•"/>
              <a:defRPr/>
            </a:lvl2pPr>
            <a:lvl3pPr marL="1371600" lvl="2" indent="-342900" algn="l">
              <a:lnSpc>
                <a:spcPct val="90000"/>
              </a:lnSpc>
              <a:spcBef>
                <a:spcPts val="500"/>
              </a:spcBef>
              <a:spcAft>
                <a:spcPts val="0"/>
              </a:spcAft>
              <a:buSzPts val="1800"/>
              <a:buChar char="•"/>
              <a:defRPr/>
            </a:lvl3pPr>
            <a:lvl4pPr marL="1828800" lvl="3" indent="-330200" algn="l">
              <a:lnSpc>
                <a:spcPct val="90000"/>
              </a:lnSpc>
              <a:spcBef>
                <a:spcPts val="500"/>
              </a:spcBef>
              <a:spcAft>
                <a:spcPts val="0"/>
              </a:spcAft>
              <a:buSzPts val="1600"/>
              <a:buChar char="•"/>
              <a:defRPr/>
            </a:lvl4pPr>
            <a:lvl5pPr marL="2286000" lvl="4" indent="-317500" algn="l">
              <a:lnSpc>
                <a:spcPct val="90000"/>
              </a:lnSpc>
              <a:spcBef>
                <a:spcPts val="500"/>
              </a:spcBef>
              <a:spcAft>
                <a:spcPts val="0"/>
              </a:spcAft>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7"/>
          <p:cNvSpPr>
            <a:spLocks noGrp="1"/>
          </p:cNvSpPr>
          <p:nvPr>
            <p:ph type="pic" idx="3"/>
          </p:nvPr>
        </p:nvSpPr>
        <p:spPr>
          <a:xfrm>
            <a:off x="5546725" y="2497138"/>
            <a:ext cx="5967600" cy="31878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ingle image">
  <p:cSld name="Single image">
    <p:bg>
      <p:bgPr>
        <a:solidFill>
          <a:schemeClr val="dk2"/>
        </a:solidFill>
        <a:effectLst/>
      </p:bgPr>
    </p:bg>
    <p:spTree>
      <p:nvGrpSpPr>
        <p:cNvPr id="1" name="Shape 129"/>
        <p:cNvGrpSpPr/>
        <p:nvPr/>
      </p:nvGrpSpPr>
      <p:grpSpPr>
        <a:xfrm>
          <a:off x="0" y="0"/>
          <a:ext cx="0" cy="0"/>
          <a:chOff x="0" y="0"/>
          <a:chExt cx="0" cy="0"/>
        </a:xfrm>
      </p:grpSpPr>
      <p:sp>
        <p:nvSpPr>
          <p:cNvPr id="130" name="Google Shape;130;p18"/>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131" name="Google Shape;131;p18"/>
          <p:cNvPicPr preferRelativeResize="0"/>
          <p:nvPr/>
        </p:nvPicPr>
        <p:blipFill rotWithShape="1">
          <a:blip r:embed="rId2">
            <a:alphaModFix/>
          </a:blip>
          <a:srcRect/>
          <a:stretch/>
        </p:blipFill>
        <p:spPr>
          <a:xfrm>
            <a:off x="11924214" y="3128767"/>
            <a:ext cx="267786" cy="3277184"/>
          </a:xfrm>
          <a:prstGeom prst="rect">
            <a:avLst/>
          </a:prstGeom>
          <a:noFill/>
          <a:ln>
            <a:noFill/>
          </a:ln>
        </p:spPr>
      </p:pic>
      <p:sp>
        <p:nvSpPr>
          <p:cNvPr id="132" name="Google Shape;132;p18"/>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6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3" name="Google Shape;133;p18"/>
          <p:cNvPicPr preferRelativeResize="0"/>
          <p:nvPr/>
        </p:nvPicPr>
        <p:blipFill rotWithShape="1">
          <a:blip r:embed="rId3">
            <a:alphaModFix/>
          </a:blip>
          <a:srcRect/>
          <a:stretch/>
        </p:blipFill>
        <p:spPr>
          <a:xfrm>
            <a:off x="10942118" y="363300"/>
            <a:ext cx="833273" cy="896400"/>
          </a:xfrm>
          <a:prstGeom prst="rect">
            <a:avLst/>
          </a:prstGeom>
          <a:noFill/>
          <a:ln>
            <a:noFill/>
          </a:ln>
        </p:spPr>
      </p:pic>
      <p:sp>
        <p:nvSpPr>
          <p:cNvPr id="134" name="Google Shape;134;p18"/>
          <p:cNvSpPr>
            <a:spLocks noGrp="1"/>
          </p:cNvSpPr>
          <p:nvPr>
            <p:ph type="pic" idx="2"/>
          </p:nvPr>
        </p:nvSpPr>
        <p:spPr>
          <a:xfrm>
            <a:off x="838200" y="1715432"/>
            <a:ext cx="10612500" cy="3963000"/>
          </a:xfrm>
          <a:prstGeom prst="rect">
            <a:avLst/>
          </a:prstGeom>
          <a:noFill/>
          <a:ln>
            <a:noFill/>
          </a:ln>
        </p:spPr>
      </p:sp>
      <p:pic>
        <p:nvPicPr>
          <p:cNvPr id="135" name="Google Shape;135;p18"/>
          <p:cNvPicPr preferRelativeResize="0"/>
          <p:nvPr/>
        </p:nvPicPr>
        <p:blipFill rotWithShape="1">
          <a:blip r:embed="rId4">
            <a:alphaModFix/>
          </a:blip>
          <a:srcRect/>
          <a:stretch/>
        </p:blipFill>
        <p:spPr>
          <a:xfrm>
            <a:off x="9743860" y="6084861"/>
            <a:ext cx="1713600" cy="3701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ntence slide">
  <p:cSld name="Sentence slide">
    <p:bg>
      <p:bgPr>
        <a:gradFill>
          <a:gsLst>
            <a:gs pos="0">
              <a:srgbClr val="3176EE"/>
            </a:gs>
            <a:gs pos="100000">
              <a:srgbClr val="113D8A"/>
            </a:gs>
          </a:gsLst>
          <a:lin ang="5400012" scaled="0"/>
        </a:gradFill>
        <a:effectLst/>
      </p:bgPr>
    </p:bg>
    <p:spTree>
      <p:nvGrpSpPr>
        <p:cNvPr id="1" name="Shape 20"/>
        <p:cNvGrpSpPr/>
        <p:nvPr/>
      </p:nvGrpSpPr>
      <p:grpSpPr>
        <a:xfrm>
          <a:off x="0" y="0"/>
          <a:ext cx="0" cy="0"/>
          <a:chOff x="0" y="0"/>
          <a:chExt cx="0" cy="0"/>
        </a:xfrm>
      </p:grpSpPr>
      <p:sp>
        <p:nvSpPr>
          <p:cNvPr id="21" name="Google Shape;21;g36ca14bb4e9_0_599"/>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22" name="Google Shape;22;g36ca14bb4e9_0_599"/>
          <p:cNvPicPr preferRelativeResize="0"/>
          <p:nvPr/>
        </p:nvPicPr>
        <p:blipFill rotWithShape="1">
          <a:blip r:embed="rId2">
            <a:alphaModFix/>
          </a:blip>
          <a:srcRect/>
          <a:stretch/>
        </p:blipFill>
        <p:spPr>
          <a:xfrm>
            <a:off x="10942118" y="362111"/>
            <a:ext cx="833273" cy="896400"/>
          </a:xfrm>
          <a:prstGeom prst="rect">
            <a:avLst/>
          </a:prstGeom>
          <a:noFill/>
          <a:ln>
            <a:noFill/>
          </a:ln>
        </p:spPr>
      </p:pic>
      <p:pic>
        <p:nvPicPr>
          <p:cNvPr id="23" name="Google Shape;23;g36ca14bb4e9_0_599"/>
          <p:cNvPicPr preferRelativeResize="0"/>
          <p:nvPr/>
        </p:nvPicPr>
        <p:blipFill rotWithShape="1">
          <a:blip r:embed="rId3">
            <a:alphaModFix/>
          </a:blip>
          <a:srcRect t="38419" r="47502"/>
          <a:stretch/>
        </p:blipFill>
        <p:spPr>
          <a:xfrm>
            <a:off x="7230979" y="-12033"/>
            <a:ext cx="4961023" cy="6204513"/>
          </a:xfrm>
          <a:prstGeom prst="rect">
            <a:avLst/>
          </a:prstGeom>
          <a:noFill/>
          <a:ln>
            <a:noFill/>
          </a:ln>
        </p:spPr>
      </p:pic>
      <p:pic>
        <p:nvPicPr>
          <p:cNvPr id="24" name="Google Shape;24;g36ca14bb4e9_0_599"/>
          <p:cNvPicPr preferRelativeResize="0"/>
          <p:nvPr/>
        </p:nvPicPr>
        <p:blipFill rotWithShape="1">
          <a:blip r:embed="rId4">
            <a:alphaModFix/>
          </a:blip>
          <a:srcRect/>
          <a:stretch/>
        </p:blipFill>
        <p:spPr>
          <a:xfrm>
            <a:off x="885907" y="771232"/>
            <a:ext cx="876300" cy="685800"/>
          </a:xfrm>
          <a:prstGeom prst="rect">
            <a:avLst/>
          </a:prstGeom>
          <a:noFill/>
          <a:ln>
            <a:noFill/>
          </a:ln>
        </p:spPr>
      </p:pic>
      <p:sp>
        <p:nvSpPr>
          <p:cNvPr id="25" name="Google Shape;25;g36ca14bb4e9_0_599"/>
          <p:cNvSpPr txBox="1">
            <a:spLocks noGrp="1"/>
          </p:cNvSpPr>
          <p:nvPr>
            <p:ph type="body" idx="1"/>
          </p:nvPr>
        </p:nvSpPr>
        <p:spPr>
          <a:xfrm>
            <a:off x="741528" y="1748627"/>
            <a:ext cx="6393000" cy="1993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4400"/>
              <a:buNone/>
              <a:defRPr sz="4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g36ca14bb4e9_0_599"/>
          <p:cNvSpPr txBox="1">
            <a:spLocks noGrp="1"/>
          </p:cNvSpPr>
          <p:nvPr>
            <p:ph type="body" idx="2"/>
          </p:nvPr>
        </p:nvSpPr>
        <p:spPr>
          <a:xfrm>
            <a:off x="741363" y="4017964"/>
            <a:ext cx="4445100" cy="469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18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 name="Google Shape;27;g36ca14bb4e9_0_599"/>
          <p:cNvPicPr preferRelativeResize="0"/>
          <p:nvPr/>
        </p:nvPicPr>
        <p:blipFill rotWithShape="1">
          <a:blip r:embed="rId5">
            <a:alphaModFix/>
          </a:blip>
          <a:srcRect/>
          <a:stretch/>
        </p:blipFill>
        <p:spPr>
          <a:xfrm>
            <a:off x="9743860" y="6084861"/>
            <a:ext cx="1713600" cy="3701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images with description">
  <p:cSld name="Two images with description">
    <p:spTree>
      <p:nvGrpSpPr>
        <p:cNvPr id="1" name="Shape 136"/>
        <p:cNvGrpSpPr/>
        <p:nvPr/>
      </p:nvGrpSpPr>
      <p:grpSpPr>
        <a:xfrm>
          <a:off x="0" y="0"/>
          <a:ext cx="0" cy="0"/>
          <a:chOff x="0" y="0"/>
          <a:chExt cx="0" cy="0"/>
        </a:xfrm>
      </p:grpSpPr>
      <p:sp>
        <p:nvSpPr>
          <p:cNvPr id="137" name="Google Shape;137;p19"/>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138" name="Google Shape;138;p19"/>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9"/>
          <p:cNvSpPr>
            <a:spLocks noGrp="1"/>
          </p:cNvSpPr>
          <p:nvPr>
            <p:ph type="pic" idx="2"/>
          </p:nvPr>
        </p:nvSpPr>
        <p:spPr>
          <a:xfrm>
            <a:off x="838200" y="1731963"/>
            <a:ext cx="4516500" cy="3718200"/>
          </a:xfrm>
          <a:prstGeom prst="rect">
            <a:avLst/>
          </a:prstGeom>
          <a:noFill/>
          <a:ln>
            <a:noFill/>
          </a:ln>
        </p:spPr>
      </p:sp>
      <p:sp>
        <p:nvSpPr>
          <p:cNvPr id="140" name="Google Shape;140;p19"/>
          <p:cNvSpPr>
            <a:spLocks noGrp="1"/>
          </p:cNvSpPr>
          <p:nvPr>
            <p:ph type="pic" idx="3"/>
          </p:nvPr>
        </p:nvSpPr>
        <p:spPr>
          <a:xfrm>
            <a:off x="5924099" y="1731963"/>
            <a:ext cx="4516500" cy="3718200"/>
          </a:xfrm>
          <a:prstGeom prst="rect">
            <a:avLst/>
          </a:prstGeom>
          <a:noFill/>
          <a:ln>
            <a:noFill/>
          </a:ln>
        </p:spPr>
      </p:sp>
      <p:sp>
        <p:nvSpPr>
          <p:cNvPr id="141" name="Google Shape;141;p19"/>
          <p:cNvSpPr txBox="1">
            <a:spLocks noGrp="1"/>
          </p:cNvSpPr>
          <p:nvPr>
            <p:ph type="body" idx="1"/>
          </p:nvPr>
        </p:nvSpPr>
        <p:spPr>
          <a:xfrm>
            <a:off x="838200" y="5557838"/>
            <a:ext cx="45165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txBox="1">
            <a:spLocks noGrp="1"/>
          </p:cNvSpPr>
          <p:nvPr>
            <p:ph type="body" idx="4"/>
          </p:nvPr>
        </p:nvSpPr>
        <p:spPr>
          <a:xfrm>
            <a:off x="5924099" y="5557837"/>
            <a:ext cx="45165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43"/>
        <p:cNvGrpSpPr/>
        <p:nvPr/>
      </p:nvGrpSpPr>
      <p:grpSpPr>
        <a:xfrm>
          <a:off x="0" y="0"/>
          <a:ext cx="0" cy="0"/>
          <a:chOff x="0" y="0"/>
          <a:chExt cx="0" cy="0"/>
        </a:xfrm>
      </p:grpSpPr>
      <p:sp>
        <p:nvSpPr>
          <p:cNvPr id="144" name="Google Shape;144;p20"/>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145" name="Google Shape;145;p20"/>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0"/>
          <p:cNvSpPr txBox="1">
            <a:spLocks noGrp="1"/>
          </p:cNvSpPr>
          <p:nvPr>
            <p:ph type="body" idx="1"/>
          </p:nvPr>
        </p:nvSpPr>
        <p:spPr>
          <a:xfrm>
            <a:off x="838200" y="1825625"/>
            <a:ext cx="9602400" cy="3838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edia slide">
  <p:cSld name="Media slide">
    <p:bg>
      <p:bgPr>
        <a:solidFill>
          <a:schemeClr val="lt2">
            <a:alpha val="20000"/>
          </a:schemeClr>
        </a:solidFill>
        <a:effectLst/>
      </p:bgPr>
    </p:bg>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1"/>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150" name="Google Shape;150;p21"/>
          <p:cNvSpPr>
            <a:spLocks noGrp="1"/>
          </p:cNvSpPr>
          <p:nvPr>
            <p:ph type="media" idx="2"/>
          </p:nvPr>
        </p:nvSpPr>
        <p:spPr>
          <a:xfrm>
            <a:off x="838200" y="1595438"/>
            <a:ext cx="9602700" cy="4065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1"/>
              </a:buClr>
              <a:buSzPts val="1000"/>
              <a:buFont typeface="Arial"/>
              <a:buNone/>
              <a:defRPr sz="1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ntence slide">
  <p:cSld name="Sentence slide">
    <p:bg>
      <p:bgPr>
        <a:solidFill>
          <a:schemeClr val="accent4"/>
        </a:solidFill>
        <a:effectLst/>
      </p:bgPr>
    </p:bg>
    <p:spTree>
      <p:nvGrpSpPr>
        <p:cNvPr id="1" name="Shape 151"/>
        <p:cNvGrpSpPr/>
        <p:nvPr/>
      </p:nvGrpSpPr>
      <p:grpSpPr>
        <a:xfrm>
          <a:off x="0" y="0"/>
          <a:ext cx="0" cy="0"/>
          <a:chOff x="0" y="0"/>
          <a:chExt cx="0" cy="0"/>
        </a:xfrm>
      </p:grpSpPr>
      <p:sp>
        <p:nvSpPr>
          <p:cNvPr id="152" name="Google Shape;152;p22"/>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153" name="Google Shape;153;p22"/>
          <p:cNvPicPr preferRelativeResize="0"/>
          <p:nvPr/>
        </p:nvPicPr>
        <p:blipFill rotWithShape="1">
          <a:blip r:embed="rId2">
            <a:alphaModFix/>
          </a:blip>
          <a:srcRect/>
          <a:stretch/>
        </p:blipFill>
        <p:spPr>
          <a:xfrm>
            <a:off x="10942118" y="362111"/>
            <a:ext cx="833273" cy="896400"/>
          </a:xfrm>
          <a:prstGeom prst="rect">
            <a:avLst/>
          </a:prstGeom>
          <a:noFill/>
          <a:ln>
            <a:noFill/>
          </a:ln>
        </p:spPr>
      </p:pic>
      <p:pic>
        <p:nvPicPr>
          <p:cNvPr id="154" name="Google Shape;154;p22"/>
          <p:cNvPicPr preferRelativeResize="0"/>
          <p:nvPr/>
        </p:nvPicPr>
        <p:blipFill rotWithShape="1">
          <a:blip r:embed="rId3">
            <a:alphaModFix/>
          </a:blip>
          <a:srcRect t="38419" r="47502"/>
          <a:stretch/>
        </p:blipFill>
        <p:spPr>
          <a:xfrm>
            <a:off x="7230979" y="-12033"/>
            <a:ext cx="4961023" cy="6204513"/>
          </a:xfrm>
          <a:prstGeom prst="rect">
            <a:avLst/>
          </a:prstGeom>
          <a:noFill/>
          <a:ln>
            <a:noFill/>
          </a:ln>
        </p:spPr>
      </p:pic>
      <p:pic>
        <p:nvPicPr>
          <p:cNvPr id="155" name="Google Shape;155;p22"/>
          <p:cNvPicPr preferRelativeResize="0"/>
          <p:nvPr/>
        </p:nvPicPr>
        <p:blipFill rotWithShape="1">
          <a:blip r:embed="rId4">
            <a:alphaModFix/>
          </a:blip>
          <a:srcRect/>
          <a:stretch/>
        </p:blipFill>
        <p:spPr>
          <a:xfrm>
            <a:off x="885907" y="771232"/>
            <a:ext cx="876300" cy="685800"/>
          </a:xfrm>
          <a:prstGeom prst="rect">
            <a:avLst/>
          </a:prstGeom>
          <a:noFill/>
          <a:ln>
            <a:noFill/>
          </a:ln>
        </p:spPr>
      </p:pic>
      <p:sp>
        <p:nvSpPr>
          <p:cNvPr id="156" name="Google Shape;156;p22"/>
          <p:cNvSpPr txBox="1">
            <a:spLocks noGrp="1"/>
          </p:cNvSpPr>
          <p:nvPr>
            <p:ph type="body" idx="1"/>
          </p:nvPr>
        </p:nvSpPr>
        <p:spPr>
          <a:xfrm>
            <a:off x="741528" y="1748627"/>
            <a:ext cx="6393000" cy="1993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4400"/>
              <a:buNone/>
              <a:defRPr sz="4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22"/>
          <p:cNvSpPr txBox="1">
            <a:spLocks noGrp="1"/>
          </p:cNvSpPr>
          <p:nvPr>
            <p:ph type="body" idx="2"/>
          </p:nvPr>
        </p:nvSpPr>
        <p:spPr>
          <a:xfrm>
            <a:off x="741363" y="4017964"/>
            <a:ext cx="4445100" cy="469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18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8" name="Google Shape;158;p22"/>
          <p:cNvPicPr preferRelativeResize="0"/>
          <p:nvPr/>
        </p:nvPicPr>
        <p:blipFill rotWithShape="1">
          <a:blip r:embed="rId5">
            <a:alphaModFix/>
          </a:blip>
          <a:srcRect/>
          <a:stretch/>
        </p:blipFill>
        <p:spPr>
          <a:xfrm>
            <a:off x="9743860" y="6084861"/>
            <a:ext cx="1713600" cy="3701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final">
  <p:cSld name="final">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3"/>
          <p:cNvPicPr preferRelativeResize="0"/>
          <p:nvPr/>
        </p:nvPicPr>
        <p:blipFill rotWithShape="1">
          <a:blip r:embed="rId3">
            <a:alphaModFix/>
          </a:blip>
          <a:srcRect/>
          <a:stretch/>
        </p:blipFill>
        <p:spPr>
          <a:xfrm>
            <a:off x="838200" y="555707"/>
            <a:ext cx="3012530" cy="1499963"/>
          </a:xfrm>
          <a:prstGeom prst="rect">
            <a:avLst/>
          </a:prstGeom>
          <a:noFill/>
          <a:ln>
            <a:noFill/>
          </a:ln>
        </p:spPr>
      </p:pic>
      <p:sp>
        <p:nvSpPr>
          <p:cNvPr id="161" name="Google Shape;161;p23"/>
          <p:cNvSpPr txBox="1">
            <a:spLocks noGrp="1"/>
          </p:cNvSpPr>
          <p:nvPr>
            <p:ph type="body" idx="1"/>
          </p:nvPr>
        </p:nvSpPr>
        <p:spPr>
          <a:xfrm>
            <a:off x="3130550" y="2732619"/>
            <a:ext cx="5931000" cy="722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4600"/>
              <a:buNone/>
              <a:defRPr sz="46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3"/>
          <p:cNvSpPr/>
          <p:nvPr/>
        </p:nvSpPr>
        <p:spPr>
          <a:xfrm>
            <a:off x="838200" y="3864993"/>
            <a:ext cx="10515600" cy="1910100"/>
          </a:xfrm>
          <a:prstGeom prst="roundRect">
            <a:avLst>
              <a:gd name="adj" fmla="val 415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63" name="Google Shape;163;p23"/>
          <p:cNvCxnSpPr/>
          <p:nvPr/>
        </p:nvCxnSpPr>
        <p:spPr>
          <a:xfrm>
            <a:off x="838200" y="3688846"/>
            <a:ext cx="10515600" cy="0"/>
          </a:xfrm>
          <a:prstGeom prst="straightConnector1">
            <a:avLst/>
          </a:prstGeom>
          <a:noFill/>
          <a:ln w="9525" cap="flat" cmpd="sng">
            <a:solidFill>
              <a:schemeClr val="accent4"/>
            </a:solidFill>
            <a:prstDash val="solid"/>
            <a:miter lim="800000"/>
            <a:headEnd type="none" w="sm" len="sm"/>
            <a:tailEnd type="none" w="sm" len="sm"/>
          </a:ln>
        </p:spPr>
      </p:cxnSp>
      <p:sp>
        <p:nvSpPr>
          <p:cNvPr id="164" name="Google Shape;164;p23"/>
          <p:cNvSpPr txBox="1">
            <a:spLocks noGrp="1"/>
          </p:cNvSpPr>
          <p:nvPr>
            <p:ph type="body" idx="2"/>
          </p:nvPr>
        </p:nvSpPr>
        <p:spPr>
          <a:xfrm>
            <a:off x="982987" y="3970703"/>
            <a:ext cx="10072800" cy="401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400"/>
              <a:buNone/>
              <a:defRPr sz="1400">
                <a:solidFill>
                  <a:srgbClr val="646567"/>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5" name="Google Shape;165;p23"/>
          <p:cNvPicPr preferRelativeResize="0"/>
          <p:nvPr/>
        </p:nvPicPr>
        <p:blipFill rotWithShape="1">
          <a:blip r:embed="rId4">
            <a:alphaModFix/>
          </a:blip>
          <a:srcRect/>
          <a:stretch/>
        </p:blipFill>
        <p:spPr>
          <a:xfrm>
            <a:off x="838200" y="6169516"/>
            <a:ext cx="4847706" cy="206285"/>
          </a:xfrm>
          <a:prstGeom prst="rect">
            <a:avLst/>
          </a:prstGeom>
          <a:noFill/>
          <a:ln>
            <a:noFill/>
          </a:ln>
        </p:spPr>
      </p:pic>
      <p:pic>
        <p:nvPicPr>
          <p:cNvPr id="166" name="Google Shape;166;p23"/>
          <p:cNvPicPr preferRelativeResize="0"/>
          <p:nvPr/>
        </p:nvPicPr>
        <p:blipFill rotWithShape="1">
          <a:blip r:embed="rId5">
            <a:alphaModFix/>
          </a:blip>
          <a:srcRect/>
          <a:stretch/>
        </p:blipFill>
        <p:spPr>
          <a:xfrm>
            <a:off x="9640200" y="6084861"/>
            <a:ext cx="1713600" cy="370138"/>
          </a:xfrm>
          <a:prstGeom prst="rect">
            <a:avLst/>
          </a:prstGeom>
          <a:noFill/>
          <a:ln>
            <a:noFill/>
          </a:ln>
        </p:spPr>
      </p:pic>
      <p:sp>
        <p:nvSpPr>
          <p:cNvPr id="167" name="Google Shape;167;p23"/>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lgn="r">
              <a:buNone/>
              <a:defRPr sz="1300">
                <a:solidFill>
                  <a:schemeClr val="lt1"/>
                </a:solidFill>
              </a:defRPr>
            </a:lvl1pPr>
            <a:lvl2pPr lvl="1" algn="r">
              <a:buNone/>
              <a:defRPr sz="1300">
                <a:solidFill>
                  <a:schemeClr val="lt1"/>
                </a:solidFill>
              </a:defRPr>
            </a:lvl2pPr>
            <a:lvl3pPr lvl="2" algn="r">
              <a:buNone/>
              <a:defRPr sz="1300">
                <a:solidFill>
                  <a:schemeClr val="lt1"/>
                </a:solidFill>
              </a:defRPr>
            </a:lvl3pPr>
            <a:lvl4pPr lvl="3" algn="r">
              <a:buNone/>
              <a:defRPr sz="1300">
                <a:solidFill>
                  <a:schemeClr val="lt1"/>
                </a:solidFill>
              </a:defRPr>
            </a:lvl4pPr>
            <a:lvl5pPr lvl="4" algn="r">
              <a:buNone/>
              <a:defRPr sz="1300">
                <a:solidFill>
                  <a:schemeClr val="lt1"/>
                </a:solidFill>
              </a:defRPr>
            </a:lvl5pPr>
            <a:lvl6pPr lvl="5" algn="r">
              <a:buNone/>
              <a:defRPr sz="1300">
                <a:solidFill>
                  <a:schemeClr val="lt1"/>
                </a:solidFill>
              </a:defRPr>
            </a:lvl6pPr>
            <a:lvl7pPr lvl="6" algn="r">
              <a:buNone/>
              <a:defRPr sz="1300">
                <a:solidFill>
                  <a:schemeClr val="lt1"/>
                </a:solidFill>
              </a:defRPr>
            </a:lvl7pPr>
            <a:lvl8pPr lvl="7" algn="r">
              <a:buNone/>
              <a:defRPr sz="1300">
                <a:solidFill>
                  <a:schemeClr val="lt1"/>
                </a:solidFill>
              </a:defRPr>
            </a:lvl8pPr>
            <a:lvl9pPr lvl="8" algn="r">
              <a:buNone/>
              <a:defRPr sz="1300">
                <a:solidFill>
                  <a:schemeClr val="lt1"/>
                </a:solidFil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ission and vision">
  <p:cSld name="mission and vision">
    <p:spTree>
      <p:nvGrpSpPr>
        <p:cNvPr id="1" name="Shape 168"/>
        <p:cNvGrpSpPr/>
        <p:nvPr/>
      </p:nvGrpSpPr>
      <p:grpSpPr>
        <a:xfrm>
          <a:off x="0" y="0"/>
          <a:ext cx="0" cy="0"/>
          <a:chOff x="0" y="0"/>
          <a:chExt cx="0" cy="0"/>
        </a:xfrm>
      </p:grpSpPr>
      <p:sp>
        <p:nvSpPr>
          <p:cNvPr id="169" name="Google Shape;169;g37940ad436e_0_79"/>
          <p:cNvSpPr txBox="1">
            <a:spLocks noGrp="1"/>
          </p:cNvSpPr>
          <p:nvPr>
            <p:ph type="title"/>
          </p:nvPr>
        </p:nvSpPr>
        <p:spPr>
          <a:xfrm>
            <a:off x="2879834" y="1527942"/>
            <a:ext cx="6484800" cy="879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800"/>
              <a:buFont typeface="Arial"/>
              <a:buNone/>
              <a:defRPr sz="3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37940ad436e_0_79"/>
          <p:cNvSpPr txBox="1">
            <a:spLocks noGrp="1"/>
          </p:cNvSpPr>
          <p:nvPr>
            <p:ph type="body" idx="1"/>
          </p:nvPr>
        </p:nvSpPr>
        <p:spPr>
          <a:xfrm>
            <a:off x="3578609" y="2711231"/>
            <a:ext cx="4971600" cy="3479700"/>
          </a:xfrm>
          <a:prstGeom prst="rect">
            <a:avLst/>
          </a:prstGeom>
          <a:noFill/>
          <a:ln>
            <a:noFill/>
          </a:ln>
        </p:spPr>
        <p:txBody>
          <a:bodyPr spcFirstLastPara="1" wrap="square" lIns="91425" tIns="45700" rIns="91425" bIns="45700" anchor="t" anchorCtr="0">
            <a:normAutofit/>
          </a:bodyPr>
          <a:lstStyle>
            <a:lvl1pPr marL="457200" lvl="0" indent="-228600" algn="ctr">
              <a:lnSpc>
                <a:spcPct val="128695"/>
              </a:lnSpc>
              <a:spcBef>
                <a:spcPts val="1000"/>
              </a:spcBef>
              <a:spcAft>
                <a:spcPts val="0"/>
              </a:spcAft>
              <a:buClr>
                <a:schemeClr val="lt1"/>
              </a:buClr>
              <a:buSzPts val="2300"/>
              <a:buNone/>
              <a:defRPr sz="23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g37940ad436e_0_79"/>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lgn="r">
              <a:buNone/>
              <a:defRPr sz="1300">
                <a:solidFill>
                  <a:schemeClr val="lt1"/>
                </a:solidFill>
              </a:defRPr>
            </a:lvl1pPr>
            <a:lvl2pPr lvl="1" algn="r">
              <a:buNone/>
              <a:defRPr sz="1300">
                <a:solidFill>
                  <a:schemeClr val="lt1"/>
                </a:solidFill>
              </a:defRPr>
            </a:lvl2pPr>
            <a:lvl3pPr lvl="2" algn="r">
              <a:buNone/>
              <a:defRPr sz="1300">
                <a:solidFill>
                  <a:schemeClr val="lt1"/>
                </a:solidFill>
              </a:defRPr>
            </a:lvl3pPr>
            <a:lvl4pPr lvl="3" algn="r">
              <a:buNone/>
              <a:defRPr sz="1300">
                <a:solidFill>
                  <a:schemeClr val="lt1"/>
                </a:solidFill>
              </a:defRPr>
            </a:lvl4pPr>
            <a:lvl5pPr lvl="4" algn="r">
              <a:buNone/>
              <a:defRPr sz="1300">
                <a:solidFill>
                  <a:schemeClr val="lt1"/>
                </a:solidFill>
              </a:defRPr>
            </a:lvl5pPr>
            <a:lvl6pPr lvl="5" algn="r">
              <a:buNone/>
              <a:defRPr sz="1300">
                <a:solidFill>
                  <a:schemeClr val="lt1"/>
                </a:solidFill>
              </a:defRPr>
            </a:lvl6pPr>
            <a:lvl7pPr lvl="6" algn="r">
              <a:buNone/>
              <a:defRPr sz="1300">
                <a:solidFill>
                  <a:schemeClr val="lt1"/>
                </a:solidFill>
              </a:defRPr>
            </a:lvl7pPr>
            <a:lvl8pPr lvl="7" algn="r">
              <a:buNone/>
              <a:defRPr sz="1300">
                <a:solidFill>
                  <a:schemeClr val="lt1"/>
                </a:solidFill>
              </a:defRPr>
            </a:lvl8pPr>
            <a:lvl9pPr lvl="8" algn="r">
              <a:buNone/>
              <a:defRPr sz="1300">
                <a:solidFill>
                  <a:schemeClr val="lt1"/>
                </a:solidFil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g37940ad436e_0_206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174" name="Google Shape;174;g37940ad436e_0_206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175" name="Google Shape;175;g37940ad436e_0_206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g37940ad436e_0_29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4" name="Google Shape;184;g37940ad436e_0_29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5" name="Google Shape;185;g37940ad436e_0_29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6"/>
        <p:cNvGrpSpPr/>
        <p:nvPr/>
      </p:nvGrpSpPr>
      <p:grpSpPr>
        <a:xfrm>
          <a:off x="0" y="0"/>
          <a:ext cx="0" cy="0"/>
          <a:chOff x="0" y="0"/>
          <a:chExt cx="0" cy="0"/>
        </a:xfrm>
      </p:grpSpPr>
      <p:sp>
        <p:nvSpPr>
          <p:cNvPr id="187" name="Google Shape;187;g37940ad436e_0_299"/>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8" name="Google Shape;188;g37940ad436e_0_299"/>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a:endParaRPr/>
          </a:p>
        </p:txBody>
      </p:sp>
      <p:sp>
        <p:nvSpPr>
          <p:cNvPr id="189" name="Google Shape;189;g37940ad436e_0_29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0" name="Google Shape;190;g37940ad436e_0_29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1" name="Google Shape;191;g37940ad436e_0_29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2"/>
        <p:cNvGrpSpPr/>
        <p:nvPr/>
      </p:nvGrpSpPr>
      <p:grpSpPr>
        <a:xfrm>
          <a:off x="0" y="0"/>
          <a:ext cx="0" cy="0"/>
          <a:chOff x="0" y="0"/>
          <a:chExt cx="0" cy="0"/>
        </a:xfrm>
      </p:grpSpPr>
      <p:sp>
        <p:nvSpPr>
          <p:cNvPr id="193" name="Google Shape;193;g37940ad436e_0_305"/>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4" name="Google Shape;194;g37940ad436e_0_305"/>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195" name="Google Shape;195;g37940ad436e_0_30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6" name="Google Shape;196;g37940ad436e_0_30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7" name="Google Shape;197;g37940ad436e_0_30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dex">
  <p:cSld name="Index">
    <p:spTree>
      <p:nvGrpSpPr>
        <p:cNvPr id="1" name="Shape 28"/>
        <p:cNvGrpSpPr/>
        <p:nvPr/>
      </p:nvGrpSpPr>
      <p:grpSpPr>
        <a:xfrm>
          <a:off x="0" y="0"/>
          <a:ext cx="0" cy="0"/>
          <a:chOff x="0" y="0"/>
          <a:chExt cx="0" cy="0"/>
        </a:xfrm>
      </p:grpSpPr>
      <p:sp>
        <p:nvSpPr>
          <p:cNvPr id="29" name="Google Shape;29;g36ca14bb4e9_0_540"/>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g36ca14bb4e9_0_540"/>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31" name="Google Shape;31;g36ca14bb4e9_0_540"/>
          <p:cNvSpPr txBox="1">
            <a:spLocks noGrp="1"/>
          </p:cNvSpPr>
          <p:nvPr>
            <p:ph type="body" idx="1"/>
          </p:nvPr>
        </p:nvSpPr>
        <p:spPr>
          <a:xfrm>
            <a:off x="838200" y="1587500"/>
            <a:ext cx="9602700" cy="397020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AutoNum type="arabicPeriod"/>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8"/>
        <p:cNvGrpSpPr/>
        <p:nvPr/>
      </p:nvGrpSpPr>
      <p:grpSpPr>
        <a:xfrm>
          <a:off x="0" y="0"/>
          <a:ext cx="0" cy="0"/>
          <a:chOff x="0" y="0"/>
          <a:chExt cx="0" cy="0"/>
        </a:xfrm>
      </p:grpSpPr>
      <p:sp>
        <p:nvSpPr>
          <p:cNvPr id="199" name="Google Shape;199;g37940ad436e_0_311"/>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0"/>
              </a:spcBef>
              <a:spcAft>
                <a:spcPts val="0"/>
              </a:spcAft>
              <a:buClr>
                <a:schemeClr val="dk1"/>
              </a:buClr>
              <a:buSzPts val="2700"/>
              <a:buFont typeface="Calibri"/>
              <a:buNone/>
              <a:defRPr sz="2700" b="1"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0" name="Google Shape;200;g37940ad436e_0_311"/>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rgbClr val="888888"/>
              </a:buClr>
              <a:buSzPts val="1300"/>
              <a:buNone/>
              <a:defRPr sz="1300">
                <a:solidFill>
                  <a:srgbClr val="888888"/>
                </a:solidFill>
              </a:defRPr>
            </a:lvl1pPr>
            <a:lvl2pPr marL="914400" lvl="1" indent="-228600" algn="l">
              <a:lnSpc>
                <a:spcPct val="100000"/>
              </a:lnSpc>
              <a:spcBef>
                <a:spcPts val="200"/>
              </a:spcBef>
              <a:spcAft>
                <a:spcPts val="0"/>
              </a:spcAft>
              <a:buClr>
                <a:srgbClr val="888888"/>
              </a:buClr>
              <a:buSzPts val="1200"/>
              <a:buNone/>
              <a:defRPr sz="1200">
                <a:solidFill>
                  <a:srgbClr val="888888"/>
                </a:solidFill>
              </a:defRPr>
            </a:lvl2pPr>
            <a:lvl3pPr marL="1371600" lvl="2" indent="-228600" algn="l">
              <a:lnSpc>
                <a:spcPct val="100000"/>
              </a:lnSpc>
              <a:spcBef>
                <a:spcPts val="200"/>
              </a:spcBef>
              <a:spcAft>
                <a:spcPts val="0"/>
              </a:spcAft>
              <a:buClr>
                <a:srgbClr val="888888"/>
              </a:buClr>
              <a:buSzPts val="1100"/>
              <a:buNone/>
              <a:defRPr sz="1100">
                <a:solidFill>
                  <a:srgbClr val="888888"/>
                </a:solidFill>
              </a:defRPr>
            </a:lvl3pPr>
            <a:lvl4pPr marL="1828800" lvl="3" indent="-228600" algn="l">
              <a:lnSpc>
                <a:spcPct val="100000"/>
              </a:lnSpc>
              <a:spcBef>
                <a:spcPts val="200"/>
              </a:spcBef>
              <a:spcAft>
                <a:spcPts val="0"/>
              </a:spcAft>
              <a:buClr>
                <a:srgbClr val="888888"/>
              </a:buClr>
              <a:buSzPts val="900"/>
              <a:buNone/>
              <a:defRPr sz="900">
                <a:solidFill>
                  <a:srgbClr val="888888"/>
                </a:solidFill>
              </a:defRPr>
            </a:lvl4pPr>
            <a:lvl5pPr marL="2286000" lvl="4" indent="-228600" algn="l">
              <a:lnSpc>
                <a:spcPct val="100000"/>
              </a:lnSpc>
              <a:spcBef>
                <a:spcPts val="200"/>
              </a:spcBef>
              <a:spcAft>
                <a:spcPts val="0"/>
              </a:spcAft>
              <a:buClr>
                <a:srgbClr val="888888"/>
              </a:buClr>
              <a:buSzPts val="900"/>
              <a:buNone/>
              <a:defRPr sz="900">
                <a:solidFill>
                  <a:srgbClr val="888888"/>
                </a:solidFill>
              </a:defRPr>
            </a:lvl5pPr>
            <a:lvl6pPr marL="2743200" lvl="5" indent="-228600" algn="l">
              <a:lnSpc>
                <a:spcPct val="100000"/>
              </a:lnSpc>
              <a:spcBef>
                <a:spcPts val="200"/>
              </a:spcBef>
              <a:spcAft>
                <a:spcPts val="0"/>
              </a:spcAft>
              <a:buClr>
                <a:srgbClr val="888888"/>
              </a:buClr>
              <a:buSzPts val="900"/>
              <a:buNone/>
              <a:defRPr sz="900">
                <a:solidFill>
                  <a:srgbClr val="888888"/>
                </a:solidFill>
              </a:defRPr>
            </a:lvl6pPr>
            <a:lvl7pPr marL="3200400" lvl="6" indent="-228600" algn="l">
              <a:lnSpc>
                <a:spcPct val="100000"/>
              </a:lnSpc>
              <a:spcBef>
                <a:spcPts val="200"/>
              </a:spcBef>
              <a:spcAft>
                <a:spcPts val="0"/>
              </a:spcAft>
              <a:buClr>
                <a:srgbClr val="888888"/>
              </a:buClr>
              <a:buSzPts val="900"/>
              <a:buNone/>
              <a:defRPr sz="900">
                <a:solidFill>
                  <a:srgbClr val="888888"/>
                </a:solidFill>
              </a:defRPr>
            </a:lvl7pPr>
            <a:lvl8pPr marL="3657600" lvl="7" indent="-228600" algn="l">
              <a:lnSpc>
                <a:spcPct val="100000"/>
              </a:lnSpc>
              <a:spcBef>
                <a:spcPts val="200"/>
              </a:spcBef>
              <a:spcAft>
                <a:spcPts val="0"/>
              </a:spcAft>
              <a:buClr>
                <a:srgbClr val="888888"/>
              </a:buClr>
              <a:buSzPts val="900"/>
              <a:buNone/>
              <a:defRPr sz="900">
                <a:solidFill>
                  <a:srgbClr val="888888"/>
                </a:solidFill>
              </a:defRPr>
            </a:lvl8pPr>
            <a:lvl9pPr marL="4114800" lvl="8" indent="-228600" algn="l">
              <a:lnSpc>
                <a:spcPct val="100000"/>
              </a:lnSpc>
              <a:spcBef>
                <a:spcPts val="200"/>
              </a:spcBef>
              <a:spcAft>
                <a:spcPts val="0"/>
              </a:spcAft>
              <a:buClr>
                <a:srgbClr val="888888"/>
              </a:buClr>
              <a:buSzPts val="900"/>
              <a:buNone/>
              <a:defRPr sz="900">
                <a:solidFill>
                  <a:srgbClr val="888888"/>
                </a:solidFill>
              </a:defRPr>
            </a:lvl9pPr>
          </a:lstStyle>
          <a:p>
            <a:endParaRPr/>
          </a:p>
        </p:txBody>
      </p:sp>
      <p:sp>
        <p:nvSpPr>
          <p:cNvPr id="201" name="Google Shape;201;g37940ad436e_0_31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2" name="Google Shape;202;g37940ad436e_0_31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3" name="Google Shape;203;g37940ad436e_0_31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4"/>
        <p:cNvGrpSpPr/>
        <p:nvPr/>
      </p:nvGrpSpPr>
      <p:grpSpPr>
        <a:xfrm>
          <a:off x="0" y="0"/>
          <a:ext cx="0" cy="0"/>
          <a:chOff x="0" y="0"/>
          <a:chExt cx="0" cy="0"/>
        </a:xfrm>
      </p:grpSpPr>
      <p:sp>
        <p:nvSpPr>
          <p:cNvPr id="205" name="Google Shape;205;g37940ad436e_0_31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6" name="Google Shape;206;g37940ad436e_0_317"/>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207" name="Google Shape;207;g37940ad436e_0_317"/>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208" name="Google Shape;208;g37940ad436e_0_31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09" name="Google Shape;209;g37940ad436e_0_31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0" name="Google Shape;210;g37940ad436e_0_31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1"/>
        <p:cNvGrpSpPr/>
        <p:nvPr/>
      </p:nvGrpSpPr>
      <p:grpSpPr>
        <a:xfrm>
          <a:off x="0" y="0"/>
          <a:ext cx="0" cy="0"/>
          <a:chOff x="0" y="0"/>
          <a:chExt cx="0" cy="0"/>
        </a:xfrm>
      </p:grpSpPr>
      <p:sp>
        <p:nvSpPr>
          <p:cNvPr id="212" name="Google Shape;212;g37940ad436e_0_32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3" name="Google Shape;213;g37940ad436e_0_324"/>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214" name="Google Shape;214;g37940ad436e_0_324"/>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215" name="Google Shape;215;g37940ad436e_0_324"/>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216" name="Google Shape;216;g37940ad436e_0_324"/>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217" name="Google Shape;217;g37940ad436e_0_32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8" name="Google Shape;218;g37940ad436e_0_32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9" name="Google Shape;219;g37940ad436e_0_32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sp>
        <p:nvSpPr>
          <p:cNvPr id="221" name="Google Shape;221;g37940ad436e_0_33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22" name="Google Shape;222;g37940ad436e_0_33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23" name="Google Shape;223;g37940ad436e_0_33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24" name="Google Shape;224;g37940ad436e_0_33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5"/>
        <p:cNvGrpSpPr/>
        <p:nvPr/>
      </p:nvGrpSpPr>
      <p:grpSpPr>
        <a:xfrm>
          <a:off x="0" y="0"/>
          <a:ext cx="0" cy="0"/>
          <a:chOff x="0" y="0"/>
          <a:chExt cx="0" cy="0"/>
        </a:xfrm>
      </p:grpSpPr>
      <p:sp>
        <p:nvSpPr>
          <p:cNvPr id="226" name="Google Shape;226;g37940ad436e_0_338"/>
          <p:cNvSpPr txBox="1">
            <a:spLocks noGrp="1"/>
          </p:cNvSpPr>
          <p:nvPr>
            <p:ph type="title"/>
          </p:nvPr>
        </p:nvSpPr>
        <p:spPr>
          <a:xfrm>
            <a:off x="304800" y="182033"/>
            <a:ext cx="2005500" cy="7749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27" name="Google Shape;227;g37940ad436e_0_338"/>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9250" algn="l">
              <a:lnSpc>
                <a:spcPct val="100000"/>
              </a:lnSpc>
              <a:spcBef>
                <a:spcPts val="400"/>
              </a:spcBef>
              <a:spcAft>
                <a:spcPts val="0"/>
              </a:spcAft>
              <a:buClr>
                <a:schemeClr val="dk1"/>
              </a:buClr>
              <a:buSzPts val="1900"/>
              <a:buChar char="–"/>
              <a:defRPr sz="1900"/>
            </a:lvl2pPr>
            <a:lvl3pPr marL="1371600" lvl="2" indent="-330200" algn="l">
              <a:lnSpc>
                <a:spcPct val="100000"/>
              </a:lnSpc>
              <a:spcBef>
                <a:spcPts val="300"/>
              </a:spcBef>
              <a:spcAft>
                <a:spcPts val="0"/>
              </a:spcAft>
              <a:buClr>
                <a:schemeClr val="dk1"/>
              </a:buClr>
              <a:buSzPts val="1600"/>
              <a:buChar char="•"/>
              <a:defRPr sz="1600"/>
            </a:lvl3pPr>
            <a:lvl4pPr marL="1828800" lvl="3" indent="-311150" algn="l">
              <a:lnSpc>
                <a:spcPct val="100000"/>
              </a:lnSpc>
              <a:spcBef>
                <a:spcPts val="300"/>
              </a:spcBef>
              <a:spcAft>
                <a:spcPts val="0"/>
              </a:spcAft>
              <a:buClr>
                <a:schemeClr val="dk1"/>
              </a:buClr>
              <a:buSzPts val="1300"/>
              <a:buChar char="–"/>
              <a:defRPr sz="1300"/>
            </a:lvl4pPr>
            <a:lvl5pPr marL="2286000" lvl="4" indent="-311150" algn="l">
              <a:lnSpc>
                <a:spcPct val="100000"/>
              </a:lnSpc>
              <a:spcBef>
                <a:spcPts val="300"/>
              </a:spcBef>
              <a:spcAft>
                <a:spcPts val="0"/>
              </a:spcAft>
              <a:buClr>
                <a:schemeClr val="dk1"/>
              </a:buClr>
              <a:buSzPts val="1300"/>
              <a:buChar char="»"/>
              <a:defRPr sz="1300"/>
            </a:lvl5pPr>
            <a:lvl6pPr marL="2743200" lvl="5" indent="-311150" algn="l">
              <a:lnSpc>
                <a:spcPct val="100000"/>
              </a:lnSpc>
              <a:spcBef>
                <a:spcPts val="300"/>
              </a:spcBef>
              <a:spcAft>
                <a:spcPts val="0"/>
              </a:spcAft>
              <a:buClr>
                <a:schemeClr val="dk1"/>
              </a:buClr>
              <a:buSzPts val="1300"/>
              <a:buChar char="•"/>
              <a:defRPr sz="1300"/>
            </a:lvl6pPr>
            <a:lvl7pPr marL="3200400" lvl="6" indent="-311150" algn="l">
              <a:lnSpc>
                <a:spcPct val="100000"/>
              </a:lnSpc>
              <a:spcBef>
                <a:spcPts val="300"/>
              </a:spcBef>
              <a:spcAft>
                <a:spcPts val="0"/>
              </a:spcAft>
              <a:buClr>
                <a:schemeClr val="dk1"/>
              </a:buClr>
              <a:buSzPts val="1300"/>
              <a:buChar char="•"/>
              <a:defRPr sz="1300"/>
            </a:lvl7pPr>
            <a:lvl8pPr marL="3657600" lvl="7" indent="-311150" algn="l">
              <a:lnSpc>
                <a:spcPct val="100000"/>
              </a:lnSpc>
              <a:spcBef>
                <a:spcPts val="300"/>
              </a:spcBef>
              <a:spcAft>
                <a:spcPts val="0"/>
              </a:spcAft>
              <a:buClr>
                <a:schemeClr val="dk1"/>
              </a:buClr>
              <a:buSzPts val="1300"/>
              <a:buChar char="•"/>
              <a:defRPr sz="1300"/>
            </a:lvl8pPr>
            <a:lvl9pPr marL="4114800" lvl="8" indent="-311150" algn="l">
              <a:lnSpc>
                <a:spcPct val="100000"/>
              </a:lnSpc>
              <a:spcBef>
                <a:spcPts val="300"/>
              </a:spcBef>
              <a:spcAft>
                <a:spcPts val="0"/>
              </a:spcAft>
              <a:buClr>
                <a:schemeClr val="dk1"/>
              </a:buClr>
              <a:buSzPts val="1300"/>
              <a:buChar char="•"/>
              <a:defRPr sz="1300"/>
            </a:lvl9pPr>
          </a:lstStyle>
          <a:p>
            <a:endParaRPr/>
          </a:p>
        </p:txBody>
      </p:sp>
      <p:sp>
        <p:nvSpPr>
          <p:cNvPr id="228" name="Google Shape;228;g37940ad436e_0_338"/>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229" name="Google Shape;229;g37940ad436e_0_33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0" name="Google Shape;230;g37940ad436e_0_33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1" name="Google Shape;231;g37940ad436e_0_33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2"/>
        <p:cNvGrpSpPr/>
        <p:nvPr/>
      </p:nvGrpSpPr>
      <p:grpSpPr>
        <a:xfrm>
          <a:off x="0" y="0"/>
          <a:ext cx="0" cy="0"/>
          <a:chOff x="0" y="0"/>
          <a:chExt cx="0" cy="0"/>
        </a:xfrm>
      </p:grpSpPr>
      <p:sp>
        <p:nvSpPr>
          <p:cNvPr id="233" name="Google Shape;233;g37940ad436e_0_345"/>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4" name="Google Shape;234;g37940ad436e_0_345"/>
          <p:cNvSpPr>
            <a:spLocks noGrp="1"/>
          </p:cNvSpPr>
          <p:nvPr>
            <p:ph type="pic" idx="2"/>
          </p:nvPr>
        </p:nvSpPr>
        <p:spPr>
          <a:xfrm>
            <a:off x="1194859" y="408517"/>
            <a:ext cx="3657600" cy="2743200"/>
          </a:xfrm>
          <a:prstGeom prst="rect">
            <a:avLst/>
          </a:prstGeom>
          <a:noFill/>
          <a:ln>
            <a:noFill/>
          </a:ln>
        </p:spPr>
      </p:sp>
      <p:sp>
        <p:nvSpPr>
          <p:cNvPr id="235" name="Google Shape;235;g37940ad436e_0_345"/>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236" name="Google Shape;236;g37940ad436e_0_34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7" name="Google Shape;237;g37940ad436e_0_34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38" name="Google Shape;238;g37940ad436e_0_34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9"/>
        <p:cNvGrpSpPr/>
        <p:nvPr/>
      </p:nvGrpSpPr>
      <p:grpSpPr>
        <a:xfrm>
          <a:off x="0" y="0"/>
          <a:ext cx="0" cy="0"/>
          <a:chOff x="0" y="0"/>
          <a:chExt cx="0" cy="0"/>
        </a:xfrm>
      </p:grpSpPr>
      <p:sp>
        <p:nvSpPr>
          <p:cNvPr id="240" name="Google Shape;240;g37940ad436e_0_35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1" name="Google Shape;241;g37940ad436e_0_352"/>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242" name="Google Shape;242;g37940ad436e_0_35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3" name="Google Shape;243;g37940ad436e_0_35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4" name="Google Shape;244;g37940ad436e_0_35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5"/>
        <p:cNvGrpSpPr/>
        <p:nvPr/>
      </p:nvGrpSpPr>
      <p:grpSpPr>
        <a:xfrm>
          <a:off x="0" y="0"/>
          <a:ext cx="0" cy="0"/>
          <a:chOff x="0" y="0"/>
          <a:chExt cx="0" cy="0"/>
        </a:xfrm>
      </p:grpSpPr>
      <p:sp>
        <p:nvSpPr>
          <p:cNvPr id="246" name="Google Shape;246;g37940ad436e_0_358"/>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7" name="Google Shape;247;g37940ad436e_0_358"/>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248" name="Google Shape;248;g37940ad436e_0_35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9" name="Google Shape;249;g37940ad436e_0_35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50" name="Google Shape;250;g37940ad436e_0_35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llar_genera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7A660F0-940D-A0E8-D0DA-243A7A8C09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8764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A black background with white text&#10;&#10;Description automatically generated">
            <a:extLst>
              <a:ext uri="{FF2B5EF4-FFF2-40B4-BE49-F238E27FC236}">
                <a16:creationId xmlns:a16="http://schemas.microsoft.com/office/drawing/2014/main" id="{09E4B127-0F7E-858A-4190-535489B77E0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94900" y="6096000"/>
            <a:ext cx="17764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955980"/>
            <a:ext cx="10515600" cy="750944"/>
          </a:xfrm>
        </p:spPr>
        <p:txBody>
          <a:bodyPr anchor="t"/>
          <a:lstStyle>
            <a:lvl1pPr algn="ctr">
              <a:defRPr sz="38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PT"/>
          </a:p>
        </p:txBody>
      </p:sp>
      <p:sp>
        <p:nvSpPr>
          <p:cNvPr id="11" name="Text Placeholder 2"/>
          <p:cNvSpPr>
            <a:spLocks noGrp="1"/>
          </p:cNvSpPr>
          <p:nvPr>
            <p:ph type="body" idx="10"/>
          </p:nvPr>
        </p:nvSpPr>
        <p:spPr>
          <a:xfrm>
            <a:off x="7542704" y="2888033"/>
            <a:ext cx="3804746" cy="1789070"/>
          </a:xfrm>
        </p:spPr>
        <p:txBody>
          <a:bodyPr>
            <a:normAutofit/>
          </a:bodyPr>
          <a:lstStyle>
            <a:lvl1pPr marL="0" indent="0" algn="l">
              <a:lnSpc>
                <a:spcPts val="2600"/>
              </a:lnSpc>
              <a:buNone/>
              <a:defRPr sz="20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261373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79"/>
        <p:cNvGrpSpPr/>
        <p:nvPr/>
      </p:nvGrpSpPr>
      <p:grpSpPr>
        <a:xfrm>
          <a:off x="0" y="0"/>
          <a:ext cx="0" cy="0"/>
          <a:chOff x="0" y="0"/>
          <a:chExt cx="0" cy="0"/>
        </a:xfrm>
      </p:grpSpPr>
      <p:sp>
        <p:nvSpPr>
          <p:cNvPr id="80" name="Google Shape;80;g36ca14bb4e9_0_591"/>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81" name="Google Shape;81;g36ca14bb4e9_0_591"/>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36ca14bb4e9_0_591"/>
          <p:cNvSpPr txBox="1">
            <a:spLocks noGrp="1"/>
          </p:cNvSpPr>
          <p:nvPr>
            <p:ph type="body" idx="1"/>
          </p:nvPr>
        </p:nvSpPr>
        <p:spPr>
          <a:xfrm>
            <a:off x="838200" y="1825625"/>
            <a:ext cx="9602400" cy="3838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8370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final">
  <p:cSld name="final">
    <p:bg>
      <p:bgPr>
        <a:gradFill>
          <a:gsLst>
            <a:gs pos="0">
              <a:srgbClr val="3176EE"/>
            </a:gs>
            <a:gs pos="100000">
              <a:srgbClr val="113D8A"/>
            </a:gs>
          </a:gsLst>
          <a:lin ang="5400012" scaled="0"/>
        </a:gradFill>
        <a:effectLst/>
      </p:bgPr>
    </p:bg>
    <p:spTree>
      <p:nvGrpSpPr>
        <p:cNvPr id="1" name="Shape 32"/>
        <p:cNvGrpSpPr/>
        <p:nvPr/>
      </p:nvGrpSpPr>
      <p:grpSpPr>
        <a:xfrm>
          <a:off x="0" y="0"/>
          <a:ext cx="0" cy="0"/>
          <a:chOff x="0" y="0"/>
          <a:chExt cx="0" cy="0"/>
        </a:xfrm>
      </p:grpSpPr>
      <p:pic>
        <p:nvPicPr>
          <p:cNvPr id="33" name="Google Shape;33;g36ca14bb4e9_0_544"/>
          <p:cNvPicPr preferRelativeResize="0"/>
          <p:nvPr/>
        </p:nvPicPr>
        <p:blipFill rotWithShape="1">
          <a:blip r:embed="rId2">
            <a:alphaModFix/>
          </a:blip>
          <a:srcRect/>
          <a:stretch/>
        </p:blipFill>
        <p:spPr>
          <a:xfrm>
            <a:off x="838200" y="555707"/>
            <a:ext cx="3012530" cy="1499963"/>
          </a:xfrm>
          <a:prstGeom prst="rect">
            <a:avLst/>
          </a:prstGeom>
          <a:noFill/>
          <a:ln>
            <a:noFill/>
          </a:ln>
        </p:spPr>
      </p:pic>
      <p:sp>
        <p:nvSpPr>
          <p:cNvPr id="34" name="Google Shape;34;g36ca14bb4e9_0_544"/>
          <p:cNvSpPr txBox="1">
            <a:spLocks noGrp="1"/>
          </p:cNvSpPr>
          <p:nvPr>
            <p:ph type="body" idx="1"/>
          </p:nvPr>
        </p:nvSpPr>
        <p:spPr>
          <a:xfrm>
            <a:off x="3130550" y="2732619"/>
            <a:ext cx="5931000" cy="7221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4600"/>
              <a:buNone/>
              <a:defRPr sz="46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g36ca14bb4e9_0_544"/>
          <p:cNvSpPr/>
          <p:nvPr/>
        </p:nvSpPr>
        <p:spPr>
          <a:xfrm>
            <a:off x="838200" y="3864993"/>
            <a:ext cx="10515600" cy="1910100"/>
          </a:xfrm>
          <a:prstGeom prst="roundRect">
            <a:avLst>
              <a:gd name="adj" fmla="val 415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6" name="Google Shape;36;g36ca14bb4e9_0_544"/>
          <p:cNvCxnSpPr/>
          <p:nvPr/>
        </p:nvCxnSpPr>
        <p:spPr>
          <a:xfrm>
            <a:off x="838200" y="3688846"/>
            <a:ext cx="10515600" cy="0"/>
          </a:xfrm>
          <a:prstGeom prst="straightConnector1">
            <a:avLst/>
          </a:prstGeom>
          <a:noFill/>
          <a:ln w="9525" cap="flat" cmpd="sng">
            <a:solidFill>
              <a:schemeClr val="accent4"/>
            </a:solidFill>
            <a:prstDash val="solid"/>
            <a:miter lim="800000"/>
            <a:headEnd type="none" w="sm" len="sm"/>
            <a:tailEnd type="none" w="sm" len="sm"/>
          </a:ln>
        </p:spPr>
      </p:cxnSp>
      <p:sp>
        <p:nvSpPr>
          <p:cNvPr id="37" name="Google Shape;37;g36ca14bb4e9_0_544"/>
          <p:cNvSpPr txBox="1">
            <a:spLocks noGrp="1"/>
          </p:cNvSpPr>
          <p:nvPr>
            <p:ph type="body" idx="2"/>
          </p:nvPr>
        </p:nvSpPr>
        <p:spPr>
          <a:xfrm>
            <a:off x="982987" y="3970703"/>
            <a:ext cx="10072800" cy="401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400"/>
              <a:buNone/>
              <a:defRPr sz="1400">
                <a:solidFill>
                  <a:srgbClr val="646567"/>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 name="Google Shape;38;g36ca14bb4e9_0_544"/>
          <p:cNvPicPr preferRelativeResize="0"/>
          <p:nvPr/>
        </p:nvPicPr>
        <p:blipFill rotWithShape="1">
          <a:blip r:embed="rId3">
            <a:alphaModFix/>
          </a:blip>
          <a:srcRect/>
          <a:stretch/>
        </p:blipFill>
        <p:spPr>
          <a:xfrm>
            <a:off x="838200" y="6169516"/>
            <a:ext cx="4847706" cy="206285"/>
          </a:xfrm>
          <a:prstGeom prst="rect">
            <a:avLst/>
          </a:prstGeom>
          <a:noFill/>
          <a:ln>
            <a:noFill/>
          </a:ln>
        </p:spPr>
      </p:pic>
      <p:pic>
        <p:nvPicPr>
          <p:cNvPr id="39" name="Google Shape;39;g36ca14bb4e9_0_544"/>
          <p:cNvPicPr preferRelativeResize="0"/>
          <p:nvPr/>
        </p:nvPicPr>
        <p:blipFill rotWithShape="1">
          <a:blip r:embed="rId4">
            <a:alphaModFix/>
          </a:blip>
          <a:srcRect/>
          <a:stretch/>
        </p:blipFill>
        <p:spPr>
          <a:xfrm>
            <a:off x="9640200" y="6084861"/>
            <a:ext cx="1713600" cy="370138"/>
          </a:xfrm>
          <a:prstGeom prst="rect">
            <a:avLst/>
          </a:prstGeom>
          <a:noFill/>
          <a:ln>
            <a:noFill/>
          </a:ln>
        </p:spPr>
      </p:pic>
      <p:sp>
        <p:nvSpPr>
          <p:cNvPr id="40" name="Google Shape;40;g36ca14bb4e9_0_544"/>
          <p:cNvSpPr txBox="1"/>
          <p:nvPr/>
        </p:nvSpPr>
        <p:spPr>
          <a:xfrm>
            <a:off x="839750" y="6176875"/>
            <a:ext cx="4861200" cy="21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p:txBody>
      </p:sp>
      <p:sp>
        <p:nvSpPr>
          <p:cNvPr id="41" name="Google Shape;41;g36ca14bb4e9_0_54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ver">
  <p:cSld name="Cover">
    <p:bg>
      <p:bgPr>
        <a:gradFill>
          <a:gsLst>
            <a:gs pos="0">
              <a:srgbClr val="3176EE"/>
            </a:gs>
            <a:gs pos="100000">
              <a:srgbClr val="113D8A"/>
            </a:gs>
          </a:gsLst>
          <a:lin ang="5400012" scaled="0"/>
        </a:gradFill>
        <a:effectLst/>
      </p:bgPr>
    </p:bg>
    <p:spTree>
      <p:nvGrpSpPr>
        <p:cNvPr id="1" name="Shape 42"/>
        <p:cNvGrpSpPr/>
        <p:nvPr/>
      </p:nvGrpSpPr>
      <p:grpSpPr>
        <a:xfrm>
          <a:off x="0" y="0"/>
          <a:ext cx="0" cy="0"/>
          <a:chOff x="0" y="0"/>
          <a:chExt cx="0" cy="0"/>
        </a:xfrm>
      </p:grpSpPr>
      <p:sp>
        <p:nvSpPr>
          <p:cNvPr id="43" name="Google Shape;43;g36ca14bb4e9_0_554"/>
          <p:cNvSpPr txBox="1">
            <a:spLocks noGrp="1"/>
          </p:cNvSpPr>
          <p:nvPr>
            <p:ph type="ctrTitle"/>
          </p:nvPr>
        </p:nvSpPr>
        <p:spPr>
          <a:xfrm>
            <a:off x="701509" y="2884443"/>
            <a:ext cx="9144000" cy="1307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Arial"/>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36ca14bb4e9_0_554"/>
          <p:cNvSpPr txBox="1">
            <a:spLocks noGrp="1"/>
          </p:cNvSpPr>
          <p:nvPr>
            <p:ph type="subTitle" idx="1"/>
          </p:nvPr>
        </p:nvSpPr>
        <p:spPr>
          <a:xfrm>
            <a:off x="728911" y="4697176"/>
            <a:ext cx="9144000" cy="502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accent4"/>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5" name="Google Shape;45;g36ca14bb4e9_0_554"/>
          <p:cNvPicPr preferRelativeResize="0"/>
          <p:nvPr/>
        </p:nvPicPr>
        <p:blipFill rotWithShape="1">
          <a:blip r:embed="rId2">
            <a:alphaModFix/>
          </a:blip>
          <a:srcRect/>
          <a:stretch/>
        </p:blipFill>
        <p:spPr>
          <a:xfrm>
            <a:off x="838200" y="555707"/>
            <a:ext cx="3012530" cy="1499963"/>
          </a:xfrm>
          <a:prstGeom prst="rect">
            <a:avLst/>
          </a:prstGeom>
          <a:noFill/>
          <a:ln>
            <a:noFill/>
          </a:ln>
        </p:spPr>
      </p:pic>
      <p:cxnSp>
        <p:nvCxnSpPr>
          <p:cNvPr id="46" name="Google Shape;46;g36ca14bb4e9_0_554"/>
          <p:cNvCxnSpPr/>
          <p:nvPr/>
        </p:nvCxnSpPr>
        <p:spPr>
          <a:xfrm>
            <a:off x="838200" y="4531057"/>
            <a:ext cx="9075600" cy="0"/>
          </a:xfrm>
          <a:prstGeom prst="straightConnector1">
            <a:avLst/>
          </a:prstGeom>
          <a:noFill/>
          <a:ln w="9525" cap="flat" cmpd="sng">
            <a:solidFill>
              <a:schemeClr val="accent4"/>
            </a:solidFill>
            <a:prstDash val="solid"/>
            <a:miter lim="800000"/>
            <a:headEnd type="none" w="sm" len="sm"/>
            <a:tailEnd type="none" w="sm" len="sm"/>
          </a:ln>
        </p:spPr>
      </p:cxnSp>
      <p:sp>
        <p:nvSpPr>
          <p:cNvPr id="47" name="Google Shape;47;g36ca14bb4e9_0_554"/>
          <p:cNvSpPr txBox="1">
            <a:spLocks noGrp="1"/>
          </p:cNvSpPr>
          <p:nvPr>
            <p:ph type="body" idx="2"/>
          </p:nvPr>
        </p:nvSpPr>
        <p:spPr>
          <a:xfrm>
            <a:off x="728911" y="5209948"/>
            <a:ext cx="5821500" cy="358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 name="Google Shape;48;g36ca14bb4e9_0_554"/>
          <p:cNvPicPr preferRelativeResize="0"/>
          <p:nvPr/>
        </p:nvPicPr>
        <p:blipFill rotWithShape="1">
          <a:blip r:embed="rId3">
            <a:alphaModFix/>
          </a:blip>
          <a:srcRect l="23687"/>
          <a:stretch/>
        </p:blipFill>
        <p:spPr>
          <a:xfrm>
            <a:off x="0" y="6126001"/>
            <a:ext cx="693441" cy="731999"/>
          </a:xfrm>
          <a:prstGeom prst="rect">
            <a:avLst/>
          </a:prstGeom>
          <a:noFill/>
          <a:ln>
            <a:noFill/>
          </a:ln>
        </p:spPr>
      </p:pic>
      <p:pic>
        <p:nvPicPr>
          <p:cNvPr id="49" name="Google Shape;49;g36ca14bb4e9_0_554"/>
          <p:cNvPicPr preferRelativeResize="0"/>
          <p:nvPr/>
        </p:nvPicPr>
        <p:blipFill rotWithShape="1">
          <a:blip r:embed="rId4">
            <a:alphaModFix/>
          </a:blip>
          <a:srcRect/>
          <a:stretch/>
        </p:blipFill>
        <p:spPr>
          <a:xfrm>
            <a:off x="9743860" y="6084861"/>
            <a:ext cx="1713600" cy="370138"/>
          </a:xfrm>
          <a:prstGeom prst="rect">
            <a:avLst/>
          </a:prstGeom>
          <a:noFill/>
          <a:ln>
            <a:noFill/>
          </a:ln>
        </p:spPr>
      </p:pic>
      <p:sp>
        <p:nvSpPr>
          <p:cNvPr id="50" name="Google Shape;50;g36ca14bb4e9_0_55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f section 2">
  <p:cSld name="Title of section 2">
    <p:bg>
      <p:bgPr>
        <a:gradFill>
          <a:gsLst>
            <a:gs pos="0">
              <a:srgbClr val="3176EE"/>
            </a:gs>
            <a:gs pos="100000">
              <a:srgbClr val="113D8A"/>
            </a:gs>
          </a:gsLst>
          <a:lin ang="5400012" scaled="0"/>
        </a:gradFill>
        <a:effectLst/>
      </p:bgPr>
    </p:bg>
    <p:spTree>
      <p:nvGrpSpPr>
        <p:cNvPr id="1" name="Shape 51"/>
        <p:cNvGrpSpPr/>
        <p:nvPr/>
      </p:nvGrpSpPr>
      <p:grpSpPr>
        <a:xfrm>
          <a:off x="0" y="0"/>
          <a:ext cx="0" cy="0"/>
          <a:chOff x="0" y="0"/>
          <a:chExt cx="0" cy="0"/>
        </a:xfrm>
      </p:grpSpPr>
      <p:sp>
        <p:nvSpPr>
          <p:cNvPr id="52" name="Google Shape;52;g36ca14bb4e9_0_563"/>
          <p:cNvSpPr txBox="1">
            <a:spLocks noGrp="1"/>
          </p:cNvSpPr>
          <p:nvPr>
            <p:ph type="title"/>
          </p:nvPr>
        </p:nvSpPr>
        <p:spPr>
          <a:xfrm>
            <a:off x="831850" y="2866476"/>
            <a:ext cx="10515600" cy="696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36ca14bb4e9_0_563"/>
          <p:cNvSpPr txBox="1">
            <a:spLocks noGrp="1"/>
          </p:cNvSpPr>
          <p:nvPr>
            <p:ph type="body" idx="1"/>
          </p:nvPr>
        </p:nvSpPr>
        <p:spPr>
          <a:xfrm>
            <a:off x="831850" y="3576275"/>
            <a:ext cx="10515600" cy="5682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400"/>
              <a:buNone/>
              <a:defRPr sz="2400">
                <a:solidFill>
                  <a:srgbClr val="0047BB"/>
                </a:solidFill>
              </a:defRPr>
            </a:lvl1pPr>
            <a:lvl2pPr marL="914400" lvl="1" indent="-228600" algn="l">
              <a:lnSpc>
                <a:spcPct val="90000"/>
              </a:lnSpc>
              <a:spcBef>
                <a:spcPts val="500"/>
              </a:spcBef>
              <a:spcAft>
                <a:spcPts val="0"/>
              </a:spcAft>
              <a:buSzPts val="2000"/>
              <a:buNone/>
              <a:defRPr sz="2000">
                <a:solidFill>
                  <a:srgbClr val="9D9E9F"/>
                </a:solidFill>
              </a:defRPr>
            </a:lvl2pPr>
            <a:lvl3pPr marL="1371600" lvl="2" indent="-228600" algn="l">
              <a:lnSpc>
                <a:spcPct val="90000"/>
              </a:lnSpc>
              <a:spcBef>
                <a:spcPts val="500"/>
              </a:spcBef>
              <a:spcAft>
                <a:spcPts val="0"/>
              </a:spcAft>
              <a:buSzPts val="1800"/>
              <a:buNone/>
              <a:defRPr sz="1800">
                <a:solidFill>
                  <a:srgbClr val="9D9E9F"/>
                </a:solidFill>
              </a:defRPr>
            </a:lvl3pPr>
            <a:lvl4pPr marL="1828800" lvl="3" indent="-228600" algn="l">
              <a:lnSpc>
                <a:spcPct val="90000"/>
              </a:lnSpc>
              <a:spcBef>
                <a:spcPts val="500"/>
              </a:spcBef>
              <a:spcAft>
                <a:spcPts val="0"/>
              </a:spcAft>
              <a:buSzPts val="1600"/>
              <a:buNone/>
              <a:defRPr sz="1600">
                <a:solidFill>
                  <a:srgbClr val="9D9E9F"/>
                </a:solidFill>
              </a:defRPr>
            </a:lvl4pPr>
            <a:lvl5pPr marL="2286000" lvl="4" indent="-228600" algn="l">
              <a:lnSpc>
                <a:spcPct val="90000"/>
              </a:lnSpc>
              <a:spcBef>
                <a:spcPts val="500"/>
              </a:spcBef>
              <a:spcAft>
                <a:spcPts val="0"/>
              </a:spcAft>
              <a:buSzPts val="1600"/>
              <a:buNone/>
              <a:defRPr sz="1600">
                <a:solidFill>
                  <a:srgbClr val="9D9E9F"/>
                </a:solidFill>
              </a:defRPr>
            </a:lvl5pPr>
            <a:lvl6pPr marL="2743200" lvl="5" indent="-228600" algn="l">
              <a:lnSpc>
                <a:spcPct val="90000"/>
              </a:lnSpc>
              <a:spcBef>
                <a:spcPts val="500"/>
              </a:spcBef>
              <a:spcAft>
                <a:spcPts val="0"/>
              </a:spcAft>
              <a:buClr>
                <a:srgbClr val="9D9E9F"/>
              </a:buClr>
              <a:buSzPts val="1600"/>
              <a:buNone/>
              <a:defRPr sz="1600">
                <a:solidFill>
                  <a:srgbClr val="9D9E9F"/>
                </a:solidFill>
              </a:defRPr>
            </a:lvl6pPr>
            <a:lvl7pPr marL="3200400" lvl="6" indent="-228600" algn="l">
              <a:lnSpc>
                <a:spcPct val="90000"/>
              </a:lnSpc>
              <a:spcBef>
                <a:spcPts val="500"/>
              </a:spcBef>
              <a:spcAft>
                <a:spcPts val="0"/>
              </a:spcAft>
              <a:buClr>
                <a:srgbClr val="9D9E9F"/>
              </a:buClr>
              <a:buSzPts val="1600"/>
              <a:buNone/>
              <a:defRPr sz="1600">
                <a:solidFill>
                  <a:srgbClr val="9D9E9F"/>
                </a:solidFill>
              </a:defRPr>
            </a:lvl7pPr>
            <a:lvl8pPr marL="3657600" lvl="7" indent="-228600" algn="l">
              <a:lnSpc>
                <a:spcPct val="90000"/>
              </a:lnSpc>
              <a:spcBef>
                <a:spcPts val="500"/>
              </a:spcBef>
              <a:spcAft>
                <a:spcPts val="0"/>
              </a:spcAft>
              <a:buClr>
                <a:srgbClr val="9D9E9F"/>
              </a:buClr>
              <a:buSzPts val="1600"/>
              <a:buNone/>
              <a:defRPr sz="1600">
                <a:solidFill>
                  <a:srgbClr val="9D9E9F"/>
                </a:solidFill>
              </a:defRPr>
            </a:lvl8pPr>
            <a:lvl9pPr marL="4114800" lvl="8" indent="-228600" algn="l">
              <a:lnSpc>
                <a:spcPct val="90000"/>
              </a:lnSpc>
              <a:spcBef>
                <a:spcPts val="500"/>
              </a:spcBef>
              <a:spcAft>
                <a:spcPts val="0"/>
              </a:spcAft>
              <a:buClr>
                <a:srgbClr val="9D9E9F"/>
              </a:buClr>
              <a:buSzPts val="1600"/>
              <a:buNone/>
              <a:defRPr sz="1600">
                <a:solidFill>
                  <a:srgbClr val="9D9E9F"/>
                </a:solidFill>
              </a:defRPr>
            </a:lvl9pPr>
          </a:lstStyle>
          <a:p>
            <a:endParaRPr/>
          </a:p>
        </p:txBody>
      </p:sp>
      <p:sp>
        <p:nvSpPr>
          <p:cNvPr id="54" name="Google Shape;54;g36ca14bb4e9_0_563"/>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rgbClr val="0047B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55" name="Google Shape;55;g36ca14bb4e9_0_563"/>
          <p:cNvPicPr preferRelativeResize="0"/>
          <p:nvPr/>
        </p:nvPicPr>
        <p:blipFill rotWithShape="1">
          <a:blip r:embed="rId2">
            <a:alphaModFix/>
          </a:blip>
          <a:srcRect/>
          <a:stretch/>
        </p:blipFill>
        <p:spPr>
          <a:xfrm>
            <a:off x="11924214" y="3128767"/>
            <a:ext cx="267786" cy="3277184"/>
          </a:xfrm>
          <a:prstGeom prst="rect">
            <a:avLst/>
          </a:prstGeom>
          <a:noFill/>
          <a:ln>
            <a:noFill/>
          </a:ln>
        </p:spPr>
      </p:pic>
      <p:pic>
        <p:nvPicPr>
          <p:cNvPr id="56" name="Google Shape;56;g36ca14bb4e9_0_563"/>
          <p:cNvPicPr preferRelativeResize="0"/>
          <p:nvPr/>
        </p:nvPicPr>
        <p:blipFill rotWithShape="1">
          <a:blip r:embed="rId3">
            <a:alphaModFix/>
          </a:blip>
          <a:srcRect/>
          <a:stretch/>
        </p:blipFill>
        <p:spPr>
          <a:xfrm>
            <a:off x="10942118" y="362111"/>
            <a:ext cx="833273" cy="896400"/>
          </a:xfrm>
          <a:prstGeom prst="rect">
            <a:avLst/>
          </a:prstGeom>
          <a:noFill/>
          <a:ln>
            <a:noFill/>
          </a:ln>
        </p:spPr>
      </p:pic>
      <p:pic>
        <p:nvPicPr>
          <p:cNvPr id="57" name="Google Shape;57;g36ca14bb4e9_0_563"/>
          <p:cNvPicPr preferRelativeResize="0"/>
          <p:nvPr/>
        </p:nvPicPr>
        <p:blipFill rotWithShape="1">
          <a:blip r:embed="rId4">
            <a:alphaModFix/>
          </a:blip>
          <a:srcRect/>
          <a:stretch/>
        </p:blipFill>
        <p:spPr>
          <a:xfrm>
            <a:off x="838200" y="72123"/>
            <a:ext cx="1797794" cy="2466000"/>
          </a:xfrm>
          <a:prstGeom prst="rect">
            <a:avLst/>
          </a:prstGeom>
          <a:noFill/>
          <a:ln>
            <a:noFill/>
          </a:ln>
        </p:spPr>
      </p:pic>
      <p:pic>
        <p:nvPicPr>
          <p:cNvPr id="58" name="Google Shape;58;g36ca14bb4e9_0_563"/>
          <p:cNvPicPr preferRelativeResize="0"/>
          <p:nvPr/>
        </p:nvPicPr>
        <p:blipFill rotWithShape="1">
          <a:blip r:embed="rId5">
            <a:alphaModFix/>
          </a:blip>
          <a:srcRect/>
          <a:stretch/>
        </p:blipFill>
        <p:spPr>
          <a:xfrm>
            <a:off x="9743860" y="6084861"/>
            <a:ext cx="1713600" cy="3701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59"/>
        <p:cNvGrpSpPr/>
        <p:nvPr/>
      </p:nvGrpSpPr>
      <p:grpSpPr>
        <a:xfrm>
          <a:off x="0" y="0"/>
          <a:ext cx="0" cy="0"/>
          <a:chOff x="0" y="0"/>
          <a:chExt cx="0" cy="0"/>
        </a:xfrm>
      </p:grpSpPr>
      <p:sp>
        <p:nvSpPr>
          <p:cNvPr id="60" name="Google Shape;60;g36ca14bb4e9_0_571"/>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36ca14bb4e9_0_571"/>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62" name="Google Shape;62;g36ca14bb4e9_0_571"/>
          <p:cNvSpPr txBox="1">
            <a:spLocks noGrp="1"/>
          </p:cNvSpPr>
          <p:nvPr>
            <p:ph type="body" idx="1"/>
          </p:nvPr>
        </p:nvSpPr>
        <p:spPr>
          <a:xfrm>
            <a:off x="838200" y="1573598"/>
            <a:ext cx="9602700" cy="782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2800">
                <a:solidFill>
                  <a:srgbClr val="0047BB"/>
                </a:solidFill>
              </a:defRPr>
            </a:lvl1pPr>
            <a:lvl2pPr marL="914400" lvl="1" indent="-342900" algn="l">
              <a:lnSpc>
                <a:spcPct val="90000"/>
              </a:lnSpc>
              <a:spcBef>
                <a:spcPts val="500"/>
              </a:spcBef>
              <a:spcAft>
                <a:spcPts val="0"/>
              </a:spcAft>
              <a:buSzPts val="1800"/>
              <a:buChar char="•"/>
              <a:defRPr/>
            </a:lvl2pPr>
            <a:lvl3pPr marL="1371600" lvl="2" indent="-228600" algn="l">
              <a:lnSpc>
                <a:spcPct val="90000"/>
              </a:lnSpc>
              <a:spcBef>
                <a:spcPts val="500"/>
              </a:spcBef>
              <a:spcAft>
                <a:spcPts val="0"/>
              </a:spcAft>
              <a:buSzPts val="1800"/>
              <a:buNone/>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g36ca14bb4e9_0_571"/>
          <p:cNvSpPr txBox="1">
            <a:spLocks noGrp="1"/>
          </p:cNvSpPr>
          <p:nvPr>
            <p:ph type="body" idx="2"/>
          </p:nvPr>
        </p:nvSpPr>
        <p:spPr>
          <a:xfrm>
            <a:off x="838200" y="2497562"/>
            <a:ext cx="4431600" cy="318780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Char char="•"/>
              <a:defRPr/>
            </a:lvl1pPr>
            <a:lvl2pPr marL="914400" lvl="1" indent="-355600" algn="l">
              <a:lnSpc>
                <a:spcPct val="90000"/>
              </a:lnSpc>
              <a:spcBef>
                <a:spcPts val="500"/>
              </a:spcBef>
              <a:spcAft>
                <a:spcPts val="0"/>
              </a:spcAft>
              <a:buSzPts val="2000"/>
              <a:buChar char="•"/>
              <a:defRPr/>
            </a:lvl2pPr>
            <a:lvl3pPr marL="1371600" lvl="2" indent="-342900" algn="l">
              <a:lnSpc>
                <a:spcPct val="90000"/>
              </a:lnSpc>
              <a:spcBef>
                <a:spcPts val="500"/>
              </a:spcBef>
              <a:spcAft>
                <a:spcPts val="0"/>
              </a:spcAft>
              <a:buSzPts val="1800"/>
              <a:buChar char="•"/>
              <a:defRPr/>
            </a:lvl3pPr>
            <a:lvl4pPr marL="1828800" lvl="3" indent="-330200" algn="l">
              <a:lnSpc>
                <a:spcPct val="90000"/>
              </a:lnSpc>
              <a:spcBef>
                <a:spcPts val="500"/>
              </a:spcBef>
              <a:spcAft>
                <a:spcPts val="0"/>
              </a:spcAft>
              <a:buSzPts val="1600"/>
              <a:buChar char="•"/>
              <a:defRPr/>
            </a:lvl4pPr>
            <a:lvl5pPr marL="2286000" lvl="4" indent="-317500" algn="l">
              <a:lnSpc>
                <a:spcPct val="90000"/>
              </a:lnSpc>
              <a:spcBef>
                <a:spcPts val="500"/>
              </a:spcBef>
              <a:spcAft>
                <a:spcPts val="0"/>
              </a:spcAft>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g36ca14bb4e9_0_571"/>
          <p:cNvSpPr>
            <a:spLocks noGrp="1"/>
          </p:cNvSpPr>
          <p:nvPr>
            <p:ph type="pic" idx="3"/>
          </p:nvPr>
        </p:nvSpPr>
        <p:spPr>
          <a:xfrm>
            <a:off x="5546725" y="2497138"/>
            <a:ext cx="5967600" cy="31878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ingle image">
  <p:cSld name="Single image">
    <p:bg>
      <p:bgPr>
        <a:gradFill>
          <a:gsLst>
            <a:gs pos="0">
              <a:srgbClr val="3176EE"/>
            </a:gs>
            <a:gs pos="100000">
              <a:srgbClr val="113D8A"/>
            </a:gs>
          </a:gsLst>
          <a:lin ang="5400012" scaled="0"/>
        </a:gradFill>
        <a:effectLst/>
      </p:bgPr>
    </p:bg>
    <p:spTree>
      <p:nvGrpSpPr>
        <p:cNvPr id="1" name="Shape 65"/>
        <p:cNvGrpSpPr/>
        <p:nvPr/>
      </p:nvGrpSpPr>
      <p:grpSpPr>
        <a:xfrm>
          <a:off x="0" y="0"/>
          <a:ext cx="0" cy="0"/>
          <a:chOff x="0" y="0"/>
          <a:chExt cx="0" cy="0"/>
        </a:xfrm>
      </p:grpSpPr>
      <p:sp>
        <p:nvSpPr>
          <p:cNvPr id="66" name="Google Shape;66;g36ca14bb4e9_0_577"/>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67" name="Google Shape;67;g36ca14bb4e9_0_577"/>
          <p:cNvPicPr preferRelativeResize="0"/>
          <p:nvPr/>
        </p:nvPicPr>
        <p:blipFill rotWithShape="1">
          <a:blip r:embed="rId2">
            <a:alphaModFix/>
          </a:blip>
          <a:srcRect/>
          <a:stretch/>
        </p:blipFill>
        <p:spPr>
          <a:xfrm>
            <a:off x="11924214" y="3128767"/>
            <a:ext cx="267786" cy="3277184"/>
          </a:xfrm>
          <a:prstGeom prst="rect">
            <a:avLst/>
          </a:prstGeom>
          <a:noFill/>
          <a:ln>
            <a:noFill/>
          </a:ln>
        </p:spPr>
      </p:pic>
      <p:sp>
        <p:nvSpPr>
          <p:cNvPr id="68" name="Google Shape;68;g36ca14bb4e9_0_577"/>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6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 name="Google Shape;69;g36ca14bb4e9_0_577"/>
          <p:cNvPicPr preferRelativeResize="0"/>
          <p:nvPr/>
        </p:nvPicPr>
        <p:blipFill rotWithShape="1">
          <a:blip r:embed="rId3">
            <a:alphaModFix/>
          </a:blip>
          <a:srcRect/>
          <a:stretch/>
        </p:blipFill>
        <p:spPr>
          <a:xfrm>
            <a:off x="10942118" y="363300"/>
            <a:ext cx="833273" cy="896400"/>
          </a:xfrm>
          <a:prstGeom prst="rect">
            <a:avLst/>
          </a:prstGeom>
          <a:noFill/>
          <a:ln>
            <a:noFill/>
          </a:ln>
        </p:spPr>
      </p:pic>
      <p:sp>
        <p:nvSpPr>
          <p:cNvPr id="70" name="Google Shape;70;g36ca14bb4e9_0_577"/>
          <p:cNvSpPr>
            <a:spLocks noGrp="1"/>
          </p:cNvSpPr>
          <p:nvPr>
            <p:ph type="pic" idx="2"/>
          </p:nvPr>
        </p:nvSpPr>
        <p:spPr>
          <a:xfrm>
            <a:off x="838200" y="1715432"/>
            <a:ext cx="10612500" cy="3963000"/>
          </a:xfrm>
          <a:prstGeom prst="rect">
            <a:avLst/>
          </a:prstGeom>
          <a:noFill/>
          <a:ln>
            <a:noFill/>
          </a:ln>
        </p:spPr>
      </p:sp>
      <p:pic>
        <p:nvPicPr>
          <p:cNvPr id="71" name="Google Shape;71;g36ca14bb4e9_0_577"/>
          <p:cNvPicPr preferRelativeResize="0"/>
          <p:nvPr/>
        </p:nvPicPr>
        <p:blipFill rotWithShape="1">
          <a:blip r:embed="rId4">
            <a:alphaModFix/>
          </a:blip>
          <a:srcRect/>
          <a:stretch/>
        </p:blipFill>
        <p:spPr>
          <a:xfrm>
            <a:off x="9743860" y="6084861"/>
            <a:ext cx="1713600" cy="3701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images with description">
  <p:cSld name="Two images with description">
    <p:spTree>
      <p:nvGrpSpPr>
        <p:cNvPr id="1" name="Shape 72"/>
        <p:cNvGrpSpPr/>
        <p:nvPr/>
      </p:nvGrpSpPr>
      <p:grpSpPr>
        <a:xfrm>
          <a:off x="0" y="0"/>
          <a:ext cx="0" cy="0"/>
          <a:chOff x="0" y="0"/>
          <a:chExt cx="0" cy="0"/>
        </a:xfrm>
      </p:grpSpPr>
      <p:sp>
        <p:nvSpPr>
          <p:cNvPr id="73" name="Google Shape;73;g36ca14bb4e9_0_584"/>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sp>
        <p:nvSpPr>
          <p:cNvPr id="74" name="Google Shape;74;g36ca14bb4e9_0_584"/>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47B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36ca14bb4e9_0_584"/>
          <p:cNvSpPr>
            <a:spLocks noGrp="1"/>
          </p:cNvSpPr>
          <p:nvPr>
            <p:ph type="pic" idx="2"/>
          </p:nvPr>
        </p:nvSpPr>
        <p:spPr>
          <a:xfrm>
            <a:off x="838200" y="1731963"/>
            <a:ext cx="4516500" cy="3718200"/>
          </a:xfrm>
          <a:prstGeom prst="rect">
            <a:avLst/>
          </a:prstGeom>
          <a:noFill/>
          <a:ln>
            <a:noFill/>
          </a:ln>
        </p:spPr>
      </p:sp>
      <p:sp>
        <p:nvSpPr>
          <p:cNvPr id="76" name="Google Shape;76;g36ca14bb4e9_0_584"/>
          <p:cNvSpPr>
            <a:spLocks noGrp="1"/>
          </p:cNvSpPr>
          <p:nvPr>
            <p:ph type="pic" idx="3"/>
          </p:nvPr>
        </p:nvSpPr>
        <p:spPr>
          <a:xfrm>
            <a:off x="5924099" y="1731963"/>
            <a:ext cx="4516500" cy="3718200"/>
          </a:xfrm>
          <a:prstGeom prst="rect">
            <a:avLst/>
          </a:prstGeom>
          <a:noFill/>
          <a:ln>
            <a:noFill/>
          </a:ln>
        </p:spPr>
      </p:sp>
      <p:sp>
        <p:nvSpPr>
          <p:cNvPr id="77" name="Google Shape;77;g36ca14bb4e9_0_584"/>
          <p:cNvSpPr txBox="1">
            <a:spLocks noGrp="1"/>
          </p:cNvSpPr>
          <p:nvPr>
            <p:ph type="body" idx="1"/>
          </p:nvPr>
        </p:nvSpPr>
        <p:spPr>
          <a:xfrm>
            <a:off x="838200" y="5557838"/>
            <a:ext cx="45165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g36ca14bb4e9_0_584"/>
          <p:cNvSpPr txBox="1">
            <a:spLocks noGrp="1"/>
          </p:cNvSpPr>
          <p:nvPr>
            <p:ph type="body" idx="4"/>
          </p:nvPr>
        </p:nvSpPr>
        <p:spPr>
          <a:xfrm>
            <a:off x="5924099" y="5557837"/>
            <a:ext cx="4516500" cy="365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0"/>
              <a:buNone/>
              <a:defRPr sz="1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5"/>
        <p:cNvGrpSpPr/>
        <p:nvPr/>
      </p:nvGrpSpPr>
      <p:grpSpPr>
        <a:xfrm>
          <a:off x="0" y="0"/>
          <a:ext cx="0" cy="0"/>
          <a:chOff x="0" y="0"/>
          <a:chExt cx="0" cy="0"/>
        </a:xfrm>
      </p:grpSpPr>
      <p:sp>
        <p:nvSpPr>
          <p:cNvPr id="6" name="Google Shape;6;g36ca14bb4e9_0_525"/>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47BB"/>
              </a:buClr>
              <a:buSzPts val="3600"/>
              <a:buFont typeface="Arial"/>
              <a:buNone/>
              <a:defRPr sz="3600" b="1" i="0" u="none" strike="noStrike" cap="none">
                <a:solidFill>
                  <a:srgbClr val="0047B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36ca14bb4e9_0_525"/>
          <p:cNvSpPr txBox="1">
            <a:spLocks noGrp="1"/>
          </p:cNvSpPr>
          <p:nvPr>
            <p:ph type="body" idx="1"/>
          </p:nvPr>
        </p:nvSpPr>
        <p:spPr>
          <a:xfrm>
            <a:off x="838200" y="1825625"/>
            <a:ext cx="9602400" cy="383820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accent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36ca14bb4e9_0_525"/>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9" name="Google Shape;9;g36ca14bb4e9_0_525"/>
          <p:cNvPicPr preferRelativeResize="0"/>
          <p:nvPr/>
        </p:nvPicPr>
        <p:blipFill rotWithShape="1">
          <a:blip r:embed="rId15">
            <a:alphaModFix/>
          </a:blip>
          <a:srcRect/>
          <a:stretch/>
        </p:blipFill>
        <p:spPr>
          <a:xfrm>
            <a:off x="11924214" y="3128767"/>
            <a:ext cx="267786" cy="3277184"/>
          </a:xfrm>
          <a:prstGeom prst="rect">
            <a:avLst/>
          </a:prstGeom>
          <a:noFill/>
          <a:ln>
            <a:noFill/>
          </a:ln>
        </p:spPr>
      </p:pic>
      <p:pic>
        <p:nvPicPr>
          <p:cNvPr id="10" name="Google Shape;10;g36ca14bb4e9_0_525"/>
          <p:cNvPicPr preferRelativeResize="0"/>
          <p:nvPr/>
        </p:nvPicPr>
        <p:blipFill rotWithShape="1">
          <a:blip r:embed="rId16">
            <a:alphaModFix/>
          </a:blip>
          <a:srcRect/>
          <a:stretch/>
        </p:blipFill>
        <p:spPr>
          <a:xfrm>
            <a:off x="10945506" y="365125"/>
            <a:ext cx="831803" cy="894818"/>
          </a:xfrm>
          <a:prstGeom prst="rect">
            <a:avLst/>
          </a:prstGeom>
          <a:noFill/>
          <a:ln>
            <a:noFill/>
          </a:ln>
        </p:spPr>
      </p:pic>
      <p:pic>
        <p:nvPicPr>
          <p:cNvPr id="11" name="Google Shape;11;g36ca14bb4e9_0_525"/>
          <p:cNvPicPr preferRelativeResize="0"/>
          <p:nvPr/>
        </p:nvPicPr>
        <p:blipFill rotWithShape="1">
          <a:blip r:embed="rId17">
            <a:alphaModFix/>
          </a:blip>
          <a:srcRect/>
          <a:stretch/>
        </p:blipFill>
        <p:spPr>
          <a:xfrm>
            <a:off x="9743860" y="6084861"/>
            <a:ext cx="1713600" cy="3701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a:off x="838200" y="500063"/>
            <a:ext cx="9602400" cy="887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47BB"/>
              </a:buClr>
              <a:buSzPts val="3600"/>
              <a:buFont typeface="Arial"/>
              <a:buNone/>
              <a:defRPr sz="3600" b="1" i="0" u="none" strike="noStrike" cap="none">
                <a:solidFill>
                  <a:srgbClr val="0047B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 name="Google Shape;89;p12"/>
          <p:cNvSpPr txBox="1">
            <a:spLocks noGrp="1"/>
          </p:cNvSpPr>
          <p:nvPr>
            <p:ph type="body" idx="1"/>
          </p:nvPr>
        </p:nvSpPr>
        <p:spPr>
          <a:xfrm>
            <a:off x="838200" y="1825625"/>
            <a:ext cx="9602400" cy="383820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accent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2"/>
          <p:cNvSpPr txBox="1">
            <a:spLocks noGrp="1"/>
          </p:cNvSpPr>
          <p:nvPr>
            <p:ph type="sldNum" idx="12"/>
          </p:nvPr>
        </p:nvSpPr>
        <p:spPr>
          <a:xfrm>
            <a:off x="838200" y="6217907"/>
            <a:ext cx="27432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PT"/>
              <a:t>‹#›</a:t>
            </a:fld>
            <a:endParaRPr/>
          </a:p>
        </p:txBody>
      </p:sp>
      <p:pic>
        <p:nvPicPr>
          <p:cNvPr id="91" name="Google Shape;91;p12"/>
          <p:cNvPicPr preferRelativeResize="0"/>
          <p:nvPr/>
        </p:nvPicPr>
        <p:blipFill rotWithShape="1">
          <a:blip r:embed="rId15">
            <a:alphaModFix/>
          </a:blip>
          <a:srcRect/>
          <a:stretch/>
        </p:blipFill>
        <p:spPr>
          <a:xfrm>
            <a:off x="11924214" y="3128767"/>
            <a:ext cx="267786" cy="3277184"/>
          </a:xfrm>
          <a:prstGeom prst="rect">
            <a:avLst/>
          </a:prstGeom>
          <a:noFill/>
          <a:ln>
            <a:noFill/>
          </a:ln>
        </p:spPr>
      </p:pic>
      <p:pic>
        <p:nvPicPr>
          <p:cNvPr id="92" name="Google Shape;92;p12"/>
          <p:cNvPicPr preferRelativeResize="0"/>
          <p:nvPr/>
        </p:nvPicPr>
        <p:blipFill rotWithShape="1">
          <a:blip r:embed="rId16">
            <a:alphaModFix/>
          </a:blip>
          <a:srcRect/>
          <a:stretch/>
        </p:blipFill>
        <p:spPr>
          <a:xfrm>
            <a:off x="10945506" y="365125"/>
            <a:ext cx="831803" cy="894818"/>
          </a:xfrm>
          <a:prstGeom prst="rect">
            <a:avLst/>
          </a:prstGeom>
          <a:noFill/>
          <a:ln>
            <a:noFill/>
          </a:ln>
        </p:spPr>
      </p:pic>
      <p:pic>
        <p:nvPicPr>
          <p:cNvPr id="93" name="Google Shape;93;p12"/>
          <p:cNvPicPr preferRelativeResize="0"/>
          <p:nvPr/>
        </p:nvPicPr>
        <p:blipFill rotWithShape="1">
          <a:blip r:embed="rId17">
            <a:alphaModFix/>
          </a:blip>
          <a:srcRect/>
          <a:stretch/>
        </p:blipFill>
        <p:spPr>
          <a:xfrm>
            <a:off x="9743860" y="6084861"/>
            <a:ext cx="1713600" cy="3701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g37940ad436e_0_289"/>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rtl="0">
              <a:lnSpc>
                <a:spcPct val="100000"/>
              </a:lnSpc>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178" name="Google Shape;178;g37940ad436e_0_289"/>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9" name="Google Shape;179;g37940ad436e_0_28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80" name="Google Shape;180;g37940ad436e_0_28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81" name="Google Shape;181;g37940ad436e_0_28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02" r:id="rId12"/>
    <p:sldLayoutId id="214748370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68.png"/><Relationship Id="rId5" Type="http://schemas.openxmlformats.org/officeDocument/2006/relationships/image" Target="../media/image62.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9.sv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71.png"/><Relationship Id="rId5" Type="http://schemas.openxmlformats.org/officeDocument/2006/relationships/image" Target="../media/image61.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62.png"/><Relationship Id="rId5" Type="http://schemas.openxmlformats.org/officeDocument/2006/relationships/image" Target="../media/image68.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74.png"/><Relationship Id="rId5" Type="http://schemas.openxmlformats.org/officeDocument/2006/relationships/image" Target="../media/image63.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2.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63.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81.png"/><Relationship Id="rId5" Type="http://schemas.openxmlformats.org/officeDocument/2006/relationships/image" Target="../media/image63.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6.png"/><Relationship Id="rId11" Type="http://schemas.microsoft.com/office/2007/relationships/hdphoto" Target="../media/hdphoto1.wdp"/><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6.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36ca14bb4e9_0_142"/>
          <p:cNvSpPr txBox="1">
            <a:spLocks noGrp="1"/>
          </p:cNvSpPr>
          <p:nvPr>
            <p:ph type="ctrTitle" idx="4294967295"/>
          </p:nvPr>
        </p:nvSpPr>
        <p:spPr>
          <a:xfrm>
            <a:off x="728909" y="2691268"/>
            <a:ext cx="9144000" cy="1307400"/>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rgbClr val="0047BB"/>
              </a:buClr>
              <a:buSzPct val="111111"/>
              <a:buFont typeface="Arial"/>
              <a:buNone/>
            </a:pPr>
            <a:endParaRPr sz="3600" b="1" i="0" u="none" strike="noStrike" cap="none">
              <a:solidFill>
                <a:schemeClr val="lt1"/>
              </a:solidFill>
              <a:latin typeface="Jura"/>
              <a:ea typeface="Jura"/>
              <a:cs typeface="Jura"/>
              <a:sym typeface="Jura"/>
            </a:endParaRPr>
          </a:p>
          <a:p>
            <a:pPr marL="0" marR="0" lvl="0" indent="0" algn="l" rtl="0">
              <a:lnSpc>
                <a:spcPct val="90000"/>
              </a:lnSpc>
              <a:spcBef>
                <a:spcPts val="0"/>
              </a:spcBef>
              <a:spcAft>
                <a:spcPts val="0"/>
              </a:spcAft>
              <a:buClr>
                <a:srgbClr val="0047BB"/>
              </a:buClr>
              <a:buSzPct val="80003"/>
              <a:buFont typeface="Arial"/>
              <a:buNone/>
            </a:pPr>
            <a:r>
              <a:rPr lang="pt-PT" sz="4999" b="1" i="0" u="none" strike="noStrike" cap="none">
                <a:solidFill>
                  <a:schemeClr val="lt1"/>
                </a:solidFill>
                <a:latin typeface="Jura"/>
                <a:ea typeface="Jura"/>
                <a:cs typeface="Jura"/>
                <a:sym typeface="Jura"/>
              </a:rPr>
              <a:t>AI-on-Demand Platform</a:t>
            </a:r>
            <a:endParaRPr sz="4999" b="1" i="0" u="none" strike="noStrike" cap="none">
              <a:solidFill>
                <a:schemeClr val="lt1"/>
              </a:solidFill>
              <a:latin typeface="Jura"/>
              <a:ea typeface="Jura"/>
              <a:cs typeface="Jura"/>
              <a:sym typeface="Jura"/>
            </a:endParaRPr>
          </a:p>
          <a:p>
            <a:pPr marL="0" marR="0" lvl="0" indent="0" algn="l" rtl="0">
              <a:lnSpc>
                <a:spcPct val="100097"/>
              </a:lnSpc>
              <a:spcBef>
                <a:spcPts val="0"/>
              </a:spcBef>
              <a:spcAft>
                <a:spcPts val="0"/>
              </a:spcAft>
              <a:buClr>
                <a:srgbClr val="000000"/>
              </a:buClr>
              <a:buSzPct val="160000"/>
              <a:buFont typeface="Arial"/>
              <a:buNone/>
            </a:pPr>
            <a:r>
              <a:rPr lang="pt-PT" sz="2500" b="1" i="0" u="none" strike="noStrike" cap="none">
                <a:solidFill>
                  <a:schemeClr val="accent2"/>
                </a:solidFill>
                <a:latin typeface="Jura"/>
                <a:ea typeface="Jura"/>
                <a:cs typeface="Jura"/>
                <a:sym typeface="Jura"/>
              </a:rPr>
              <a:t>Empowering European AI Research and Industry</a:t>
            </a:r>
            <a:r>
              <a:rPr lang="pt-PT" sz="3500" b="1" i="0" u="none" strike="noStrike" cap="none">
                <a:solidFill>
                  <a:schemeClr val="accent2"/>
                </a:solidFill>
                <a:latin typeface="Jura"/>
                <a:ea typeface="Jura"/>
                <a:cs typeface="Jura"/>
                <a:sym typeface="Jura"/>
              </a:rPr>
              <a:t> </a:t>
            </a:r>
            <a:endParaRPr sz="4999" b="1" i="0" u="none" strike="noStrike" cap="none">
              <a:solidFill>
                <a:schemeClr val="lt1"/>
              </a:solidFill>
              <a:latin typeface="Jura"/>
              <a:ea typeface="Jura"/>
              <a:cs typeface="Jura"/>
              <a:sym typeface="Jura"/>
            </a:endParaRPr>
          </a:p>
        </p:txBody>
      </p:sp>
      <p:sp>
        <p:nvSpPr>
          <p:cNvPr id="343" name="Google Shape;343;g36ca14bb4e9_0_142"/>
          <p:cNvSpPr txBox="1">
            <a:spLocks noGrp="1"/>
          </p:cNvSpPr>
          <p:nvPr>
            <p:ph type="subTitle" idx="4294967295"/>
          </p:nvPr>
        </p:nvSpPr>
        <p:spPr>
          <a:xfrm>
            <a:off x="728911" y="4588319"/>
            <a:ext cx="10638970" cy="509757"/>
          </a:xfrm>
          <a:prstGeom prst="rect">
            <a:avLst/>
          </a:prstGeom>
          <a:noFill/>
          <a:ln>
            <a:noFill/>
          </a:ln>
        </p:spPr>
        <p:txBody>
          <a:bodyPr spcFirstLastPara="1" wrap="square" lIns="91425" tIns="45700" rIns="91425" bIns="45700" anchor="t" anchorCtr="0">
            <a:normAutofit fontScale="85000" lnSpcReduction="10000"/>
          </a:bodyPr>
          <a:lstStyle/>
          <a:p>
            <a:pPr marL="0" indent="0">
              <a:spcBef>
                <a:spcPts val="0"/>
              </a:spcBef>
              <a:buSzPts val="2400"/>
              <a:buNone/>
            </a:pPr>
            <a:r>
              <a:rPr lang="pt-PT">
                <a:solidFill>
                  <a:schemeClr val="lt1"/>
                </a:solidFill>
                <a:latin typeface="Jura"/>
                <a:ea typeface="Jura"/>
                <a:cs typeface="Jura"/>
                <a:sym typeface="Jura"/>
              </a:rPr>
              <a:t>Future Ready, 16.04.2026: </a:t>
            </a:r>
            <a:r>
              <a:rPr lang="pt-PT" dirty="0">
                <a:solidFill>
                  <a:schemeClr val="lt1"/>
                </a:solidFill>
                <a:latin typeface="Jura"/>
                <a:ea typeface="Jura"/>
                <a:sym typeface="Jura"/>
              </a:rPr>
              <a:t>Harnessing AI, Data, and Robotics for Next-Generation Innovation</a:t>
            </a:r>
            <a:endParaRPr lang="pt-PT" dirty="0">
              <a:solidFill>
                <a:schemeClr val="lt1"/>
              </a:solidFill>
              <a:latin typeface="Jura"/>
              <a:ea typeface="Jura"/>
              <a:cs typeface="Jura"/>
            </a:endParaRPr>
          </a:p>
          <a:p>
            <a:pPr marL="0" indent="0">
              <a:spcBef>
                <a:spcPts val="0"/>
              </a:spcBef>
              <a:buSzPts val="2400"/>
              <a:buNone/>
            </a:pPr>
            <a:endParaRPr lang="pt-PT" b="1" dirty="0">
              <a:solidFill>
                <a:schemeClr val="lt1"/>
              </a:solidFill>
              <a:latin typeface="Jura"/>
              <a:ea typeface="Jura"/>
              <a:cs typeface="Jura"/>
            </a:endParaRPr>
          </a:p>
          <a:p>
            <a:pPr marL="0" indent="0">
              <a:spcBef>
                <a:spcPts val="0"/>
              </a:spcBef>
              <a:buSzPts val="2400"/>
              <a:buNone/>
            </a:pPr>
            <a:endParaRPr lang="pt-PT" b="1" dirty="0">
              <a:solidFill>
                <a:schemeClr val="lt1"/>
              </a:solidFill>
              <a:latin typeface="Jura"/>
              <a:ea typeface="Jura"/>
              <a:cs typeface="Jura"/>
            </a:endParaRPr>
          </a:p>
        </p:txBody>
      </p:sp>
      <p:sp>
        <p:nvSpPr>
          <p:cNvPr id="344" name="Google Shape;344;g36ca14bb4e9_0_142"/>
          <p:cNvSpPr txBox="1">
            <a:spLocks noGrp="1"/>
          </p:cNvSpPr>
          <p:nvPr>
            <p:ph type="body" idx="1"/>
          </p:nvPr>
        </p:nvSpPr>
        <p:spPr>
          <a:xfrm>
            <a:off x="728911" y="5209948"/>
            <a:ext cx="5821500" cy="358200"/>
          </a:xfrm>
          <a:prstGeom prst="rect">
            <a:avLst/>
          </a:prstGeom>
          <a:noFill/>
          <a:ln>
            <a:noFill/>
          </a:ln>
        </p:spPr>
        <p:txBody>
          <a:bodyPr spcFirstLastPara="1" wrap="square" lIns="91425" tIns="45700" rIns="91425" bIns="45700" anchor="t" anchorCtr="0">
            <a:normAutofit fontScale="92500" lnSpcReduction="20000"/>
          </a:bodyPr>
          <a:lstStyle/>
          <a:p>
            <a:pPr marL="0" indent="0" algn="l">
              <a:spcBef>
                <a:spcPts val="0"/>
              </a:spcBef>
              <a:buSzPts val="1600"/>
            </a:pPr>
            <a:r>
              <a:rPr lang="fi-FI">
                <a:latin typeface="Jura"/>
                <a:ea typeface="Jura"/>
                <a:sym typeface="Jura"/>
              </a:rPr>
              <a:t>Dr. Joachim Köhler, Fraunhofer IAS</a:t>
            </a:r>
            <a:endParaRPr lang="fi-FI">
              <a:latin typeface="Jura"/>
              <a:ea typeface="Jura"/>
              <a:cs typeface="Jur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412">
          <a:extLst>
            <a:ext uri="{FF2B5EF4-FFF2-40B4-BE49-F238E27FC236}">
              <a16:creationId xmlns:a16="http://schemas.microsoft.com/office/drawing/2014/main" id="{CA157128-FC57-6CCD-7FE0-F274BD67B6A8}"/>
            </a:ext>
          </a:extLst>
        </p:cNvPr>
        <p:cNvGrpSpPr/>
        <p:nvPr/>
      </p:nvGrpSpPr>
      <p:grpSpPr>
        <a:xfrm>
          <a:off x="0" y="0"/>
          <a:ext cx="0" cy="0"/>
          <a:chOff x="0" y="0"/>
          <a:chExt cx="0" cy="0"/>
        </a:xfrm>
      </p:grpSpPr>
      <p:sp>
        <p:nvSpPr>
          <p:cNvPr id="414" name="Google Shape;414;g36ca14bb4e9_0_242">
            <a:extLst>
              <a:ext uri="{FF2B5EF4-FFF2-40B4-BE49-F238E27FC236}">
                <a16:creationId xmlns:a16="http://schemas.microsoft.com/office/drawing/2014/main" id="{7999C655-7E5D-9B39-A08C-DFBD5C222149}"/>
              </a:ext>
            </a:extLst>
          </p:cNvPr>
          <p:cNvSpPr txBox="1"/>
          <p:nvPr/>
        </p:nvSpPr>
        <p:spPr>
          <a:xfrm>
            <a:off x="1639112" y="418301"/>
            <a:ext cx="8902023" cy="938400"/>
          </a:xfrm>
          <a:prstGeom prst="rect">
            <a:avLst/>
          </a:prstGeom>
          <a:noFill/>
          <a:ln>
            <a:noFill/>
          </a:ln>
        </p:spPr>
        <p:txBody>
          <a:bodyPr spcFirstLastPara="1" wrap="square" lIns="0" tIns="0" rIns="0" bIns="0" anchor="ctr" anchorCtr="0">
            <a:noAutofit/>
          </a:bodyPr>
          <a:lstStyle/>
          <a:p>
            <a:pPr algn="ctr">
              <a:lnSpc>
                <a:spcPct val="108000"/>
              </a:lnSpc>
            </a:pPr>
            <a:r>
              <a:rPr lang="pt-PT" sz="4150" b="1">
                <a:solidFill>
                  <a:schemeClr val="lt1"/>
                </a:solidFill>
                <a:latin typeface="Jura"/>
                <a:ea typeface="Jura"/>
                <a:sym typeface="Jura"/>
              </a:rPr>
              <a:t>Unique selling points</a:t>
            </a:r>
            <a:endParaRPr lang="pt-PT" sz="4150" b="1">
              <a:solidFill>
                <a:schemeClr val="lt1"/>
              </a:solidFill>
              <a:latin typeface="Jura"/>
              <a:ea typeface="Jura"/>
            </a:endParaRPr>
          </a:p>
        </p:txBody>
      </p:sp>
      <p:sp>
        <p:nvSpPr>
          <p:cNvPr id="3" name="Google Shape;538;g37940ad436e_0_637">
            <a:extLst>
              <a:ext uri="{FF2B5EF4-FFF2-40B4-BE49-F238E27FC236}">
                <a16:creationId xmlns:a16="http://schemas.microsoft.com/office/drawing/2014/main" id="{06C24DBB-E767-AB8C-7CC3-A0657063F0CA}"/>
              </a:ext>
            </a:extLst>
          </p:cNvPr>
          <p:cNvSpPr txBox="1"/>
          <p:nvPr/>
        </p:nvSpPr>
        <p:spPr>
          <a:xfrm>
            <a:off x="754380" y="1712686"/>
            <a:ext cx="10697753" cy="4154984"/>
          </a:xfrm>
          <a:prstGeom prst="rect">
            <a:avLst/>
          </a:prstGeom>
          <a:noFill/>
          <a:ln>
            <a:noFill/>
          </a:ln>
        </p:spPr>
        <p:txBody>
          <a:bodyPr spcFirstLastPara="1" wrap="square" lIns="0" tIns="0" rIns="0" bIns="0" anchor="t" anchorCtr="0">
            <a:spAutoFit/>
          </a:bodyPr>
          <a:lstStyle/>
          <a:p>
            <a:pPr marL="457200" indent="-342900">
              <a:lnSpc>
                <a:spcPct val="150000"/>
              </a:lnSpc>
              <a:buClr>
                <a:srgbClr val="41B6E6"/>
              </a:buClr>
              <a:buSzPts val="1800"/>
              <a:buFont typeface="Jura"/>
              <a:buChar char="●"/>
            </a:pPr>
            <a:r>
              <a:rPr lang="pt-PT" sz="2000" b="1" dirty="0" err="1">
                <a:solidFill>
                  <a:srgbClr val="FDEC02"/>
                </a:solidFill>
                <a:latin typeface="Jura"/>
                <a:ea typeface="Jura"/>
                <a:sym typeface="Jura"/>
              </a:rPr>
              <a:t>Accessible</a:t>
            </a:r>
            <a:r>
              <a:rPr lang="pt-PT" sz="2000" b="1" dirty="0">
                <a:solidFill>
                  <a:srgbClr val="FDEC02"/>
                </a:solidFill>
                <a:latin typeface="Jura"/>
                <a:ea typeface="Jura"/>
                <a:sym typeface="Jura"/>
              </a:rPr>
              <a:t> </a:t>
            </a:r>
            <a:r>
              <a:rPr lang="pt-PT" sz="2000" b="1" dirty="0" err="1">
                <a:solidFill>
                  <a:srgbClr val="FDEC02"/>
                </a:solidFill>
                <a:latin typeface="Jura"/>
                <a:ea typeface="Jura"/>
                <a:sym typeface="Jura"/>
              </a:rPr>
              <a:t>one</a:t>
            </a:r>
            <a:r>
              <a:rPr lang="pt-PT" sz="2000" b="1" dirty="0">
                <a:solidFill>
                  <a:srgbClr val="FDEC02"/>
                </a:solidFill>
                <a:latin typeface="Jura"/>
                <a:ea typeface="Jura"/>
                <a:sym typeface="Jura"/>
              </a:rPr>
              <a:t>-stop </a:t>
            </a:r>
            <a:r>
              <a:rPr lang="pt-PT" sz="2000" b="1" dirty="0" err="1">
                <a:solidFill>
                  <a:srgbClr val="FDEC02"/>
                </a:solidFill>
                <a:latin typeface="Jura"/>
                <a:ea typeface="Jura"/>
                <a:sym typeface="Jura"/>
              </a:rPr>
              <a:t>shop</a:t>
            </a:r>
            <a:r>
              <a:rPr lang="pt-PT" sz="2000" b="1" dirty="0">
                <a:solidFill>
                  <a:srgbClr val="FDEC02"/>
                </a:solidFill>
                <a:latin typeface="Jura"/>
                <a:ea typeface="Jura"/>
                <a:sym typeface="Jura"/>
              </a:rPr>
              <a:t> to </a:t>
            </a:r>
            <a:r>
              <a:rPr lang="pt-PT" sz="2000" b="1" dirty="0" err="1">
                <a:solidFill>
                  <a:srgbClr val="FDEC02"/>
                </a:solidFill>
                <a:latin typeface="Jura"/>
                <a:ea typeface="Jura"/>
                <a:sym typeface="Jura"/>
              </a:rPr>
              <a:t>the</a:t>
            </a:r>
            <a:r>
              <a:rPr lang="pt-PT" sz="2000" b="1" dirty="0">
                <a:solidFill>
                  <a:srgbClr val="FDEC02"/>
                </a:solidFill>
                <a:latin typeface="Jura"/>
                <a:ea typeface="Jura"/>
                <a:sym typeface="Jura"/>
              </a:rPr>
              <a:t> </a:t>
            </a:r>
            <a:r>
              <a:rPr lang="pt-PT" sz="2000" b="1" dirty="0" err="1">
                <a:solidFill>
                  <a:srgbClr val="FDEC02"/>
                </a:solidFill>
                <a:latin typeface="Jura"/>
                <a:ea typeface="Jura"/>
                <a:sym typeface="Jura"/>
              </a:rPr>
              <a:t>entire</a:t>
            </a:r>
            <a:r>
              <a:rPr lang="pt-PT" sz="2000" b="1" dirty="0">
                <a:solidFill>
                  <a:srgbClr val="FDEC02"/>
                </a:solidFill>
                <a:latin typeface="Jura"/>
                <a:ea typeface="Jura"/>
                <a:sym typeface="Jura"/>
              </a:rPr>
              <a:t> AI </a:t>
            </a:r>
            <a:r>
              <a:rPr lang="pt-PT" sz="2000" b="1" dirty="0" err="1">
                <a:solidFill>
                  <a:srgbClr val="FDEC02"/>
                </a:solidFill>
                <a:latin typeface="Jura"/>
                <a:ea typeface="Jura"/>
                <a:sym typeface="Jura"/>
              </a:rPr>
              <a:t>lifecycle</a:t>
            </a:r>
            <a:r>
              <a:rPr lang="pt-PT" sz="2000" b="1" dirty="0">
                <a:solidFill>
                  <a:srgbClr val="FDEC02"/>
                </a:solidFill>
                <a:latin typeface="Jura"/>
                <a:ea typeface="Jura"/>
                <a:sym typeface="Jura"/>
              </a:rPr>
              <a:t>:</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Made</a:t>
            </a:r>
            <a:r>
              <a:rPr lang="pt-PT" sz="2000" b="1" dirty="0">
                <a:solidFill>
                  <a:schemeClr val="bg1"/>
                </a:solidFill>
                <a:latin typeface="Jura"/>
                <a:ea typeface="Jura"/>
                <a:sym typeface="Jura"/>
              </a:rPr>
              <a:t> for </a:t>
            </a:r>
            <a:r>
              <a:rPr lang="pt-PT" sz="2000" b="1" dirty="0" err="1">
                <a:solidFill>
                  <a:schemeClr val="bg1"/>
                </a:solidFill>
                <a:latin typeface="Jura"/>
                <a:ea typeface="Jura"/>
                <a:sym typeface="Jura"/>
              </a:rPr>
              <a:t>companies</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and</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organizations</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of</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any</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maturity</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level</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from</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assessing</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needs</a:t>
            </a:r>
            <a:r>
              <a:rPr lang="pt-PT" sz="2000" b="1" dirty="0">
                <a:solidFill>
                  <a:schemeClr val="bg1"/>
                </a:solidFill>
                <a:latin typeface="Jura"/>
                <a:ea typeface="Jura"/>
                <a:sym typeface="Jura"/>
              </a:rPr>
              <a:t> to </a:t>
            </a:r>
            <a:r>
              <a:rPr lang="pt-PT" sz="2000" b="1" dirty="0" err="1">
                <a:solidFill>
                  <a:schemeClr val="bg1"/>
                </a:solidFill>
                <a:latin typeface="Jura"/>
                <a:ea typeface="Jura"/>
                <a:sym typeface="Jura"/>
              </a:rPr>
              <a:t>commercializing</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solutions</a:t>
            </a:r>
            <a:endParaRPr lang="pt-PT" sz="2000" b="1" i="0" u="none" strike="noStrike" cap="none" dirty="0">
              <a:solidFill>
                <a:schemeClr val="bg1"/>
              </a:solidFill>
              <a:latin typeface="Jura"/>
              <a:ea typeface="Jura"/>
            </a:endParaRPr>
          </a:p>
          <a:p>
            <a:pPr marL="457200" indent="-342900">
              <a:lnSpc>
                <a:spcPct val="150000"/>
              </a:lnSpc>
              <a:buClr>
                <a:srgbClr val="41B6E6"/>
              </a:buClr>
              <a:buSzPts val="1800"/>
              <a:buFont typeface="Jura"/>
              <a:buChar char="●"/>
            </a:pPr>
            <a:r>
              <a:rPr lang="pt-PT" sz="2000" b="1" dirty="0" err="1">
                <a:solidFill>
                  <a:srgbClr val="FDEC02"/>
                </a:solidFill>
                <a:latin typeface="Jura"/>
                <a:ea typeface="Jura"/>
              </a:rPr>
              <a:t>Operations</a:t>
            </a:r>
            <a:r>
              <a:rPr lang="pt-PT" sz="2000" b="1" dirty="0">
                <a:solidFill>
                  <a:srgbClr val="FDEC02"/>
                </a:solidFill>
                <a:latin typeface="Jura"/>
                <a:ea typeface="Jura"/>
              </a:rPr>
              <a:t> </a:t>
            </a:r>
            <a:r>
              <a:rPr lang="pt-PT" sz="2000" b="1" dirty="0" err="1">
                <a:solidFill>
                  <a:srgbClr val="FDEC02"/>
                </a:solidFill>
                <a:latin typeface="Jura"/>
                <a:ea typeface="Jura"/>
              </a:rPr>
              <a:t>under</a:t>
            </a:r>
            <a:r>
              <a:rPr lang="pt-PT" sz="2000" b="1" dirty="0">
                <a:solidFill>
                  <a:srgbClr val="FDEC02"/>
                </a:solidFill>
                <a:latin typeface="Jura"/>
                <a:ea typeface="Jura"/>
              </a:rPr>
              <a:t> </a:t>
            </a:r>
            <a:r>
              <a:rPr lang="pt-PT" sz="2000" b="1" dirty="0" err="1">
                <a:solidFill>
                  <a:srgbClr val="FDEC02"/>
                </a:solidFill>
                <a:latin typeface="Jura"/>
                <a:ea typeface="Jura"/>
              </a:rPr>
              <a:t>European</a:t>
            </a:r>
            <a:r>
              <a:rPr lang="pt-PT" sz="2000" b="1" dirty="0">
                <a:solidFill>
                  <a:srgbClr val="FDEC02"/>
                </a:solidFill>
                <a:latin typeface="Jura"/>
                <a:ea typeface="Jura"/>
              </a:rPr>
              <a:t> </a:t>
            </a:r>
            <a:r>
              <a:rPr lang="pt-PT" sz="2000" b="1" dirty="0" err="1">
                <a:solidFill>
                  <a:srgbClr val="FDEC02"/>
                </a:solidFill>
                <a:latin typeface="Jura"/>
                <a:ea typeface="Jura"/>
              </a:rPr>
              <a:t>values</a:t>
            </a:r>
            <a:r>
              <a:rPr lang="pt-PT" sz="2000" b="1" dirty="0">
                <a:solidFill>
                  <a:srgbClr val="FDEC02"/>
                </a:solidFill>
                <a:latin typeface="Jura"/>
                <a:ea typeface="Jura"/>
              </a:rPr>
              <a:t>:</a:t>
            </a:r>
            <a:r>
              <a:rPr lang="pt-PT" sz="2000" b="1" dirty="0">
                <a:solidFill>
                  <a:schemeClr val="bg1"/>
                </a:solidFill>
                <a:latin typeface="Jura"/>
                <a:ea typeface="Jura"/>
              </a:rPr>
              <a:t> </a:t>
            </a:r>
            <a:r>
              <a:rPr lang="pt-PT" sz="2000" b="1" dirty="0" err="1">
                <a:solidFill>
                  <a:schemeClr val="bg1"/>
                </a:solidFill>
                <a:latin typeface="Jura"/>
                <a:ea typeface="Jura"/>
              </a:rPr>
              <a:t>Transparency</a:t>
            </a:r>
            <a:r>
              <a:rPr lang="pt-PT" sz="2000" b="1" dirty="0">
                <a:solidFill>
                  <a:schemeClr val="bg1"/>
                </a:solidFill>
                <a:latin typeface="Jura"/>
                <a:ea typeface="Jura"/>
              </a:rPr>
              <a:t>, </a:t>
            </a:r>
            <a:r>
              <a:rPr lang="pt-PT" sz="2000" b="1" dirty="0" err="1">
                <a:solidFill>
                  <a:schemeClr val="bg1"/>
                </a:solidFill>
                <a:latin typeface="Jura"/>
                <a:ea typeface="Jura"/>
              </a:rPr>
              <a:t>ethics</a:t>
            </a:r>
            <a:r>
              <a:rPr lang="pt-PT" sz="2000" b="1" dirty="0">
                <a:solidFill>
                  <a:schemeClr val="bg1"/>
                </a:solidFill>
                <a:latin typeface="Jura"/>
                <a:ea typeface="Jura"/>
              </a:rPr>
              <a:t>, </a:t>
            </a:r>
            <a:r>
              <a:rPr lang="pt-PT" sz="2000" b="1" dirty="0" err="1">
                <a:solidFill>
                  <a:schemeClr val="bg1"/>
                </a:solidFill>
                <a:latin typeface="Jura"/>
                <a:ea typeface="Jura"/>
              </a:rPr>
              <a:t>and</a:t>
            </a:r>
            <a:r>
              <a:rPr lang="pt-PT" sz="2000" b="1" dirty="0">
                <a:solidFill>
                  <a:schemeClr val="bg1"/>
                </a:solidFill>
                <a:latin typeface="Jura"/>
                <a:ea typeface="Jura"/>
              </a:rPr>
              <a:t> </a:t>
            </a:r>
            <a:r>
              <a:rPr lang="pt-PT" sz="2000" b="1" dirty="0" err="1">
                <a:solidFill>
                  <a:schemeClr val="bg1"/>
                </a:solidFill>
                <a:latin typeface="Jura"/>
                <a:ea typeface="Jura"/>
              </a:rPr>
              <a:t>compliance</a:t>
            </a:r>
            <a:r>
              <a:rPr lang="pt-PT" sz="2000" b="1" dirty="0">
                <a:solidFill>
                  <a:schemeClr val="bg1"/>
                </a:solidFill>
                <a:latin typeface="Jura"/>
                <a:ea typeface="Jura"/>
              </a:rPr>
              <a:t> </a:t>
            </a:r>
            <a:r>
              <a:rPr lang="pt-PT" sz="2000" b="1" dirty="0" err="1">
                <a:solidFill>
                  <a:schemeClr val="bg1"/>
                </a:solidFill>
                <a:latin typeface="Jura"/>
                <a:ea typeface="Jura"/>
              </a:rPr>
              <a:t>with</a:t>
            </a:r>
            <a:r>
              <a:rPr lang="pt-PT" sz="2000" b="1" dirty="0">
                <a:solidFill>
                  <a:schemeClr val="bg1"/>
                </a:solidFill>
                <a:latin typeface="Jura"/>
                <a:ea typeface="Jura"/>
              </a:rPr>
              <a:t> EU </a:t>
            </a:r>
            <a:r>
              <a:rPr lang="pt-PT" sz="2000" b="1" dirty="0" err="1">
                <a:solidFill>
                  <a:schemeClr val="bg1"/>
                </a:solidFill>
                <a:latin typeface="Jura"/>
                <a:ea typeface="Jura"/>
              </a:rPr>
              <a:t>regulation</a:t>
            </a:r>
            <a:r>
              <a:rPr lang="pt-PT" sz="2000" b="1" dirty="0">
                <a:solidFill>
                  <a:schemeClr val="bg1"/>
                </a:solidFill>
                <a:latin typeface="Jura"/>
                <a:ea typeface="Jura"/>
              </a:rPr>
              <a:t> </a:t>
            </a:r>
            <a:r>
              <a:rPr lang="pt-PT" sz="2000" b="1" dirty="0" err="1">
                <a:solidFill>
                  <a:schemeClr val="bg1"/>
                </a:solidFill>
                <a:latin typeface="Jura"/>
                <a:ea typeface="Jura"/>
              </a:rPr>
              <a:t>guaranteed</a:t>
            </a:r>
            <a:endParaRPr lang="pt-PT" sz="2000" b="1" dirty="0">
              <a:solidFill>
                <a:schemeClr val="bg1"/>
              </a:solidFill>
              <a:latin typeface="Jura"/>
              <a:ea typeface="Jura"/>
            </a:endParaRPr>
          </a:p>
          <a:p>
            <a:pPr marL="457200" indent="-342900">
              <a:lnSpc>
                <a:spcPct val="150000"/>
              </a:lnSpc>
              <a:buClr>
                <a:srgbClr val="41B6E6"/>
              </a:buClr>
              <a:buSzPts val="1800"/>
              <a:buFont typeface="Jura"/>
              <a:buChar char="●"/>
            </a:pPr>
            <a:r>
              <a:rPr lang="pt-PT" sz="2000" b="1" dirty="0" err="1">
                <a:solidFill>
                  <a:srgbClr val="FDEC02"/>
                </a:solidFill>
                <a:latin typeface="Jura"/>
                <a:ea typeface="Jura"/>
                <a:sym typeface="Jura"/>
              </a:rPr>
              <a:t>Freedom</a:t>
            </a:r>
            <a:r>
              <a:rPr lang="pt-PT" sz="2000" b="1" dirty="0">
                <a:solidFill>
                  <a:srgbClr val="FDEC02"/>
                </a:solidFill>
                <a:latin typeface="Jura"/>
                <a:ea typeface="Jura"/>
                <a:sym typeface="Jura"/>
              </a:rPr>
              <a:t> to do </a:t>
            </a:r>
            <a:r>
              <a:rPr lang="pt-PT" sz="2000" b="1" dirty="0" err="1">
                <a:solidFill>
                  <a:srgbClr val="FDEC02"/>
                </a:solidFill>
                <a:latin typeface="Jura"/>
                <a:ea typeface="Jura"/>
                <a:sym typeface="Jura"/>
              </a:rPr>
              <a:t>your</a:t>
            </a:r>
            <a:r>
              <a:rPr lang="pt-PT" sz="2000" b="1" dirty="0">
                <a:solidFill>
                  <a:srgbClr val="FDEC02"/>
                </a:solidFill>
                <a:latin typeface="Jura"/>
                <a:ea typeface="Jura"/>
                <a:sym typeface="Jura"/>
              </a:rPr>
              <a:t> </a:t>
            </a:r>
            <a:r>
              <a:rPr lang="pt-PT" sz="2000" b="1" dirty="0" err="1">
                <a:solidFill>
                  <a:srgbClr val="FDEC02"/>
                </a:solidFill>
                <a:latin typeface="Jura"/>
                <a:ea typeface="Jura"/>
                <a:sym typeface="Jura"/>
              </a:rPr>
              <a:t>thing</a:t>
            </a:r>
            <a:r>
              <a:rPr lang="pt-PT" sz="2000" b="1" dirty="0">
                <a:solidFill>
                  <a:srgbClr val="FDEC02"/>
                </a:solidFill>
                <a:latin typeface="Jura"/>
                <a:ea typeface="Jura"/>
                <a:sym typeface="Jura"/>
              </a:rPr>
              <a:t>: </a:t>
            </a:r>
            <a:r>
              <a:rPr lang="pt-PT" sz="2000" b="1" dirty="0" err="1">
                <a:solidFill>
                  <a:schemeClr val="bg1"/>
                </a:solidFill>
                <a:latin typeface="Jura"/>
                <a:ea typeface="Jura"/>
                <a:sym typeface="Jura"/>
              </a:rPr>
              <a:t>Vendor-independent</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and</a:t>
            </a:r>
            <a:r>
              <a:rPr lang="pt-PT" sz="2000" b="1" dirty="0">
                <a:solidFill>
                  <a:schemeClr val="bg1"/>
                </a:solidFill>
                <a:latin typeface="Jura"/>
                <a:ea typeface="Jura"/>
                <a:sym typeface="Jura"/>
              </a:rPr>
              <a:t> open-</a:t>
            </a:r>
            <a:r>
              <a:rPr lang="pt-PT" sz="2000" b="1" dirty="0" err="1">
                <a:solidFill>
                  <a:schemeClr val="bg1"/>
                </a:solidFill>
                <a:latin typeface="Jura"/>
                <a:ea typeface="Jura"/>
                <a:sym typeface="Jura"/>
              </a:rPr>
              <a:t>source</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principles</a:t>
            </a:r>
            <a:r>
              <a:rPr lang="pt-PT" sz="2000" b="1" dirty="0">
                <a:solidFill>
                  <a:schemeClr val="bg1"/>
                </a:solidFill>
                <a:latin typeface="Jura"/>
                <a:ea typeface="Jura"/>
                <a:sym typeface="Jura"/>
              </a:rPr>
              <a:t> to </a:t>
            </a:r>
            <a:r>
              <a:rPr lang="pt-PT" sz="2000" b="1" dirty="0" err="1">
                <a:solidFill>
                  <a:schemeClr val="bg1"/>
                </a:solidFill>
                <a:latin typeface="Jura"/>
                <a:ea typeface="Jura"/>
                <a:sym typeface="Jura"/>
              </a:rPr>
              <a:t>increase</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innovative</a:t>
            </a:r>
            <a:r>
              <a:rPr lang="pt-PT" sz="2000" b="1" dirty="0">
                <a:solidFill>
                  <a:schemeClr val="bg1"/>
                </a:solidFill>
                <a:latin typeface="Jura"/>
                <a:ea typeface="Jura"/>
                <a:sym typeface="Jura"/>
              </a:rPr>
              <a:t> </a:t>
            </a:r>
            <a:r>
              <a:rPr lang="pt-PT" sz="2000" b="1" dirty="0" err="1">
                <a:solidFill>
                  <a:schemeClr val="bg1"/>
                </a:solidFill>
                <a:latin typeface="Jura"/>
                <a:ea typeface="Jura"/>
                <a:sym typeface="Jura"/>
              </a:rPr>
              <a:t>potential</a:t>
            </a:r>
            <a:endParaRPr lang="pt-PT" sz="2000" b="1" dirty="0">
              <a:solidFill>
                <a:schemeClr val="bg1"/>
              </a:solidFill>
              <a:latin typeface="Jura"/>
              <a:ea typeface="Jura"/>
            </a:endParaRPr>
          </a:p>
          <a:p>
            <a:pPr marL="457200" indent="-342900">
              <a:lnSpc>
                <a:spcPct val="150000"/>
              </a:lnSpc>
              <a:buClr>
                <a:srgbClr val="41B6E6"/>
              </a:buClr>
              <a:buSzPts val="1800"/>
              <a:buFont typeface="Jura"/>
              <a:buChar char="●"/>
            </a:pPr>
            <a:r>
              <a:rPr lang="pt-PT" sz="2000" b="1" dirty="0" err="1">
                <a:solidFill>
                  <a:srgbClr val="FDEC02"/>
                </a:solidFill>
                <a:latin typeface="Jura"/>
                <a:ea typeface="Jura"/>
              </a:rPr>
              <a:t>Pan-European</a:t>
            </a:r>
            <a:r>
              <a:rPr lang="pt-PT" sz="2000" b="1" dirty="0">
                <a:solidFill>
                  <a:srgbClr val="FDEC02"/>
                </a:solidFill>
                <a:latin typeface="Jura"/>
                <a:ea typeface="Jura"/>
              </a:rPr>
              <a:t> </a:t>
            </a:r>
            <a:r>
              <a:rPr lang="pt-PT" sz="2000" b="1" dirty="0" err="1">
                <a:solidFill>
                  <a:srgbClr val="FDEC02"/>
                </a:solidFill>
                <a:latin typeface="Jura"/>
                <a:ea typeface="Jura"/>
              </a:rPr>
              <a:t>reach</a:t>
            </a:r>
            <a:r>
              <a:rPr lang="pt-PT" sz="2000" b="1" dirty="0">
                <a:solidFill>
                  <a:srgbClr val="FDEC02"/>
                </a:solidFill>
                <a:latin typeface="Jura"/>
                <a:ea typeface="Jura"/>
              </a:rPr>
              <a:t>:</a:t>
            </a:r>
            <a:r>
              <a:rPr lang="pt-PT" sz="2000" b="1" dirty="0">
                <a:solidFill>
                  <a:schemeClr val="bg1"/>
                </a:solidFill>
                <a:latin typeface="Jura"/>
                <a:ea typeface="Jura"/>
              </a:rPr>
              <a:t> </a:t>
            </a:r>
            <a:r>
              <a:rPr lang="pt-PT" sz="2000" b="1" dirty="0" err="1">
                <a:solidFill>
                  <a:schemeClr val="bg1"/>
                </a:solidFill>
                <a:latin typeface="Jura"/>
                <a:ea typeface="Jura"/>
              </a:rPr>
              <a:t>Scale</a:t>
            </a:r>
            <a:r>
              <a:rPr lang="pt-PT" sz="2000" b="1" dirty="0">
                <a:solidFill>
                  <a:schemeClr val="bg1"/>
                </a:solidFill>
                <a:latin typeface="Jura"/>
                <a:ea typeface="Jura"/>
              </a:rPr>
              <a:t> </a:t>
            </a:r>
            <a:r>
              <a:rPr lang="pt-PT" sz="2000" b="1" dirty="0" err="1">
                <a:solidFill>
                  <a:schemeClr val="bg1"/>
                </a:solidFill>
                <a:latin typeface="Jura"/>
                <a:ea typeface="Jura"/>
              </a:rPr>
              <a:t>your</a:t>
            </a:r>
            <a:r>
              <a:rPr lang="pt-PT" sz="2000" b="1" dirty="0">
                <a:solidFill>
                  <a:schemeClr val="bg1"/>
                </a:solidFill>
                <a:latin typeface="Jura"/>
                <a:ea typeface="Jura"/>
              </a:rPr>
              <a:t> </a:t>
            </a:r>
            <a:r>
              <a:rPr lang="pt-PT" sz="2000" b="1" dirty="0" err="1">
                <a:solidFill>
                  <a:schemeClr val="bg1"/>
                </a:solidFill>
                <a:latin typeface="Jura"/>
                <a:ea typeface="Jura"/>
              </a:rPr>
              <a:t>ideas</a:t>
            </a:r>
            <a:r>
              <a:rPr lang="pt-PT" sz="2000" b="1" dirty="0">
                <a:solidFill>
                  <a:schemeClr val="bg1"/>
                </a:solidFill>
                <a:latin typeface="Jura"/>
                <a:ea typeface="Jura"/>
              </a:rPr>
              <a:t> </a:t>
            </a:r>
            <a:r>
              <a:rPr lang="pt-PT" sz="2000" b="1" dirty="0" err="1">
                <a:solidFill>
                  <a:schemeClr val="bg1"/>
                </a:solidFill>
                <a:latin typeface="Jura"/>
                <a:ea typeface="Jura"/>
              </a:rPr>
              <a:t>and</a:t>
            </a:r>
            <a:r>
              <a:rPr lang="pt-PT" sz="2000" b="1" dirty="0">
                <a:solidFill>
                  <a:schemeClr val="bg1"/>
                </a:solidFill>
                <a:latin typeface="Jura"/>
                <a:ea typeface="Jura"/>
              </a:rPr>
              <a:t> business </a:t>
            </a:r>
            <a:r>
              <a:rPr lang="pt-PT" sz="2000" b="1" dirty="0" err="1">
                <a:solidFill>
                  <a:schemeClr val="bg1"/>
                </a:solidFill>
                <a:latin typeface="Jura"/>
                <a:ea typeface="Jura"/>
              </a:rPr>
              <a:t>through</a:t>
            </a:r>
            <a:r>
              <a:rPr lang="pt-PT" sz="2000" b="1" dirty="0">
                <a:solidFill>
                  <a:schemeClr val="bg1"/>
                </a:solidFill>
                <a:latin typeface="Jura"/>
                <a:ea typeface="Jura"/>
              </a:rPr>
              <a:t> </a:t>
            </a:r>
            <a:r>
              <a:rPr lang="pt-PT" sz="2000" b="1" dirty="0" err="1">
                <a:solidFill>
                  <a:schemeClr val="bg1"/>
                </a:solidFill>
                <a:latin typeface="Jura"/>
                <a:ea typeface="Jura"/>
              </a:rPr>
              <a:t>all</a:t>
            </a:r>
            <a:r>
              <a:rPr lang="pt-PT" sz="2000" b="1" dirty="0">
                <a:solidFill>
                  <a:schemeClr val="bg1"/>
                </a:solidFill>
                <a:latin typeface="Jura"/>
                <a:ea typeface="Jura"/>
              </a:rPr>
              <a:t> EU </a:t>
            </a:r>
            <a:r>
              <a:rPr lang="pt-PT" sz="2000" b="1" dirty="0" err="1">
                <a:solidFill>
                  <a:schemeClr val="bg1"/>
                </a:solidFill>
                <a:latin typeface="Jura"/>
                <a:ea typeface="Jura"/>
              </a:rPr>
              <a:t>member</a:t>
            </a:r>
            <a:r>
              <a:rPr lang="pt-PT" sz="2000" b="1" dirty="0">
                <a:solidFill>
                  <a:schemeClr val="bg1"/>
                </a:solidFill>
                <a:latin typeface="Jura"/>
                <a:ea typeface="Jura"/>
              </a:rPr>
              <a:t> </a:t>
            </a:r>
            <a:r>
              <a:rPr lang="pt-PT" sz="2000" b="1" dirty="0" err="1">
                <a:solidFill>
                  <a:schemeClr val="bg1"/>
                </a:solidFill>
                <a:latin typeface="Jura"/>
                <a:ea typeface="Jura"/>
              </a:rPr>
              <a:t>states</a:t>
            </a:r>
            <a:r>
              <a:rPr lang="pt-PT" sz="2000" b="1" dirty="0">
                <a:solidFill>
                  <a:schemeClr val="bg1"/>
                </a:solidFill>
                <a:latin typeface="Jura"/>
                <a:ea typeface="Jura"/>
              </a:rPr>
              <a:t> </a:t>
            </a:r>
            <a:r>
              <a:rPr lang="pt-PT" sz="2000" b="1" dirty="0" err="1">
                <a:solidFill>
                  <a:schemeClr val="bg1"/>
                </a:solidFill>
                <a:latin typeface="Jura"/>
                <a:ea typeface="Jura"/>
              </a:rPr>
              <a:t>inside</a:t>
            </a:r>
            <a:r>
              <a:rPr lang="pt-PT" sz="2000" b="1" dirty="0">
                <a:solidFill>
                  <a:schemeClr val="bg1"/>
                </a:solidFill>
                <a:latin typeface="Jura"/>
                <a:ea typeface="Jura"/>
              </a:rPr>
              <a:t> a </a:t>
            </a:r>
            <a:r>
              <a:rPr lang="pt-PT" sz="2000" b="1" dirty="0" err="1">
                <a:solidFill>
                  <a:schemeClr val="bg1"/>
                </a:solidFill>
                <a:latin typeface="Jura"/>
                <a:ea typeface="Jura"/>
              </a:rPr>
              <a:t>unified</a:t>
            </a:r>
            <a:r>
              <a:rPr lang="pt-PT" sz="2000" b="1" dirty="0">
                <a:solidFill>
                  <a:schemeClr val="bg1"/>
                </a:solidFill>
                <a:latin typeface="Jura"/>
                <a:ea typeface="Jura"/>
              </a:rPr>
              <a:t> </a:t>
            </a:r>
            <a:r>
              <a:rPr lang="pt-PT" sz="2000" b="1" dirty="0" err="1">
                <a:solidFill>
                  <a:schemeClr val="bg1"/>
                </a:solidFill>
                <a:latin typeface="Jura"/>
                <a:ea typeface="Jura"/>
              </a:rPr>
              <a:t>ecosystem</a:t>
            </a:r>
            <a:endParaRPr lang="pt-PT" sz="2000" b="1" dirty="0">
              <a:solidFill>
                <a:schemeClr val="bg1"/>
              </a:solidFill>
              <a:latin typeface="Jura"/>
              <a:ea typeface="Jura"/>
              <a:sym typeface="Jura"/>
            </a:endParaRPr>
          </a:p>
        </p:txBody>
      </p:sp>
    </p:spTree>
    <p:extLst>
      <p:ext uri="{BB962C8B-B14F-4D97-AF65-F5344CB8AC3E}">
        <p14:creationId xmlns:p14="http://schemas.microsoft.com/office/powerpoint/2010/main" val="4960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567">
          <a:extLst>
            <a:ext uri="{FF2B5EF4-FFF2-40B4-BE49-F238E27FC236}">
              <a16:creationId xmlns:a16="http://schemas.microsoft.com/office/drawing/2014/main" id="{053950C7-9950-FC13-9990-B761529EE8A3}"/>
            </a:ext>
          </a:extLst>
        </p:cNvPr>
        <p:cNvGrpSpPr/>
        <p:nvPr/>
      </p:nvGrpSpPr>
      <p:grpSpPr>
        <a:xfrm>
          <a:off x="0" y="0"/>
          <a:ext cx="0" cy="0"/>
          <a:chOff x="0" y="0"/>
          <a:chExt cx="0" cy="0"/>
        </a:xfrm>
      </p:grpSpPr>
      <p:sp>
        <p:nvSpPr>
          <p:cNvPr id="568" name="Google Shape;568;g37940ad436e_0_821" descr="A black background with white text  Description automatically generated">
            <a:extLst>
              <a:ext uri="{FF2B5EF4-FFF2-40B4-BE49-F238E27FC236}">
                <a16:creationId xmlns:a16="http://schemas.microsoft.com/office/drawing/2014/main" id="{B2A61D20-43AE-7CD4-1EF1-ABE3E6744420}"/>
              </a:ext>
            </a:extLst>
          </p:cNvPr>
          <p:cNvSpPr/>
          <p:nvPr/>
        </p:nvSpPr>
        <p:spPr>
          <a:xfrm>
            <a:off x="9994900" y="6096000"/>
            <a:ext cx="1776413" cy="379413"/>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3">
              <a:alphaModFix/>
            </a:blip>
            <a:stretch>
              <a:fillRect r="-168"/>
            </a:stretch>
          </a:blipFill>
          <a:ln>
            <a:noFill/>
          </a:ln>
        </p:spPr>
        <p:txBody>
          <a:bodyPr/>
          <a:lstStyle/>
          <a:p>
            <a:endParaRPr lang="en-GB"/>
          </a:p>
        </p:txBody>
      </p:sp>
      <p:sp>
        <p:nvSpPr>
          <p:cNvPr id="569" name="Google Shape;569;g37940ad436e_0_821" descr="A black background with yellow and white dots  Description automatically generated">
            <a:extLst>
              <a:ext uri="{FF2B5EF4-FFF2-40B4-BE49-F238E27FC236}">
                <a16:creationId xmlns:a16="http://schemas.microsoft.com/office/drawing/2014/main" id="{B7FDCB25-AB73-46D0-D9C4-D2FD7557A380}"/>
              </a:ext>
            </a:extLst>
          </p:cNvPr>
          <p:cNvSpPr/>
          <p:nvPr/>
        </p:nvSpPr>
        <p:spPr>
          <a:xfrm>
            <a:off x="528637" y="5867400"/>
            <a:ext cx="990600" cy="990600"/>
          </a:xfrm>
          <a:custGeom>
            <a:avLst/>
            <a:gdLst/>
            <a:ahLst/>
            <a:cxnLst/>
            <a:rect l="l" t="t" r="r" b="b"/>
            <a:pathLst>
              <a:path w="1981200" h="1981200" extrusionOk="0">
                <a:moveTo>
                  <a:pt x="0" y="0"/>
                </a:moveTo>
                <a:lnTo>
                  <a:pt x="1981200" y="0"/>
                </a:lnTo>
                <a:lnTo>
                  <a:pt x="1981200" y="1981200"/>
                </a:lnTo>
                <a:lnTo>
                  <a:pt x="0" y="1981200"/>
                </a:lnTo>
                <a:lnTo>
                  <a:pt x="0" y="0"/>
                </a:lnTo>
                <a:close/>
              </a:path>
            </a:pathLst>
          </a:custGeom>
          <a:blipFill rotWithShape="1">
            <a:blip r:embed="rId4">
              <a:alphaModFix/>
            </a:blip>
            <a:stretch>
              <a:fillRect/>
            </a:stretch>
          </a:blipFill>
          <a:ln>
            <a:noFill/>
          </a:ln>
        </p:spPr>
        <p:txBody>
          <a:bodyPr/>
          <a:lstStyle/>
          <a:p>
            <a:endParaRPr lang="en-GB"/>
          </a:p>
        </p:txBody>
      </p:sp>
      <p:sp>
        <p:nvSpPr>
          <p:cNvPr id="571" name="Google Shape;571;g37940ad436e_0_821" descr="A white circular logo with text  Description automatically generated">
            <a:extLst>
              <a:ext uri="{FF2B5EF4-FFF2-40B4-BE49-F238E27FC236}">
                <a16:creationId xmlns:a16="http://schemas.microsoft.com/office/drawing/2014/main" id="{27A91AAA-2B5A-F7B3-9F76-6C6D3625B3E8}"/>
              </a:ext>
            </a:extLst>
          </p:cNvPr>
          <p:cNvSpPr/>
          <p:nvPr/>
        </p:nvSpPr>
        <p:spPr>
          <a:xfrm>
            <a:off x="0" y="0"/>
            <a:ext cx="1876425" cy="1930400"/>
          </a:xfrm>
          <a:custGeom>
            <a:avLst/>
            <a:gdLst/>
            <a:ahLst/>
            <a:cxnLst/>
            <a:rect l="l" t="t" r="r" b="b"/>
            <a:pathLst>
              <a:path w="3752850" h="3860800" extrusionOk="0">
                <a:moveTo>
                  <a:pt x="0" y="0"/>
                </a:moveTo>
                <a:lnTo>
                  <a:pt x="3752850" y="0"/>
                </a:lnTo>
                <a:lnTo>
                  <a:pt x="3752850" y="3860800"/>
                </a:lnTo>
                <a:lnTo>
                  <a:pt x="0" y="3860800"/>
                </a:lnTo>
                <a:lnTo>
                  <a:pt x="0" y="0"/>
                </a:lnTo>
                <a:close/>
              </a:path>
            </a:pathLst>
          </a:custGeom>
          <a:blipFill rotWithShape="1">
            <a:blip r:embed="rId5">
              <a:alphaModFix/>
            </a:blip>
            <a:stretch>
              <a:fillRect b="-147"/>
            </a:stretch>
          </a:blipFill>
          <a:ln>
            <a:noFill/>
          </a:ln>
        </p:spPr>
        <p:txBody>
          <a:bodyPr/>
          <a:lstStyle/>
          <a:p>
            <a:endParaRPr lang="en-GB"/>
          </a:p>
        </p:txBody>
      </p:sp>
      <p:sp>
        <p:nvSpPr>
          <p:cNvPr id="574" name="Google Shape;574;g37940ad436e_0_821">
            <a:extLst>
              <a:ext uri="{FF2B5EF4-FFF2-40B4-BE49-F238E27FC236}">
                <a16:creationId xmlns:a16="http://schemas.microsoft.com/office/drawing/2014/main" id="{EC4741BD-7AEB-A209-E89E-14A61C13B266}"/>
              </a:ext>
            </a:extLst>
          </p:cNvPr>
          <p:cNvSpPr txBox="1"/>
          <p:nvPr/>
        </p:nvSpPr>
        <p:spPr>
          <a:xfrm>
            <a:off x="1764984" y="2170768"/>
            <a:ext cx="8654700" cy="538609"/>
          </a:xfrm>
          <a:prstGeom prst="rect">
            <a:avLst/>
          </a:prstGeom>
          <a:noFill/>
          <a:ln>
            <a:noFill/>
          </a:ln>
        </p:spPr>
        <p:txBody>
          <a:bodyPr spcFirstLastPara="1" wrap="square" lIns="0" tIns="0" rIns="0" bIns="0" anchor="t" anchorCtr="0">
            <a:spAutoFit/>
          </a:bodyPr>
          <a:lstStyle/>
          <a:p>
            <a:pPr algn="ctr"/>
            <a:r>
              <a:rPr lang="pt-PT" sz="3500" b="1" i="0" u="none" strike="noStrike" cap="none">
                <a:solidFill>
                  <a:srgbClr val="FFFFFF"/>
                </a:solidFill>
                <a:latin typeface="Jura"/>
                <a:ea typeface="Jura"/>
                <a:cs typeface="Jura"/>
                <a:sym typeface="Jura"/>
              </a:rPr>
              <a:t>For </a:t>
            </a:r>
            <a:r>
              <a:rPr lang="pt-PT" sz="3500" b="1" err="1">
                <a:solidFill>
                  <a:srgbClr val="FFFFFF"/>
                </a:solidFill>
                <a:latin typeface="Jura"/>
                <a:ea typeface="Jura"/>
                <a:cs typeface="Jura"/>
                <a:sym typeface="Jura"/>
              </a:rPr>
              <a:t>Researchers</a:t>
            </a:r>
            <a:r>
              <a:rPr lang="pt-PT" sz="3500" b="1">
                <a:solidFill>
                  <a:srgbClr val="FFFFFF"/>
                </a:solidFill>
                <a:latin typeface="Jura"/>
                <a:ea typeface="Jura"/>
                <a:cs typeface="Jura"/>
                <a:sym typeface="Jura"/>
              </a:rPr>
              <a:t> </a:t>
            </a:r>
            <a:r>
              <a:rPr lang="pt-PT" sz="3500" b="1" i="0" u="none" strike="noStrike" cap="none">
                <a:solidFill>
                  <a:srgbClr val="FFFFFF"/>
                </a:solidFill>
                <a:latin typeface="Jura"/>
                <a:ea typeface="Jura"/>
                <a:cs typeface="Jura"/>
                <a:sym typeface="Jura"/>
              </a:rPr>
              <a:t>&amp;</a:t>
            </a:r>
            <a:r>
              <a:rPr lang="pt-PT" sz="3500" b="0" i="0" u="none" strike="noStrike" cap="none">
                <a:solidFill>
                  <a:srgbClr val="000000"/>
                </a:solidFill>
                <a:latin typeface="Arial"/>
                <a:ea typeface="Arial"/>
                <a:cs typeface="Arial"/>
                <a:sym typeface="Arial"/>
              </a:rPr>
              <a:t> </a:t>
            </a:r>
            <a:r>
              <a:rPr lang="pt-PT" sz="3500" b="1" err="1">
                <a:solidFill>
                  <a:srgbClr val="FFFFFF"/>
                </a:solidFill>
                <a:latin typeface="Jura"/>
                <a:ea typeface="Jura"/>
                <a:sym typeface="Jura"/>
              </a:rPr>
              <a:t>Innovators</a:t>
            </a:r>
            <a:endParaRPr lang="pt-PT" sz="3500" err="1">
              <a:latin typeface="Jura"/>
              <a:ea typeface="Jura"/>
              <a:sym typeface="Jura"/>
            </a:endParaRPr>
          </a:p>
        </p:txBody>
      </p:sp>
      <p:sp>
        <p:nvSpPr>
          <p:cNvPr id="2" name="Flowchart: Terminator 1">
            <a:extLst>
              <a:ext uri="{FF2B5EF4-FFF2-40B4-BE49-F238E27FC236}">
                <a16:creationId xmlns:a16="http://schemas.microsoft.com/office/drawing/2014/main" id="{D3BE161B-30AB-1B60-3FD0-3D4EF0AF00B7}"/>
              </a:ext>
            </a:extLst>
          </p:cNvPr>
          <p:cNvSpPr/>
          <p:nvPr/>
        </p:nvSpPr>
        <p:spPr>
          <a:xfrm>
            <a:off x="4017357" y="3003483"/>
            <a:ext cx="4168507" cy="864099"/>
          </a:xfrm>
          <a:prstGeom prst="flowChartTermina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Google Shape;573;g37940ad436e_0_821">
            <a:extLst>
              <a:ext uri="{FF2B5EF4-FFF2-40B4-BE49-F238E27FC236}">
                <a16:creationId xmlns:a16="http://schemas.microsoft.com/office/drawing/2014/main" id="{14BA9787-C246-7002-345A-F29DE55A9D60}"/>
              </a:ext>
            </a:extLst>
          </p:cNvPr>
          <p:cNvSpPr txBox="1"/>
          <p:nvPr/>
        </p:nvSpPr>
        <p:spPr>
          <a:xfrm>
            <a:off x="4022989" y="3156093"/>
            <a:ext cx="4149283" cy="538609"/>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2800"/>
              <a:buFont typeface="Arial"/>
              <a:buNone/>
            </a:pPr>
            <a:r>
              <a:rPr lang="pt-PT" sz="2800" b="1">
                <a:solidFill>
                  <a:srgbClr val="0047BB"/>
                </a:solidFill>
                <a:latin typeface="Jura"/>
                <a:ea typeface="Jura"/>
                <a:cs typeface="Jura"/>
                <a:sym typeface="Jura"/>
              </a:rPr>
              <a:t>Explore</a:t>
            </a:r>
            <a:r>
              <a:rPr lang="pt-PT" sz="2800" b="1" i="0" u="none" strike="noStrike" cap="none">
                <a:solidFill>
                  <a:srgbClr val="0047BB"/>
                </a:solidFill>
                <a:latin typeface="Jura"/>
                <a:ea typeface="Jura"/>
                <a:cs typeface="Jura"/>
                <a:sym typeface="Jura"/>
              </a:rPr>
              <a:t>. </a:t>
            </a:r>
            <a:r>
              <a:rPr lang="pt-PT" sz="2800" b="1" err="1">
                <a:solidFill>
                  <a:srgbClr val="0047BB"/>
                </a:solidFill>
                <a:latin typeface="Jura"/>
                <a:ea typeface="Jura"/>
                <a:cs typeface="Jura"/>
                <a:sym typeface="Jura"/>
              </a:rPr>
              <a:t>Build</a:t>
            </a:r>
            <a:r>
              <a:rPr lang="pt-PT" sz="2800" b="1" i="0" u="none" strike="noStrike" cap="none">
                <a:solidFill>
                  <a:srgbClr val="0047BB"/>
                </a:solidFill>
                <a:latin typeface="Jura"/>
                <a:ea typeface="Jura"/>
                <a:cs typeface="Jura"/>
                <a:sym typeface="Jura"/>
              </a:rPr>
              <a:t>.</a:t>
            </a:r>
            <a:r>
              <a:rPr lang="pt-PT" sz="2800" b="1" i="0" u="none" strike="noStrike" cap="none">
                <a:solidFill>
                  <a:srgbClr val="000000"/>
                </a:solidFill>
                <a:latin typeface="Arial"/>
                <a:ea typeface="Arial"/>
                <a:cs typeface="Arial"/>
                <a:sym typeface="Arial"/>
              </a:rPr>
              <a:t> </a:t>
            </a:r>
            <a:r>
              <a:rPr lang="pt-PT" sz="2800" b="1">
                <a:solidFill>
                  <a:srgbClr val="0047BB"/>
                </a:solidFill>
                <a:latin typeface="Jura"/>
                <a:ea typeface="Jura"/>
                <a:sym typeface="Jura"/>
              </a:rPr>
              <a:t>Share</a:t>
            </a:r>
            <a:r>
              <a:rPr lang="pt-PT" sz="2800" b="1" i="0" u="none" strike="noStrike" cap="none">
                <a:solidFill>
                  <a:srgbClr val="0047BB"/>
                </a:solidFill>
                <a:latin typeface="Jura"/>
                <a:ea typeface="Jura"/>
                <a:cs typeface="Jura"/>
                <a:sym typeface="Jura"/>
              </a:rPr>
              <a:t>.</a:t>
            </a:r>
            <a:endParaRPr sz="2800" b="1" i="0" u="none" strike="noStrike" cap="none">
              <a:solidFill>
                <a:srgbClr val="000000"/>
              </a:solidFill>
              <a:latin typeface="Arial"/>
              <a:ea typeface="Arial"/>
              <a:cs typeface="Arial"/>
              <a:sym typeface="Arial"/>
            </a:endParaRPr>
          </a:p>
        </p:txBody>
      </p:sp>
      <p:sp>
        <p:nvSpPr>
          <p:cNvPr id="5" name="Google Shape;570;g37940ad436e_0_821">
            <a:extLst>
              <a:ext uri="{FF2B5EF4-FFF2-40B4-BE49-F238E27FC236}">
                <a16:creationId xmlns:a16="http://schemas.microsoft.com/office/drawing/2014/main" id="{6D2E6325-42EE-3BAD-5E04-DD7AB4C759EB}"/>
              </a:ext>
            </a:extLst>
          </p:cNvPr>
          <p:cNvSpPr/>
          <p:nvPr/>
        </p:nvSpPr>
        <p:spPr>
          <a:xfrm>
            <a:off x="2377347" y="4459065"/>
            <a:ext cx="7446933" cy="2811218"/>
          </a:xfrm>
          <a:custGeom>
            <a:avLst/>
            <a:gdLst/>
            <a:ahLst/>
            <a:cxnLst/>
            <a:rect l="l" t="t" r="r" b="b"/>
            <a:pathLst>
              <a:path w="11156454" h="4211562" extrusionOk="0">
                <a:moveTo>
                  <a:pt x="0" y="0"/>
                </a:moveTo>
                <a:lnTo>
                  <a:pt x="11156454" y="0"/>
                </a:lnTo>
                <a:lnTo>
                  <a:pt x="11156454" y="4211561"/>
                </a:lnTo>
                <a:lnTo>
                  <a:pt x="0" y="4211561"/>
                </a:lnTo>
                <a:lnTo>
                  <a:pt x="0" y="0"/>
                </a:lnTo>
                <a:close/>
              </a:path>
            </a:pathLst>
          </a:custGeom>
          <a:blipFill rotWithShape="1">
            <a:blip r:embed="rId6">
              <a:alphaModFix amt="51000"/>
            </a:blip>
            <a:stretch>
              <a:fillRect/>
            </a:stretch>
          </a:blipFill>
          <a:ln>
            <a:noFill/>
          </a:ln>
        </p:spPr>
        <p:txBody>
          <a:bodyPr/>
          <a:lstStyle/>
          <a:p>
            <a:endParaRPr lang="en-GB"/>
          </a:p>
        </p:txBody>
      </p:sp>
    </p:spTree>
    <p:extLst>
      <p:ext uri="{BB962C8B-B14F-4D97-AF65-F5344CB8AC3E}">
        <p14:creationId xmlns:p14="http://schemas.microsoft.com/office/powerpoint/2010/main" val="37097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3176EE">
                <a:alpha val="100000"/>
              </a:srgbClr>
            </a:gs>
            <a:gs pos="100000">
              <a:srgbClr val="113D8A">
                <a:alpha val="100000"/>
              </a:srgbClr>
            </a:gs>
          </a:gsLst>
          <a:lin ang="5400012"/>
        </a:gradFill>
        <a:effectLst/>
      </p:bgPr>
    </p:bg>
    <p:spTree>
      <p:nvGrpSpPr>
        <p:cNvPr id="1" name="">
          <a:extLst>
            <a:ext uri="{FF2B5EF4-FFF2-40B4-BE49-F238E27FC236}">
              <a16:creationId xmlns:a16="http://schemas.microsoft.com/office/drawing/2014/main" id="{A2D61F04-17B0-B968-E983-4728DACC7C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AD9C41-B27E-CA1C-77BF-8910FE7D08A3}"/>
              </a:ext>
            </a:extLst>
          </p:cNvPr>
          <p:cNvSpPr/>
          <p:nvPr/>
        </p:nvSpPr>
        <p:spPr>
          <a:xfrm>
            <a:off x="11924214" y="3128765"/>
            <a:ext cx="267786" cy="3277184"/>
          </a:xfrm>
          <a:custGeom>
            <a:avLst/>
            <a:gdLst/>
            <a:ahLst/>
            <a:cxnLst/>
            <a:rect l="l" t="t" r="r" b="b"/>
            <a:pathLst>
              <a:path w="401679" h="4915776">
                <a:moveTo>
                  <a:pt x="0" y="0"/>
                </a:moveTo>
                <a:lnTo>
                  <a:pt x="401679" y="0"/>
                </a:lnTo>
                <a:lnTo>
                  <a:pt x="401679" y="4915777"/>
                </a:lnTo>
                <a:lnTo>
                  <a:pt x="0" y="4915777"/>
                </a:lnTo>
                <a:lnTo>
                  <a:pt x="0" y="0"/>
                </a:lnTo>
                <a:close/>
              </a:path>
            </a:pathLst>
          </a:custGeom>
          <a:blipFill>
            <a:blip r:embed="rId3"/>
            <a:stretch>
              <a:fillRect/>
            </a:stretch>
          </a:blipFill>
        </p:spPr>
        <p:txBody>
          <a:bodyPr/>
          <a:lstStyle/>
          <a:p>
            <a:endParaRPr lang="en-GR"/>
          </a:p>
        </p:txBody>
      </p:sp>
      <p:sp>
        <p:nvSpPr>
          <p:cNvPr id="3" name="Freeform 3">
            <a:extLst>
              <a:ext uri="{FF2B5EF4-FFF2-40B4-BE49-F238E27FC236}">
                <a16:creationId xmlns:a16="http://schemas.microsoft.com/office/drawing/2014/main" id="{ABF3E945-E334-DA41-3A2A-98D27EDF36CC}"/>
              </a:ext>
            </a:extLst>
          </p:cNvPr>
          <p:cNvSpPr/>
          <p:nvPr/>
        </p:nvSpPr>
        <p:spPr>
          <a:xfrm>
            <a:off x="10945508" y="365126"/>
            <a:ext cx="831805" cy="894817"/>
          </a:xfrm>
          <a:custGeom>
            <a:avLst/>
            <a:gdLst/>
            <a:ahLst/>
            <a:cxnLst/>
            <a:rect l="l" t="t" r="r" b="b"/>
            <a:pathLst>
              <a:path w="1247708" h="1342225">
                <a:moveTo>
                  <a:pt x="0" y="0"/>
                </a:moveTo>
                <a:lnTo>
                  <a:pt x="1247708" y="0"/>
                </a:lnTo>
                <a:lnTo>
                  <a:pt x="1247708" y="1342224"/>
                </a:lnTo>
                <a:lnTo>
                  <a:pt x="0" y="1342224"/>
                </a:lnTo>
                <a:lnTo>
                  <a:pt x="0" y="0"/>
                </a:lnTo>
                <a:close/>
              </a:path>
            </a:pathLst>
          </a:custGeom>
          <a:blipFill>
            <a:blip r:embed="rId4"/>
            <a:stretch>
              <a:fillRect/>
            </a:stretch>
          </a:blipFill>
        </p:spPr>
        <p:txBody>
          <a:bodyPr/>
          <a:lstStyle/>
          <a:p>
            <a:endParaRPr lang="en-GR"/>
          </a:p>
        </p:txBody>
      </p:sp>
      <p:sp>
        <p:nvSpPr>
          <p:cNvPr id="4" name="Freeform 4">
            <a:extLst>
              <a:ext uri="{FF2B5EF4-FFF2-40B4-BE49-F238E27FC236}">
                <a16:creationId xmlns:a16="http://schemas.microsoft.com/office/drawing/2014/main" id="{2A3B8065-F6C3-B3F4-AFDC-16C19A105FD2}"/>
              </a:ext>
            </a:extLst>
          </p:cNvPr>
          <p:cNvSpPr/>
          <p:nvPr/>
        </p:nvSpPr>
        <p:spPr>
          <a:xfrm>
            <a:off x="9743860" y="6084863"/>
            <a:ext cx="1713598" cy="370135"/>
          </a:xfrm>
          <a:custGeom>
            <a:avLst/>
            <a:gdLst/>
            <a:ahLst/>
            <a:cxnLst/>
            <a:rect l="l" t="t" r="r" b="b"/>
            <a:pathLst>
              <a:path w="2570397" h="555203">
                <a:moveTo>
                  <a:pt x="0" y="0"/>
                </a:moveTo>
                <a:lnTo>
                  <a:pt x="2570397" y="0"/>
                </a:lnTo>
                <a:lnTo>
                  <a:pt x="2570397" y="555203"/>
                </a:lnTo>
                <a:lnTo>
                  <a:pt x="0" y="555203"/>
                </a:lnTo>
                <a:lnTo>
                  <a:pt x="0" y="0"/>
                </a:lnTo>
                <a:close/>
              </a:path>
            </a:pathLst>
          </a:custGeom>
          <a:blipFill>
            <a:blip r:embed="rId5"/>
            <a:stretch>
              <a:fillRect/>
            </a:stretch>
          </a:blipFill>
        </p:spPr>
        <p:txBody>
          <a:bodyPr/>
          <a:lstStyle/>
          <a:p>
            <a:endParaRPr lang="en-GR"/>
          </a:p>
        </p:txBody>
      </p:sp>
      <p:sp>
        <p:nvSpPr>
          <p:cNvPr id="5" name="Freeform 5">
            <a:extLst>
              <a:ext uri="{FF2B5EF4-FFF2-40B4-BE49-F238E27FC236}">
                <a16:creationId xmlns:a16="http://schemas.microsoft.com/office/drawing/2014/main" id="{91032B5D-00EC-7A87-21AC-08CA6AD06047}"/>
              </a:ext>
            </a:extLst>
          </p:cNvPr>
          <p:cNvSpPr/>
          <p:nvPr/>
        </p:nvSpPr>
        <p:spPr>
          <a:xfrm>
            <a:off x="11924214" y="3128765"/>
            <a:ext cx="267786" cy="3277184"/>
          </a:xfrm>
          <a:custGeom>
            <a:avLst/>
            <a:gdLst/>
            <a:ahLst/>
            <a:cxnLst/>
            <a:rect l="l" t="t" r="r" b="b"/>
            <a:pathLst>
              <a:path w="401679" h="4915776">
                <a:moveTo>
                  <a:pt x="0" y="0"/>
                </a:moveTo>
                <a:lnTo>
                  <a:pt x="401679" y="0"/>
                </a:lnTo>
                <a:lnTo>
                  <a:pt x="401679" y="4915777"/>
                </a:lnTo>
                <a:lnTo>
                  <a:pt x="0" y="4915777"/>
                </a:lnTo>
                <a:lnTo>
                  <a:pt x="0" y="0"/>
                </a:lnTo>
                <a:close/>
              </a:path>
            </a:pathLst>
          </a:custGeom>
          <a:blipFill>
            <a:blip r:embed="rId3"/>
            <a:stretch>
              <a:fillRect/>
            </a:stretch>
          </a:blipFill>
        </p:spPr>
        <p:txBody>
          <a:bodyPr/>
          <a:lstStyle/>
          <a:p>
            <a:endParaRPr lang="en-GR"/>
          </a:p>
        </p:txBody>
      </p:sp>
      <p:sp>
        <p:nvSpPr>
          <p:cNvPr id="6" name="Freeform 6">
            <a:extLst>
              <a:ext uri="{FF2B5EF4-FFF2-40B4-BE49-F238E27FC236}">
                <a16:creationId xmlns:a16="http://schemas.microsoft.com/office/drawing/2014/main" id="{ED8CDE46-9C54-721D-D77A-622440A02FE9}"/>
              </a:ext>
            </a:extLst>
          </p:cNvPr>
          <p:cNvSpPr/>
          <p:nvPr/>
        </p:nvSpPr>
        <p:spPr>
          <a:xfrm>
            <a:off x="10942117" y="362109"/>
            <a:ext cx="833273" cy="896398"/>
          </a:xfrm>
          <a:custGeom>
            <a:avLst/>
            <a:gdLst/>
            <a:ahLst/>
            <a:cxnLst/>
            <a:rect l="l" t="t" r="r" b="b"/>
            <a:pathLst>
              <a:path w="1249909" h="1344597">
                <a:moveTo>
                  <a:pt x="0" y="0"/>
                </a:moveTo>
                <a:lnTo>
                  <a:pt x="1249909" y="0"/>
                </a:lnTo>
                <a:lnTo>
                  <a:pt x="1249909" y="1344597"/>
                </a:lnTo>
                <a:lnTo>
                  <a:pt x="0" y="1344597"/>
                </a:lnTo>
                <a:lnTo>
                  <a:pt x="0" y="0"/>
                </a:lnTo>
                <a:close/>
              </a:path>
            </a:pathLst>
          </a:custGeom>
          <a:blipFill>
            <a:blip r:embed="rId6"/>
            <a:stretch>
              <a:fillRect/>
            </a:stretch>
          </a:blipFill>
        </p:spPr>
        <p:txBody>
          <a:bodyPr/>
          <a:lstStyle/>
          <a:p>
            <a:endParaRPr lang="en-GR"/>
          </a:p>
        </p:txBody>
      </p:sp>
      <p:sp>
        <p:nvSpPr>
          <p:cNvPr id="7" name="Freeform 7">
            <a:extLst>
              <a:ext uri="{FF2B5EF4-FFF2-40B4-BE49-F238E27FC236}">
                <a16:creationId xmlns:a16="http://schemas.microsoft.com/office/drawing/2014/main" id="{D29487AD-8BB8-48DC-5832-86DE0117DB12}"/>
              </a:ext>
            </a:extLst>
          </p:cNvPr>
          <p:cNvSpPr/>
          <p:nvPr/>
        </p:nvSpPr>
        <p:spPr>
          <a:xfrm>
            <a:off x="9743860" y="6084863"/>
            <a:ext cx="1713598" cy="370135"/>
          </a:xfrm>
          <a:custGeom>
            <a:avLst/>
            <a:gdLst/>
            <a:ahLst/>
            <a:cxnLst/>
            <a:rect l="l" t="t" r="r" b="b"/>
            <a:pathLst>
              <a:path w="2570397" h="555203">
                <a:moveTo>
                  <a:pt x="0" y="0"/>
                </a:moveTo>
                <a:lnTo>
                  <a:pt x="2570397" y="0"/>
                </a:lnTo>
                <a:lnTo>
                  <a:pt x="2570397" y="555203"/>
                </a:lnTo>
                <a:lnTo>
                  <a:pt x="0" y="555203"/>
                </a:lnTo>
                <a:lnTo>
                  <a:pt x="0" y="0"/>
                </a:lnTo>
                <a:close/>
              </a:path>
            </a:pathLst>
          </a:custGeom>
          <a:blipFill>
            <a:blip r:embed="rId7"/>
            <a:stretch>
              <a:fillRect/>
            </a:stretch>
          </a:blipFill>
        </p:spPr>
        <p:txBody>
          <a:bodyPr/>
          <a:lstStyle/>
          <a:p>
            <a:endParaRPr lang="en-GR"/>
          </a:p>
        </p:txBody>
      </p:sp>
      <p:grpSp>
        <p:nvGrpSpPr>
          <p:cNvPr id="8" name="Group 8">
            <a:extLst>
              <a:ext uri="{FF2B5EF4-FFF2-40B4-BE49-F238E27FC236}">
                <a16:creationId xmlns:a16="http://schemas.microsoft.com/office/drawing/2014/main" id="{20CE1589-9950-1F17-2674-B5816A9D9B47}"/>
              </a:ext>
            </a:extLst>
          </p:cNvPr>
          <p:cNvGrpSpPr/>
          <p:nvPr/>
        </p:nvGrpSpPr>
        <p:grpSpPr>
          <a:xfrm>
            <a:off x="574669" y="7085114"/>
            <a:ext cx="1074801" cy="1074801"/>
            <a:chOff x="0" y="0"/>
            <a:chExt cx="2149602" cy="2149602"/>
          </a:xfrm>
        </p:grpSpPr>
        <p:sp>
          <p:nvSpPr>
            <p:cNvPr id="9" name="Freeform 9" descr="A black background with yellow and white dots  Description automatically generated">
              <a:extLst>
                <a:ext uri="{FF2B5EF4-FFF2-40B4-BE49-F238E27FC236}">
                  <a16:creationId xmlns:a16="http://schemas.microsoft.com/office/drawing/2014/main" id="{0086D614-E347-57CD-9939-EE20F8121208}"/>
                </a:ext>
              </a:extLst>
            </p:cNvPr>
            <p:cNvSpPr/>
            <p:nvPr/>
          </p:nvSpPr>
          <p:spPr>
            <a:xfrm>
              <a:off x="0" y="0"/>
              <a:ext cx="2149602" cy="2149602"/>
            </a:xfrm>
            <a:custGeom>
              <a:avLst/>
              <a:gdLst/>
              <a:ahLst/>
              <a:cxnLst/>
              <a:rect l="l" t="t" r="r" b="b"/>
              <a:pathLst>
                <a:path w="2149602" h="2149602">
                  <a:moveTo>
                    <a:pt x="0" y="0"/>
                  </a:moveTo>
                  <a:lnTo>
                    <a:pt x="2149602" y="0"/>
                  </a:lnTo>
                  <a:lnTo>
                    <a:pt x="2149602" y="2149602"/>
                  </a:lnTo>
                  <a:lnTo>
                    <a:pt x="0" y="2149602"/>
                  </a:lnTo>
                  <a:lnTo>
                    <a:pt x="0" y="0"/>
                  </a:lnTo>
                  <a:close/>
                </a:path>
              </a:pathLst>
            </a:custGeom>
            <a:blipFill>
              <a:blip r:embed="rId8"/>
              <a:stretch>
                <a:fillRect/>
              </a:stretch>
            </a:blipFill>
          </p:spPr>
          <p:txBody>
            <a:bodyPr/>
            <a:lstStyle/>
            <a:p>
              <a:endParaRPr lang="en-GR"/>
            </a:p>
          </p:txBody>
        </p:sp>
      </p:grpSp>
      <p:sp>
        <p:nvSpPr>
          <p:cNvPr id="18" name="TextBox 18">
            <a:extLst>
              <a:ext uri="{FF2B5EF4-FFF2-40B4-BE49-F238E27FC236}">
                <a16:creationId xmlns:a16="http://schemas.microsoft.com/office/drawing/2014/main" id="{71B07D2C-6F05-5EBD-AC05-7713BAE6C439}"/>
              </a:ext>
            </a:extLst>
          </p:cNvPr>
          <p:cNvSpPr txBox="1"/>
          <p:nvPr/>
        </p:nvSpPr>
        <p:spPr>
          <a:xfrm>
            <a:off x="608089" y="1283276"/>
            <a:ext cx="3170561" cy="9681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884"/>
              </a:lnSpc>
              <a:spcBef>
                <a:spcPct val="0"/>
              </a:spcBef>
            </a:pPr>
            <a:r>
              <a:rPr lang="en-US" sz="3200" b="1">
                <a:solidFill>
                  <a:srgbClr val="FFFFFF"/>
                </a:solidFill>
                <a:latin typeface="Jura"/>
                <a:sym typeface="Jura Bold"/>
              </a:rPr>
              <a:t>Researchers &amp; Developers</a:t>
            </a:r>
            <a:endParaRPr lang="fi-FI"/>
          </a:p>
        </p:txBody>
      </p:sp>
      <p:sp>
        <p:nvSpPr>
          <p:cNvPr id="20" name="TextBox 20">
            <a:extLst>
              <a:ext uri="{FF2B5EF4-FFF2-40B4-BE49-F238E27FC236}">
                <a16:creationId xmlns:a16="http://schemas.microsoft.com/office/drawing/2014/main" id="{448502A2-59A1-33DF-928A-E2CB7F3DD5A8}"/>
              </a:ext>
            </a:extLst>
          </p:cNvPr>
          <p:cNvSpPr txBox="1"/>
          <p:nvPr/>
        </p:nvSpPr>
        <p:spPr>
          <a:xfrm>
            <a:off x="896768" y="365889"/>
            <a:ext cx="10393801" cy="3119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3200" b="1">
                <a:solidFill>
                  <a:srgbClr val="ECE315"/>
                </a:solidFill>
                <a:latin typeface="Jura"/>
                <a:ea typeface="Jura Bold"/>
                <a:cs typeface="Jura Bold"/>
                <a:sym typeface="Jura Bold"/>
              </a:rPr>
              <a:t>Key Challenges</a:t>
            </a:r>
            <a:endParaRPr lang="en-US" sz="3200" b="1">
              <a:solidFill>
                <a:srgbClr val="ECE315"/>
              </a:solidFill>
              <a:latin typeface="Jura"/>
              <a:ea typeface="Jura Bold"/>
              <a:cs typeface="Jura Bold"/>
            </a:endParaRPr>
          </a:p>
        </p:txBody>
      </p:sp>
      <p:sp>
        <p:nvSpPr>
          <p:cNvPr id="25" name="TextBox 16">
            <a:extLst>
              <a:ext uri="{FF2B5EF4-FFF2-40B4-BE49-F238E27FC236}">
                <a16:creationId xmlns:a16="http://schemas.microsoft.com/office/drawing/2014/main" id="{5D3CD1A3-36E5-9BA7-7B88-F4D3BD6406C8}"/>
              </a:ext>
            </a:extLst>
          </p:cNvPr>
          <p:cNvSpPr txBox="1"/>
          <p:nvPr/>
        </p:nvSpPr>
        <p:spPr>
          <a:xfrm>
            <a:off x="5112777" y="2071041"/>
            <a:ext cx="6774423" cy="35394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300" b="1">
                <a:solidFill>
                  <a:srgbClr val="FFFFFF"/>
                </a:solidFill>
                <a:latin typeface="Jura"/>
                <a:ea typeface="Jura"/>
                <a:cs typeface="Jura Bold"/>
                <a:sym typeface="Jura Bold"/>
              </a:rPr>
              <a:t>Availability of data sets, tools and services</a:t>
            </a:r>
            <a:endParaRPr lang="en-US" sz="2300">
              <a:solidFill>
                <a:srgbClr val="000000"/>
              </a:solidFill>
              <a:latin typeface="Jura"/>
              <a:ea typeface="Jura"/>
              <a:cs typeface="Jura Bold"/>
              <a:sym typeface="Jura Bold"/>
            </a:endParaRPr>
          </a:p>
        </p:txBody>
      </p:sp>
      <p:sp>
        <p:nvSpPr>
          <p:cNvPr id="15" name="TextBox 12">
            <a:extLst>
              <a:ext uri="{FF2B5EF4-FFF2-40B4-BE49-F238E27FC236}">
                <a16:creationId xmlns:a16="http://schemas.microsoft.com/office/drawing/2014/main" id="{9331C369-2450-7028-EA7F-CE26FCD56B09}"/>
              </a:ext>
            </a:extLst>
          </p:cNvPr>
          <p:cNvSpPr txBox="1"/>
          <p:nvPr/>
        </p:nvSpPr>
        <p:spPr>
          <a:xfrm>
            <a:off x="5112778" y="1262967"/>
            <a:ext cx="5160285" cy="35394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300" b="1">
                <a:solidFill>
                  <a:srgbClr val="FFFFFF"/>
                </a:solidFill>
                <a:latin typeface="Jura"/>
                <a:ea typeface="Jura"/>
                <a:cs typeface="Jura Bold"/>
                <a:sym typeface="Jura Bold"/>
              </a:rPr>
              <a:t>Access to AI infrastructure</a:t>
            </a:r>
            <a:endParaRPr lang="en-US" sz="2300">
              <a:solidFill>
                <a:srgbClr val="000000"/>
              </a:solidFill>
              <a:latin typeface="Jura"/>
              <a:ea typeface="Jura"/>
              <a:cs typeface="Jura Bold"/>
              <a:sym typeface="Jura Bold"/>
            </a:endParaRPr>
          </a:p>
        </p:txBody>
      </p:sp>
      <p:sp>
        <p:nvSpPr>
          <p:cNvPr id="26" name="TextBox 15">
            <a:extLst>
              <a:ext uri="{FF2B5EF4-FFF2-40B4-BE49-F238E27FC236}">
                <a16:creationId xmlns:a16="http://schemas.microsoft.com/office/drawing/2014/main" id="{69306E05-A70A-2BF5-1479-13D885CCD6D6}"/>
              </a:ext>
            </a:extLst>
          </p:cNvPr>
          <p:cNvSpPr txBox="1"/>
          <p:nvPr/>
        </p:nvSpPr>
        <p:spPr>
          <a:xfrm>
            <a:off x="5125405" y="2924990"/>
            <a:ext cx="6732742" cy="7078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300" b="1">
                <a:solidFill>
                  <a:srgbClr val="FFFFFF"/>
                </a:solidFill>
                <a:latin typeface="Jura"/>
                <a:ea typeface="Jura"/>
                <a:cs typeface="Jura Bold"/>
                <a:sym typeface="Jura Bold"/>
              </a:rPr>
              <a:t>Weak connections to industry and application partners</a:t>
            </a:r>
            <a:endParaRPr lang="en-US" sz="2300">
              <a:solidFill>
                <a:srgbClr val="000000"/>
              </a:solidFill>
              <a:latin typeface="Jura"/>
              <a:ea typeface="Jura"/>
              <a:cs typeface="Jura Bold"/>
              <a:sym typeface="Jura Bold"/>
            </a:endParaRPr>
          </a:p>
        </p:txBody>
      </p:sp>
      <p:sp>
        <p:nvSpPr>
          <p:cNvPr id="30" name="TextBox 16">
            <a:extLst>
              <a:ext uri="{FF2B5EF4-FFF2-40B4-BE49-F238E27FC236}">
                <a16:creationId xmlns:a16="http://schemas.microsoft.com/office/drawing/2014/main" id="{34B42C93-A918-844C-DD09-68A9C8B057C4}"/>
              </a:ext>
            </a:extLst>
          </p:cNvPr>
          <p:cNvSpPr txBox="1"/>
          <p:nvPr/>
        </p:nvSpPr>
        <p:spPr>
          <a:xfrm>
            <a:off x="5113499" y="4120145"/>
            <a:ext cx="6538341" cy="7078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300" b="1">
                <a:solidFill>
                  <a:srgbClr val="FFFFFF"/>
                </a:solidFill>
                <a:latin typeface="Jura"/>
                <a:ea typeface="Jura"/>
                <a:cs typeface="Jura Bold"/>
                <a:sym typeface="Jura Bold"/>
              </a:rPr>
              <a:t>Transitioning research outputs to deployable solutions</a:t>
            </a:r>
            <a:endParaRPr lang="en-US" sz="2300">
              <a:solidFill>
                <a:srgbClr val="000000"/>
              </a:solidFill>
              <a:latin typeface="Jura"/>
              <a:ea typeface="Jura"/>
              <a:cs typeface="Jura Bold"/>
              <a:sym typeface="Jura Bold"/>
            </a:endParaRPr>
          </a:p>
        </p:txBody>
      </p:sp>
      <p:sp>
        <p:nvSpPr>
          <p:cNvPr id="14" name="Freeform 19">
            <a:extLst>
              <a:ext uri="{FF2B5EF4-FFF2-40B4-BE49-F238E27FC236}">
                <a16:creationId xmlns:a16="http://schemas.microsoft.com/office/drawing/2014/main" id="{891A271A-4297-865F-FECB-953CFB653197}"/>
              </a:ext>
            </a:extLst>
          </p:cNvPr>
          <p:cNvSpPr/>
          <p:nvPr/>
        </p:nvSpPr>
        <p:spPr>
          <a:xfrm>
            <a:off x="974306" y="2921001"/>
            <a:ext cx="2425270" cy="2203948"/>
          </a:xfrm>
          <a:custGeom>
            <a:avLst/>
            <a:gdLst/>
            <a:ahLst/>
            <a:cxnLst/>
            <a:rect l="l" t="t" r="r" b="b"/>
            <a:pathLst>
              <a:path w="1186253" h="1036488">
                <a:moveTo>
                  <a:pt x="0" y="0"/>
                </a:moveTo>
                <a:lnTo>
                  <a:pt x="1186253" y="0"/>
                </a:lnTo>
                <a:lnTo>
                  <a:pt x="1186253" y="1036488"/>
                </a:lnTo>
                <a:lnTo>
                  <a:pt x="0" y="103648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GR"/>
          </a:p>
        </p:txBody>
      </p:sp>
      <p:sp>
        <p:nvSpPr>
          <p:cNvPr id="16" name="TextBox 16">
            <a:extLst>
              <a:ext uri="{FF2B5EF4-FFF2-40B4-BE49-F238E27FC236}">
                <a16:creationId xmlns:a16="http://schemas.microsoft.com/office/drawing/2014/main" id="{88E7A3F9-8B93-54EF-8D8D-3F5B78E7ED31}"/>
              </a:ext>
            </a:extLst>
          </p:cNvPr>
          <p:cNvSpPr txBox="1"/>
          <p:nvPr/>
        </p:nvSpPr>
        <p:spPr>
          <a:xfrm>
            <a:off x="5113499" y="5239331"/>
            <a:ext cx="6538341" cy="7078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300" b="1">
                <a:solidFill>
                  <a:srgbClr val="FFFFFF"/>
                </a:solidFill>
                <a:latin typeface="Jura"/>
                <a:ea typeface="Jura"/>
                <a:sym typeface="Jura Bold"/>
              </a:rPr>
              <a:t>Lack of community to share results and find collaboration opportunities</a:t>
            </a:r>
            <a:endParaRPr lang="fi-FI"/>
          </a:p>
        </p:txBody>
      </p:sp>
    </p:spTree>
    <p:extLst>
      <p:ext uri="{BB962C8B-B14F-4D97-AF65-F5344CB8AC3E}">
        <p14:creationId xmlns:p14="http://schemas.microsoft.com/office/powerpoint/2010/main" val="222302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500">
          <a:extLst>
            <a:ext uri="{FF2B5EF4-FFF2-40B4-BE49-F238E27FC236}">
              <a16:creationId xmlns:a16="http://schemas.microsoft.com/office/drawing/2014/main" id="{C17BBD69-C204-FC99-5DC4-EAD9C9C5033D}"/>
            </a:ext>
          </a:extLst>
        </p:cNvPr>
        <p:cNvGrpSpPr/>
        <p:nvPr/>
      </p:nvGrpSpPr>
      <p:grpSpPr>
        <a:xfrm>
          <a:off x="0" y="0"/>
          <a:ext cx="0" cy="0"/>
          <a:chOff x="0" y="0"/>
          <a:chExt cx="0" cy="0"/>
        </a:xfrm>
      </p:grpSpPr>
      <p:sp>
        <p:nvSpPr>
          <p:cNvPr id="10" name="Google Shape;558;g37940ad436e_0_729" descr="A blue circle with white outline and yellow text  Description automatically generated">
            <a:extLst>
              <a:ext uri="{FF2B5EF4-FFF2-40B4-BE49-F238E27FC236}">
                <a16:creationId xmlns:a16="http://schemas.microsoft.com/office/drawing/2014/main" id="{B2665A3E-0321-3C5E-9BAA-90AA5EC66EA6}"/>
              </a:ext>
            </a:extLst>
          </p:cNvPr>
          <p:cNvSpPr/>
          <p:nvPr/>
        </p:nvSpPr>
        <p:spPr>
          <a:xfrm>
            <a:off x="8596632" y="3301179"/>
            <a:ext cx="3811080" cy="2354953"/>
          </a:xfrm>
          <a:custGeom>
            <a:avLst/>
            <a:gdLst/>
            <a:ahLst/>
            <a:cxnLst/>
            <a:rect l="l" t="t" r="r" b="b"/>
            <a:pathLst>
              <a:path w="6463919" h="3967988" extrusionOk="0">
                <a:moveTo>
                  <a:pt x="0" y="0"/>
                </a:moveTo>
                <a:lnTo>
                  <a:pt x="6463919" y="0"/>
                </a:lnTo>
                <a:lnTo>
                  <a:pt x="6463919" y="3967988"/>
                </a:lnTo>
                <a:lnTo>
                  <a:pt x="0" y="3967988"/>
                </a:lnTo>
                <a:lnTo>
                  <a:pt x="0" y="0"/>
                </a:lnTo>
                <a:close/>
              </a:path>
            </a:pathLst>
          </a:custGeom>
          <a:blipFill rotWithShape="1">
            <a:blip r:embed="rId3">
              <a:alphaModFix/>
            </a:blip>
            <a:stretch>
              <a:fillRect l="-28805" t="-19806" r="-26353" b="-22346"/>
            </a:stretch>
          </a:blipFill>
          <a:ln>
            <a:noFill/>
          </a:ln>
        </p:spPr>
        <p:txBody>
          <a:bodyPr/>
          <a:lstStyle/>
          <a:p>
            <a:endParaRPr lang="en-GB"/>
          </a:p>
        </p:txBody>
      </p:sp>
      <p:sp>
        <p:nvSpPr>
          <p:cNvPr id="501" name="Google Shape;501;g37940ad436e_0_454">
            <a:extLst>
              <a:ext uri="{FF2B5EF4-FFF2-40B4-BE49-F238E27FC236}">
                <a16:creationId xmlns:a16="http://schemas.microsoft.com/office/drawing/2014/main" id="{E6B0E7B3-8C2E-BC90-4B6A-004EDE584A98}"/>
              </a:ext>
            </a:extLst>
          </p:cNvPr>
          <p:cNvSpPr/>
          <p:nvPr/>
        </p:nvSpPr>
        <p:spPr>
          <a:xfrm>
            <a:off x="0" y="0"/>
            <a:ext cx="1876425" cy="1930400"/>
          </a:xfrm>
          <a:custGeom>
            <a:avLst/>
            <a:gdLst/>
            <a:ahLst/>
            <a:cxnLst/>
            <a:rect l="l" t="t" r="r" b="b"/>
            <a:pathLst>
              <a:path w="3752850" h="3860800" extrusionOk="0">
                <a:moveTo>
                  <a:pt x="0" y="0"/>
                </a:moveTo>
                <a:lnTo>
                  <a:pt x="3752850" y="0"/>
                </a:lnTo>
                <a:lnTo>
                  <a:pt x="3752850" y="3860800"/>
                </a:lnTo>
                <a:lnTo>
                  <a:pt x="0" y="3860800"/>
                </a:lnTo>
                <a:lnTo>
                  <a:pt x="0" y="0"/>
                </a:lnTo>
                <a:close/>
              </a:path>
            </a:pathLst>
          </a:custGeom>
          <a:blipFill rotWithShape="1">
            <a:blip r:embed="rId4">
              <a:alphaModFix/>
            </a:blip>
            <a:stretch>
              <a:fillRect b="-147"/>
            </a:stretch>
          </a:blipFill>
          <a:ln>
            <a:noFill/>
          </a:ln>
        </p:spPr>
        <p:txBody>
          <a:bodyPr/>
          <a:lstStyle/>
          <a:p>
            <a:endParaRPr lang="en-GB"/>
          </a:p>
        </p:txBody>
      </p:sp>
      <p:sp>
        <p:nvSpPr>
          <p:cNvPr id="502" name="Google Shape;502;g37940ad436e_0_454" descr="A black background with white text  Description automatically generated">
            <a:extLst>
              <a:ext uri="{FF2B5EF4-FFF2-40B4-BE49-F238E27FC236}">
                <a16:creationId xmlns:a16="http://schemas.microsoft.com/office/drawing/2014/main" id="{4D7E9005-34E9-15EA-50F1-59D41493CFBD}"/>
              </a:ext>
            </a:extLst>
          </p:cNvPr>
          <p:cNvSpPr/>
          <p:nvPr/>
        </p:nvSpPr>
        <p:spPr>
          <a:xfrm>
            <a:off x="9994900" y="6096000"/>
            <a:ext cx="1776413" cy="379413"/>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5">
              <a:alphaModFix/>
            </a:blip>
            <a:stretch>
              <a:fillRect r="-168"/>
            </a:stretch>
          </a:blipFill>
          <a:ln>
            <a:noFill/>
          </a:ln>
        </p:spPr>
        <p:txBody>
          <a:bodyPr/>
          <a:lstStyle/>
          <a:p>
            <a:endParaRPr lang="en-GB"/>
          </a:p>
        </p:txBody>
      </p:sp>
      <p:sp>
        <p:nvSpPr>
          <p:cNvPr id="504" name="Google Shape;504;g37940ad436e_0_454">
            <a:extLst>
              <a:ext uri="{FF2B5EF4-FFF2-40B4-BE49-F238E27FC236}">
                <a16:creationId xmlns:a16="http://schemas.microsoft.com/office/drawing/2014/main" id="{2D550562-983A-EBC9-1E6F-DB5002C00647}"/>
              </a:ext>
            </a:extLst>
          </p:cNvPr>
          <p:cNvSpPr txBox="1"/>
          <p:nvPr/>
        </p:nvSpPr>
        <p:spPr>
          <a:xfrm>
            <a:off x="326010" y="1743508"/>
            <a:ext cx="469068" cy="531812"/>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Clr>
                <a:srgbClr val="000000"/>
              </a:buClr>
              <a:buSzPts val="7200"/>
              <a:buFont typeface="Arial"/>
              <a:buNone/>
            </a:pPr>
            <a:r>
              <a:rPr lang="pt-PT" sz="3200" b="1" i="0" u="none" strike="noStrike" cap="none">
                <a:solidFill>
                  <a:srgbClr val="FFED00"/>
                </a:solidFill>
                <a:latin typeface="Jura"/>
                <a:ea typeface="Jura"/>
                <a:cs typeface="Jura"/>
                <a:sym typeface="Jura"/>
              </a:rPr>
              <a:t>1</a:t>
            </a:r>
            <a:endParaRPr lang="fi-FI" sz="3200" b="0" i="0" u="none" strike="noStrike" cap="none">
              <a:solidFill>
                <a:srgbClr val="000000"/>
              </a:solidFill>
              <a:latin typeface="Arial"/>
              <a:ea typeface="Arial"/>
              <a:cs typeface="Arial"/>
            </a:endParaRPr>
          </a:p>
        </p:txBody>
      </p:sp>
      <p:sp>
        <p:nvSpPr>
          <p:cNvPr id="506" name="Google Shape;506;g37940ad436e_0_454">
            <a:extLst>
              <a:ext uri="{FF2B5EF4-FFF2-40B4-BE49-F238E27FC236}">
                <a16:creationId xmlns:a16="http://schemas.microsoft.com/office/drawing/2014/main" id="{F44A0751-93F8-0F73-99D8-1489E25799CE}"/>
              </a:ext>
            </a:extLst>
          </p:cNvPr>
          <p:cNvSpPr txBox="1"/>
          <p:nvPr/>
        </p:nvSpPr>
        <p:spPr>
          <a:xfrm>
            <a:off x="803685" y="1844429"/>
            <a:ext cx="2126188" cy="1650965"/>
          </a:xfrm>
          <a:prstGeom prst="rect">
            <a:avLst/>
          </a:prstGeom>
          <a:noFill/>
          <a:ln>
            <a:noFill/>
          </a:ln>
        </p:spPr>
        <p:txBody>
          <a:bodyPr spcFirstLastPara="1" wrap="square" lIns="0" tIns="0" rIns="0" bIns="0" anchor="t" anchorCtr="0">
            <a:spAutoFit/>
          </a:bodyPr>
          <a:lstStyle/>
          <a:p>
            <a:pPr>
              <a:lnSpc>
                <a:spcPct val="148539"/>
              </a:lnSpc>
              <a:buSzPts val="1800"/>
            </a:pPr>
            <a:r>
              <a:rPr lang="pt-PT" sz="1800" b="1" i="0" u="none" strike="noStrike" cap="none">
                <a:solidFill>
                  <a:schemeClr val="bg1"/>
                </a:solidFill>
                <a:latin typeface="Jura"/>
                <a:ea typeface="Jura"/>
                <a:cs typeface="Jura"/>
                <a:sym typeface="Ju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Find and use </a:t>
            </a:r>
            <a:r>
              <a:rPr lang="pt-PT" sz="1800" b="1" i="0" u="none" strike="noStrike" cap="none">
                <a:solidFill>
                  <a:schemeClr val="bg1"/>
                </a:solidFill>
                <a:latin typeface="Jura"/>
                <a:ea typeface="Jura"/>
                <a:cs typeface="Jura"/>
                <a:sym typeface="Ju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relevant </a:t>
            </a:r>
            <a:r>
              <a:rPr lang="pt-PT" sz="1800" b="1">
                <a:solidFill>
                  <a:schemeClr val="bg1"/>
                </a:solidFill>
                <a:latin typeface="Jura"/>
                <a:ea typeface="Jura"/>
                <a:cs typeface="Jura"/>
                <a:sym typeface="Ju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resources, tools, and services.</a:t>
            </a:r>
            <a:endParaRPr lang="pt-PT" sz="1800" b="1" i="0" u="none" strike="noStrike" cap="none">
              <a:solidFill>
                <a:schemeClr val="bg1"/>
              </a:solidFill>
              <a:latin typeface="Jura"/>
              <a:ea typeface="Jura"/>
            </a:endParaRPr>
          </a:p>
        </p:txBody>
      </p:sp>
      <p:sp>
        <p:nvSpPr>
          <p:cNvPr id="508" name="Google Shape;508;g37940ad436e_0_454">
            <a:extLst>
              <a:ext uri="{FF2B5EF4-FFF2-40B4-BE49-F238E27FC236}">
                <a16:creationId xmlns:a16="http://schemas.microsoft.com/office/drawing/2014/main" id="{DAB9B6A8-1B94-0252-29F2-B80BB246181A}"/>
              </a:ext>
            </a:extLst>
          </p:cNvPr>
          <p:cNvSpPr/>
          <p:nvPr/>
        </p:nvSpPr>
        <p:spPr>
          <a:xfrm>
            <a:off x="-327770" y="3307768"/>
            <a:ext cx="3810025" cy="2368730"/>
          </a:xfrm>
          <a:custGeom>
            <a:avLst/>
            <a:gdLst/>
            <a:ahLst/>
            <a:cxnLst/>
            <a:rect l="l" t="t" r="r" b="b"/>
            <a:pathLst>
              <a:path w="6474079" h="3989070" extrusionOk="0">
                <a:moveTo>
                  <a:pt x="0" y="0"/>
                </a:moveTo>
                <a:lnTo>
                  <a:pt x="6474079" y="0"/>
                </a:lnTo>
                <a:lnTo>
                  <a:pt x="6474079" y="3989070"/>
                </a:lnTo>
                <a:lnTo>
                  <a:pt x="0" y="3989070"/>
                </a:lnTo>
                <a:lnTo>
                  <a:pt x="0" y="0"/>
                </a:lnTo>
                <a:close/>
              </a:path>
            </a:pathLst>
          </a:custGeom>
          <a:blipFill rotWithShape="1">
            <a:blip r:embed="rId6">
              <a:alphaModFix/>
            </a:blip>
            <a:stretch>
              <a:fillRect l="-28276" t="-19707" r="-26644" b="-21697"/>
            </a:stretch>
          </a:blipFill>
          <a:ln>
            <a:noFill/>
          </a:ln>
        </p:spPr>
        <p:txBody>
          <a:bodyPr/>
          <a:lstStyle/>
          <a:p>
            <a:endParaRPr lang="en-GB"/>
          </a:p>
        </p:txBody>
      </p:sp>
      <p:sp>
        <p:nvSpPr>
          <p:cNvPr id="3" name="Google Shape;524;g37940ad436e_0_545" descr="Kuva, joka sisältää kohteen ympyrä, kuvakaappaus, Grafiikka, Sähkönsininen&#10;&#10;Tekoälyllä luotu sisältö saattaa olla virheellistä.">
            <a:extLst>
              <a:ext uri="{FF2B5EF4-FFF2-40B4-BE49-F238E27FC236}">
                <a16:creationId xmlns:a16="http://schemas.microsoft.com/office/drawing/2014/main" id="{97E7C214-93FE-BA3B-938D-651A9910486C}"/>
              </a:ext>
            </a:extLst>
          </p:cNvPr>
          <p:cNvSpPr/>
          <p:nvPr/>
        </p:nvSpPr>
        <p:spPr>
          <a:xfrm>
            <a:off x="2568548" y="3305091"/>
            <a:ext cx="3809539" cy="2379863"/>
          </a:xfrm>
          <a:custGeom>
            <a:avLst/>
            <a:gdLst/>
            <a:ahLst/>
            <a:cxnLst/>
            <a:rect l="l" t="t" r="r" b="b"/>
            <a:pathLst>
              <a:path w="6474079" h="4010025" extrusionOk="0">
                <a:moveTo>
                  <a:pt x="0" y="0"/>
                </a:moveTo>
                <a:lnTo>
                  <a:pt x="6474079" y="0"/>
                </a:lnTo>
                <a:lnTo>
                  <a:pt x="6474079" y="4010025"/>
                </a:lnTo>
                <a:lnTo>
                  <a:pt x="0" y="4010025"/>
                </a:lnTo>
                <a:lnTo>
                  <a:pt x="0" y="0"/>
                </a:lnTo>
                <a:close/>
              </a:path>
            </a:pathLst>
          </a:custGeom>
          <a:blipFill rotWithShape="1">
            <a:blip r:embed="rId7">
              <a:alphaModFix/>
            </a:blip>
            <a:stretch>
              <a:fillRect l="-28276" t="-19597" r="-26644" b="-21067"/>
            </a:stretch>
          </a:blipFill>
          <a:ln>
            <a:noFill/>
          </a:ln>
        </p:spPr>
        <p:txBody>
          <a:bodyPr/>
          <a:lstStyle/>
          <a:p>
            <a:endParaRPr lang="en-GB"/>
          </a:p>
        </p:txBody>
      </p:sp>
      <p:sp>
        <p:nvSpPr>
          <p:cNvPr id="7" name="Google Shape;541;g37940ad436e_0_637" descr="Kuva, joka sisältää kohteen Grafiikka, symboli, logo, Sähkönsininen&#10;&#10;Tekoälyllä luotu sisältö saattaa olla virheellistä.">
            <a:extLst>
              <a:ext uri="{FF2B5EF4-FFF2-40B4-BE49-F238E27FC236}">
                <a16:creationId xmlns:a16="http://schemas.microsoft.com/office/drawing/2014/main" id="{ECE78FAB-C1A0-A298-0BED-9CC54572D2AD}"/>
              </a:ext>
            </a:extLst>
          </p:cNvPr>
          <p:cNvSpPr/>
          <p:nvPr/>
        </p:nvSpPr>
        <p:spPr>
          <a:xfrm>
            <a:off x="5542663" y="3305254"/>
            <a:ext cx="3828961" cy="2373067"/>
          </a:xfrm>
          <a:custGeom>
            <a:avLst/>
            <a:gdLst/>
            <a:ahLst/>
            <a:cxnLst/>
            <a:rect l="l" t="t" r="r" b="b"/>
            <a:pathLst>
              <a:path w="6516243" h="3989070" extrusionOk="0">
                <a:moveTo>
                  <a:pt x="0" y="0"/>
                </a:moveTo>
                <a:lnTo>
                  <a:pt x="6516243" y="0"/>
                </a:lnTo>
                <a:lnTo>
                  <a:pt x="6516243" y="3989070"/>
                </a:lnTo>
                <a:lnTo>
                  <a:pt x="0" y="3989070"/>
                </a:lnTo>
                <a:lnTo>
                  <a:pt x="0" y="0"/>
                </a:lnTo>
                <a:close/>
              </a:path>
            </a:pathLst>
          </a:custGeom>
          <a:blipFill rotWithShape="1">
            <a:blip r:embed="rId8">
              <a:alphaModFix/>
            </a:blip>
            <a:stretch>
              <a:fillRect l="-28096" t="-19707" r="-25813" b="-21697"/>
            </a:stretch>
          </a:blipFill>
          <a:ln>
            <a:noFill/>
          </a:ln>
        </p:spPr>
        <p:txBody>
          <a:bodyPr/>
          <a:lstStyle/>
          <a:p>
            <a:endParaRPr lang="en-GB"/>
          </a:p>
        </p:txBody>
      </p:sp>
      <p:sp>
        <p:nvSpPr>
          <p:cNvPr id="13" name="Google Shape;522;g37940ad436e_0_545">
            <a:extLst>
              <a:ext uri="{FF2B5EF4-FFF2-40B4-BE49-F238E27FC236}">
                <a16:creationId xmlns:a16="http://schemas.microsoft.com/office/drawing/2014/main" id="{D5210ED5-F26B-C692-EE5D-03ACDE2B8E61}"/>
              </a:ext>
            </a:extLst>
          </p:cNvPr>
          <p:cNvSpPr txBox="1"/>
          <p:nvPr/>
        </p:nvSpPr>
        <p:spPr>
          <a:xfrm>
            <a:off x="3609328" y="1839452"/>
            <a:ext cx="2762857" cy="1661993"/>
          </a:xfrm>
          <a:prstGeom prst="rect">
            <a:avLst/>
          </a:prstGeom>
          <a:noFill/>
          <a:ln>
            <a:noFill/>
          </a:ln>
        </p:spPr>
        <p:txBody>
          <a:bodyPr spcFirstLastPara="1" wrap="square" lIns="0" tIns="0" rIns="0" bIns="0" anchor="t" anchorCtr="0">
            <a:spAutoFit/>
          </a:bodyPr>
          <a:lstStyle/>
          <a:p>
            <a:pPr>
              <a:lnSpc>
                <a:spcPct val="150000"/>
              </a:lnSpc>
            </a:pPr>
            <a:r>
              <a:rPr lang="pt-PT" sz="1800" b="1" i="0" u="none" strike="noStrike" cap="none">
                <a:solidFill>
                  <a:schemeClr val="bg1"/>
                </a:solidFill>
                <a:latin typeface="Jura"/>
                <a:ea typeface="Jura"/>
                <a:sym typeface="Jura"/>
              </a:rPr>
              <a:t>Use the platform to share updates and </a:t>
            </a:r>
            <a:r>
              <a:rPr lang="pt-PT" sz="1800" b="1">
                <a:solidFill>
                  <a:schemeClr val="bg1"/>
                </a:solidFill>
                <a:latin typeface="Jura"/>
                <a:ea typeface="Jura"/>
                <a:sym typeface="Jura"/>
              </a:rPr>
              <a:t>connect with the</a:t>
            </a:r>
            <a:r>
              <a:rPr lang="pt-PT" sz="1800" b="1" i="0" u="none" strike="noStrike" cap="none">
                <a:solidFill>
                  <a:schemeClr val="bg1"/>
                </a:solidFill>
                <a:latin typeface="Jura"/>
                <a:ea typeface="Jura"/>
                <a:sym typeface="Jura"/>
              </a:rPr>
              <a:t> AI community</a:t>
            </a:r>
            <a:r>
              <a:rPr lang="pt-PT" sz="1800" b="1">
                <a:solidFill>
                  <a:schemeClr val="bg1"/>
                </a:solidFill>
                <a:latin typeface="Jura"/>
                <a:ea typeface="Jura"/>
                <a:sym typeface="Jura"/>
              </a:rPr>
              <a:t>.</a:t>
            </a:r>
            <a:endParaRPr lang="fi-FI" sz="1800" b="1">
              <a:solidFill>
                <a:schemeClr val="bg1"/>
              </a:solidFill>
              <a:latin typeface="Jura"/>
            </a:endParaRPr>
          </a:p>
        </p:txBody>
      </p:sp>
      <p:sp>
        <p:nvSpPr>
          <p:cNvPr id="14" name="Google Shape;504;g37940ad436e_0_454">
            <a:extLst>
              <a:ext uri="{FF2B5EF4-FFF2-40B4-BE49-F238E27FC236}">
                <a16:creationId xmlns:a16="http://schemas.microsoft.com/office/drawing/2014/main" id="{1679FDD6-9979-453A-E591-B3D88C6F3F67}"/>
              </a:ext>
            </a:extLst>
          </p:cNvPr>
          <p:cNvSpPr txBox="1"/>
          <p:nvPr/>
        </p:nvSpPr>
        <p:spPr>
          <a:xfrm>
            <a:off x="3140512" y="1741847"/>
            <a:ext cx="469068" cy="531812"/>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Clr>
                <a:srgbClr val="000000"/>
              </a:buClr>
              <a:buSzPts val="7200"/>
              <a:buFont typeface="Arial"/>
              <a:buNone/>
            </a:pPr>
            <a:r>
              <a:rPr lang="pt-PT" sz="3200" b="1">
                <a:solidFill>
                  <a:srgbClr val="FFED00"/>
                </a:solidFill>
                <a:latin typeface="Jura"/>
                <a:ea typeface="Jura"/>
                <a:sym typeface="Jura"/>
              </a:rPr>
              <a:t>2</a:t>
            </a:r>
            <a:endParaRPr lang="pt-PT" sz="3200" b="1" i="0" u="none" strike="noStrike" cap="none">
              <a:solidFill>
                <a:srgbClr val="FFED00"/>
              </a:solidFill>
              <a:latin typeface="Jura"/>
              <a:ea typeface="Jura"/>
            </a:endParaRPr>
          </a:p>
        </p:txBody>
      </p:sp>
      <p:sp>
        <p:nvSpPr>
          <p:cNvPr id="15" name="Google Shape;504;g37940ad436e_0_454">
            <a:extLst>
              <a:ext uri="{FF2B5EF4-FFF2-40B4-BE49-F238E27FC236}">
                <a16:creationId xmlns:a16="http://schemas.microsoft.com/office/drawing/2014/main" id="{E4793F23-A881-588B-73F2-6BEA90E602AE}"/>
              </a:ext>
            </a:extLst>
          </p:cNvPr>
          <p:cNvSpPr txBox="1"/>
          <p:nvPr/>
        </p:nvSpPr>
        <p:spPr>
          <a:xfrm>
            <a:off x="6139786" y="1743508"/>
            <a:ext cx="469068" cy="531812"/>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Clr>
                <a:srgbClr val="000000"/>
              </a:buClr>
              <a:buSzPts val="7200"/>
              <a:buFont typeface="Arial"/>
              <a:buNone/>
            </a:pPr>
            <a:r>
              <a:rPr lang="pt-PT" sz="3200" b="1">
                <a:solidFill>
                  <a:srgbClr val="FFED00"/>
                </a:solidFill>
                <a:latin typeface="Jura"/>
                <a:ea typeface="Jura"/>
                <a:sym typeface="Jura"/>
              </a:rPr>
              <a:t>3</a:t>
            </a:r>
            <a:endParaRPr lang="pt-PT" sz="3200" b="1" i="0" u="none" strike="noStrike" cap="none">
              <a:solidFill>
                <a:srgbClr val="FFED00"/>
              </a:solidFill>
              <a:latin typeface="Jura"/>
              <a:ea typeface="Jura"/>
            </a:endParaRPr>
          </a:p>
        </p:txBody>
      </p:sp>
      <p:sp>
        <p:nvSpPr>
          <p:cNvPr id="16" name="Google Shape;522;g37940ad436e_0_545">
            <a:extLst>
              <a:ext uri="{FF2B5EF4-FFF2-40B4-BE49-F238E27FC236}">
                <a16:creationId xmlns:a16="http://schemas.microsoft.com/office/drawing/2014/main" id="{5CC739FF-EB41-0591-E2AB-96FFC73378B8}"/>
              </a:ext>
            </a:extLst>
          </p:cNvPr>
          <p:cNvSpPr txBox="1"/>
          <p:nvPr/>
        </p:nvSpPr>
        <p:spPr>
          <a:xfrm>
            <a:off x="6607638" y="1828565"/>
            <a:ext cx="2617125" cy="1246495"/>
          </a:xfrm>
          <a:prstGeom prst="rect">
            <a:avLst/>
          </a:prstGeom>
          <a:noFill/>
          <a:ln>
            <a:noFill/>
          </a:ln>
        </p:spPr>
        <p:txBody>
          <a:bodyPr spcFirstLastPara="1" wrap="square" lIns="0" tIns="0" rIns="0" bIns="0" anchor="t" anchorCtr="0">
            <a:spAutoFit/>
          </a:bodyPr>
          <a:lstStyle/>
          <a:p>
            <a:pPr>
              <a:lnSpc>
                <a:spcPct val="150000"/>
              </a:lnSpc>
            </a:pPr>
            <a:r>
              <a:rPr lang="pt-PT" sz="1800" b="1">
                <a:solidFill>
                  <a:schemeClr val="bg1"/>
                </a:solidFill>
                <a:latin typeface="Jura"/>
                <a:ea typeface="Jura"/>
                <a:sym typeface="Jura"/>
              </a:rPr>
              <a:t>Access </a:t>
            </a:r>
            <a:r>
              <a:rPr lang="pt-PT" sz="1800" b="1" i="0" u="none" strike="noStrike" cap="none">
                <a:solidFill>
                  <a:schemeClr val="bg1"/>
                </a:solidFill>
                <a:latin typeface="Jura"/>
                <a:ea typeface="Jura"/>
                <a:sym typeface="Jura"/>
              </a:rPr>
              <a:t>AI </a:t>
            </a:r>
            <a:r>
              <a:rPr lang="pt-PT" sz="1800" b="1">
                <a:solidFill>
                  <a:schemeClr val="bg1"/>
                </a:solidFill>
                <a:latin typeface="Jura"/>
                <a:ea typeface="Jura"/>
                <a:sym typeface="Jura"/>
              </a:rPr>
              <a:t>educational courses and resources.</a:t>
            </a:r>
            <a:endParaRPr lang="fi-FI" sz="1800">
              <a:solidFill>
                <a:schemeClr val="bg1"/>
              </a:solidFill>
            </a:endParaRPr>
          </a:p>
        </p:txBody>
      </p:sp>
      <p:sp>
        <p:nvSpPr>
          <p:cNvPr id="17" name="Google Shape;504;g37940ad436e_0_454">
            <a:extLst>
              <a:ext uri="{FF2B5EF4-FFF2-40B4-BE49-F238E27FC236}">
                <a16:creationId xmlns:a16="http://schemas.microsoft.com/office/drawing/2014/main" id="{533A2AC4-CEF5-6390-E96D-9E935D64ACF9}"/>
              </a:ext>
            </a:extLst>
          </p:cNvPr>
          <p:cNvSpPr txBox="1"/>
          <p:nvPr/>
        </p:nvSpPr>
        <p:spPr>
          <a:xfrm>
            <a:off x="9226396" y="1739516"/>
            <a:ext cx="469068" cy="531812"/>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Clr>
                <a:srgbClr val="000000"/>
              </a:buClr>
              <a:buSzPts val="7200"/>
              <a:buFont typeface="Arial"/>
              <a:buNone/>
            </a:pPr>
            <a:r>
              <a:rPr lang="pt-PT" sz="3200" b="1">
                <a:solidFill>
                  <a:srgbClr val="FFED00"/>
                </a:solidFill>
                <a:latin typeface="Jura"/>
                <a:ea typeface="Jura"/>
              </a:rPr>
              <a:t>4</a:t>
            </a:r>
            <a:endParaRPr lang="pt-PT" sz="3200" b="1" i="0" u="none" strike="noStrike" cap="none">
              <a:solidFill>
                <a:srgbClr val="FFED00"/>
              </a:solidFill>
              <a:latin typeface="Jura"/>
              <a:ea typeface="Jura"/>
            </a:endParaRPr>
          </a:p>
        </p:txBody>
      </p:sp>
      <p:sp>
        <p:nvSpPr>
          <p:cNvPr id="18" name="Google Shape;522;g37940ad436e_0_545">
            <a:extLst>
              <a:ext uri="{FF2B5EF4-FFF2-40B4-BE49-F238E27FC236}">
                <a16:creationId xmlns:a16="http://schemas.microsoft.com/office/drawing/2014/main" id="{A45B6470-5D61-1CA4-13A7-E1DAD5E04F30}"/>
              </a:ext>
            </a:extLst>
          </p:cNvPr>
          <p:cNvSpPr txBox="1"/>
          <p:nvPr/>
        </p:nvSpPr>
        <p:spPr>
          <a:xfrm>
            <a:off x="9674778" y="1827545"/>
            <a:ext cx="2140876" cy="1246495"/>
          </a:xfrm>
          <a:prstGeom prst="rect">
            <a:avLst/>
          </a:prstGeom>
          <a:noFill/>
          <a:ln>
            <a:noFill/>
          </a:ln>
        </p:spPr>
        <p:txBody>
          <a:bodyPr spcFirstLastPara="1" wrap="square" lIns="0" tIns="0" rIns="0" bIns="0" anchor="t" anchorCtr="0">
            <a:spAutoFit/>
          </a:bodyPr>
          <a:lstStyle/>
          <a:p>
            <a:pPr>
              <a:lnSpc>
                <a:spcPct val="150000"/>
              </a:lnSpc>
            </a:pPr>
            <a:r>
              <a:rPr lang="pt-PT" sz="1800" b="1">
                <a:solidFill>
                  <a:schemeClr val="bg1"/>
                </a:solidFill>
                <a:latin typeface="Jura"/>
                <a:ea typeface="Jura"/>
                <a:sym typeface="Jura"/>
              </a:rPr>
              <a:t>Build or deploy components, services, or tools.</a:t>
            </a:r>
            <a:endParaRPr lang="fi-FI" sz="1800">
              <a:solidFill>
                <a:schemeClr val="bg1"/>
              </a:solidFill>
            </a:endParaRPr>
          </a:p>
        </p:txBody>
      </p:sp>
      <p:sp>
        <p:nvSpPr>
          <p:cNvPr id="2" name="Google Shape;522;g37940ad436e_0_545">
            <a:extLst>
              <a:ext uri="{FF2B5EF4-FFF2-40B4-BE49-F238E27FC236}">
                <a16:creationId xmlns:a16="http://schemas.microsoft.com/office/drawing/2014/main" id="{889CF5DF-A75A-694A-9892-709767F04DF1}"/>
              </a:ext>
            </a:extLst>
          </p:cNvPr>
          <p:cNvSpPr txBox="1"/>
          <p:nvPr/>
        </p:nvSpPr>
        <p:spPr>
          <a:xfrm>
            <a:off x="3389965" y="396270"/>
            <a:ext cx="5406766" cy="830997"/>
          </a:xfrm>
          <a:prstGeom prst="rect">
            <a:avLst/>
          </a:prstGeom>
          <a:noFill/>
          <a:ln>
            <a:noFill/>
          </a:ln>
        </p:spPr>
        <p:txBody>
          <a:bodyPr spcFirstLastPara="1" wrap="square" lIns="0" tIns="0" rIns="0" bIns="0" anchor="t" anchorCtr="0">
            <a:spAutoFit/>
          </a:bodyPr>
          <a:lstStyle/>
          <a:p>
            <a:pPr algn="ctr">
              <a:lnSpc>
                <a:spcPct val="150000"/>
              </a:lnSpc>
            </a:pPr>
            <a:r>
              <a:rPr lang="pt-PT" sz="3600" b="1">
                <a:solidFill>
                  <a:schemeClr val="bg1"/>
                </a:solidFill>
                <a:latin typeface="Jura"/>
                <a:ea typeface="Jura"/>
                <a:sym typeface="Jura"/>
              </a:rPr>
              <a:t>AIoD for Research</a:t>
            </a:r>
            <a:endParaRPr lang="pt-PT" sz="3600" b="1">
              <a:solidFill>
                <a:schemeClr val="bg1"/>
              </a:solidFill>
              <a:latin typeface="Jura"/>
              <a:ea typeface="Jura"/>
            </a:endParaRPr>
          </a:p>
        </p:txBody>
      </p:sp>
    </p:spTree>
    <p:extLst>
      <p:ext uri="{BB962C8B-B14F-4D97-AF65-F5344CB8AC3E}">
        <p14:creationId xmlns:p14="http://schemas.microsoft.com/office/powerpoint/2010/main" val="10014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567">
          <a:extLst>
            <a:ext uri="{FF2B5EF4-FFF2-40B4-BE49-F238E27FC236}">
              <a16:creationId xmlns:a16="http://schemas.microsoft.com/office/drawing/2014/main" id="{B8E0814D-F71B-8856-297D-C9ECA3CBA628}"/>
            </a:ext>
          </a:extLst>
        </p:cNvPr>
        <p:cNvGrpSpPr/>
        <p:nvPr/>
      </p:nvGrpSpPr>
      <p:grpSpPr>
        <a:xfrm>
          <a:off x="0" y="0"/>
          <a:ext cx="0" cy="0"/>
          <a:chOff x="0" y="0"/>
          <a:chExt cx="0" cy="0"/>
        </a:xfrm>
      </p:grpSpPr>
      <p:sp>
        <p:nvSpPr>
          <p:cNvPr id="568" name="Google Shape;568;g37940ad436e_0_821" descr="A black background with white text  Description automatically generated">
            <a:extLst>
              <a:ext uri="{FF2B5EF4-FFF2-40B4-BE49-F238E27FC236}">
                <a16:creationId xmlns:a16="http://schemas.microsoft.com/office/drawing/2014/main" id="{A3CF759E-EF8F-9D5F-CA42-AAF36924DA13}"/>
              </a:ext>
            </a:extLst>
          </p:cNvPr>
          <p:cNvSpPr/>
          <p:nvPr/>
        </p:nvSpPr>
        <p:spPr>
          <a:xfrm>
            <a:off x="9994900" y="6096000"/>
            <a:ext cx="1776413" cy="379413"/>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3">
              <a:alphaModFix/>
            </a:blip>
            <a:stretch>
              <a:fillRect r="-168"/>
            </a:stretch>
          </a:blipFill>
          <a:ln>
            <a:noFill/>
          </a:ln>
        </p:spPr>
        <p:txBody>
          <a:bodyPr/>
          <a:lstStyle/>
          <a:p>
            <a:endParaRPr lang="en-GB"/>
          </a:p>
        </p:txBody>
      </p:sp>
      <p:sp>
        <p:nvSpPr>
          <p:cNvPr id="569" name="Google Shape;569;g37940ad436e_0_821" descr="A black background with yellow and white dots  Description automatically generated">
            <a:extLst>
              <a:ext uri="{FF2B5EF4-FFF2-40B4-BE49-F238E27FC236}">
                <a16:creationId xmlns:a16="http://schemas.microsoft.com/office/drawing/2014/main" id="{5AC9E53F-4320-8B8A-2C91-98CBE8A234E0}"/>
              </a:ext>
            </a:extLst>
          </p:cNvPr>
          <p:cNvSpPr/>
          <p:nvPr/>
        </p:nvSpPr>
        <p:spPr>
          <a:xfrm>
            <a:off x="528637" y="5867400"/>
            <a:ext cx="990600" cy="990600"/>
          </a:xfrm>
          <a:custGeom>
            <a:avLst/>
            <a:gdLst/>
            <a:ahLst/>
            <a:cxnLst/>
            <a:rect l="l" t="t" r="r" b="b"/>
            <a:pathLst>
              <a:path w="1981200" h="1981200" extrusionOk="0">
                <a:moveTo>
                  <a:pt x="0" y="0"/>
                </a:moveTo>
                <a:lnTo>
                  <a:pt x="1981200" y="0"/>
                </a:lnTo>
                <a:lnTo>
                  <a:pt x="1981200" y="1981200"/>
                </a:lnTo>
                <a:lnTo>
                  <a:pt x="0" y="1981200"/>
                </a:lnTo>
                <a:lnTo>
                  <a:pt x="0" y="0"/>
                </a:lnTo>
                <a:close/>
              </a:path>
            </a:pathLst>
          </a:custGeom>
          <a:blipFill rotWithShape="1">
            <a:blip r:embed="rId4">
              <a:alphaModFix/>
            </a:blip>
            <a:stretch>
              <a:fillRect/>
            </a:stretch>
          </a:blipFill>
          <a:ln>
            <a:noFill/>
          </a:ln>
        </p:spPr>
        <p:txBody>
          <a:bodyPr/>
          <a:lstStyle/>
          <a:p>
            <a:endParaRPr lang="en-GB"/>
          </a:p>
        </p:txBody>
      </p:sp>
      <p:sp>
        <p:nvSpPr>
          <p:cNvPr id="570" name="Google Shape;570;g37940ad436e_0_821">
            <a:extLst>
              <a:ext uri="{FF2B5EF4-FFF2-40B4-BE49-F238E27FC236}">
                <a16:creationId xmlns:a16="http://schemas.microsoft.com/office/drawing/2014/main" id="{7025AF85-790E-D1CA-891E-F0568321FD60}"/>
              </a:ext>
            </a:extLst>
          </p:cNvPr>
          <p:cNvSpPr/>
          <p:nvPr/>
        </p:nvSpPr>
        <p:spPr>
          <a:xfrm>
            <a:off x="2377347" y="4459065"/>
            <a:ext cx="7446933" cy="2811218"/>
          </a:xfrm>
          <a:custGeom>
            <a:avLst/>
            <a:gdLst/>
            <a:ahLst/>
            <a:cxnLst/>
            <a:rect l="l" t="t" r="r" b="b"/>
            <a:pathLst>
              <a:path w="11156454" h="4211562" extrusionOk="0">
                <a:moveTo>
                  <a:pt x="0" y="0"/>
                </a:moveTo>
                <a:lnTo>
                  <a:pt x="11156454" y="0"/>
                </a:lnTo>
                <a:lnTo>
                  <a:pt x="11156454" y="4211561"/>
                </a:lnTo>
                <a:lnTo>
                  <a:pt x="0" y="4211561"/>
                </a:lnTo>
                <a:lnTo>
                  <a:pt x="0" y="0"/>
                </a:lnTo>
                <a:close/>
              </a:path>
            </a:pathLst>
          </a:custGeom>
          <a:blipFill rotWithShape="1">
            <a:blip r:embed="rId5">
              <a:alphaModFix amt="51000"/>
            </a:blip>
            <a:stretch>
              <a:fillRect/>
            </a:stretch>
          </a:blipFill>
          <a:ln>
            <a:noFill/>
          </a:ln>
        </p:spPr>
        <p:txBody>
          <a:bodyPr/>
          <a:lstStyle/>
          <a:p>
            <a:endParaRPr lang="en-GB"/>
          </a:p>
        </p:txBody>
      </p:sp>
      <p:sp>
        <p:nvSpPr>
          <p:cNvPr id="571" name="Google Shape;571;g37940ad436e_0_821" descr="A white circular logo with text  Description automatically generated">
            <a:extLst>
              <a:ext uri="{FF2B5EF4-FFF2-40B4-BE49-F238E27FC236}">
                <a16:creationId xmlns:a16="http://schemas.microsoft.com/office/drawing/2014/main" id="{5E301F78-0B21-665F-3840-4AF1B269020C}"/>
              </a:ext>
            </a:extLst>
          </p:cNvPr>
          <p:cNvSpPr/>
          <p:nvPr/>
        </p:nvSpPr>
        <p:spPr>
          <a:xfrm>
            <a:off x="0" y="0"/>
            <a:ext cx="1876425" cy="1930400"/>
          </a:xfrm>
          <a:custGeom>
            <a:avLst/>
            <a:gdLst/>
            <a:ahLst/>
            <a:cxnLst/>
            <a:rect l="l" t="t" r="r" b="b"/>
            <a:pathLst>
              <a:path w="3752850" h="3860800" extrusionOk="0">
                <a:moveTo>
                  <a:pt x="0" y="0"/>
                </a:moveTo>
                <a:lnTo>
                  <a:pt x="3752850" y="0"/>
                </a:lnTo>
                <a:lnTo>
                  <a:pt x="3752850" y="3860800"/>
                </a:lnTo>
                <a:lnTo>
                  <a:pt x="0" y="3860800"/>
                </a:lnTo>
                <a:lnTo>
                  <a:pt x="0" y="0"/>
                </a:lnTo>
                <a:close/>
              </a:path>
            </a:pathLst>
          </a:custGeom>
          <a:blipFill rotWithShape="1">
            <a:blip r:embed="rId6">
              <a:alphaModFix/>
            </a:blip>
            <a:stretch>
              <a:fillRect b="-147"/>
            </a:stretch>
          </a:blipFill>
          <a:ln>
            <a:noFill/>
          </a:ln>
        </p:spPr>
        <p:txBody>
          <a:bodyPr/>
          <a:lstStyle/>
          <a:p>
            <a:endParaRPr lang="en-GB"/>
          </a:p>
        </p:txBody>
      </p:sp>
      <p:sp>
        <p:nvSpPr>
          <p:cNvPr id="574" name="Google Shape;574;g37940ad436e_0_821">
            <a:extLst>
              <a:ext uri="{FF2B5EF4-FFF2-40B4-BE49-F238E27FC236}">
                <a16:creationId xmlns:a16="http://schemas.microsoft.com/office/drawing/2014/main" id="{F1BFA7A8-BC57-7B12-527A-B13FDA30F7D1}"/>
              </a:ext>
            </a:extLst>
          </p:cNvPr>
          <p:cNvSpPr txBox="1"/>
          <p:nvPr/>
        </p:nvSpPr>
        <p:spPr>
          <a:xfrm>
            <a:off x="1764984" y="2170768"/>
            <a:ext cx="8654700" cy="538609"/>
          </a:xfrm>
          <a:prstGeom prst="rect">
            <a:avLst/>
          </a:prstGeom>
          <a:noFill/>
          <a:ln>
            <a:noFill/>
          </a:ln>
        </p:spPr>
        <p:txBody>
          <a:bodyPr spcFirstLastPara="1" wrap="square" lIns="0" tIns="0" rIns="0" bIns="0" anchor="t" anchorCtr="0">
            <a:spAutoFit/>
          </a:bodyPr>
          <a:lstStyle/>
          <a:p>
            <a:pPr algn="ctr"/>
            <a:r>
              <a:rPr lang="pt-PT" sz="3500" b="1">
                <a:solidFill>
                  <a:srgbClr val="FFFFFF"/>
                </a:solidFill>
                <a:latin typeface="Jura"/>
                <a:ea typeface="Jura"/>
                <a:sym typeface="Jura"/>
              </a:rPr>
              <a:t>For </a:t>
            </a:r>
            <a:r>
              <a:rPr lang="pt-PT" sz="3500" b="1" err="1">
                <a:solidFill>
                  <a:srgbClr val="FFFFFF"/>
                </a:solidFill>
                <a:latin typeface="Jura"/>
                <a:ea typeface="Jura"/>
                <a:sym typeface="Jura"/>
              </a:rPr>
              <a:t>Industry</a:t>
            </a:r>
            <a:r>
              <a:rPr lang="pt-PT" sz="3500" b="1">
                <a:solidFill>
                  <a:srgbClr val="FFFFFF"/>
                </a:solidFill>
                <a:latin typeface="Jura"/>
                <a:ea typeface="Jura"/>
                <a:sym typeface="Jura"/>
              </a:rPr>
              <a:t>, </a:t>
            </a:r>
            <a:r>
              <a:rPr lang="pt-PT" sz="3500" b="1" err="1">
                <a:solidFill>
                  <a:srgbClr val="FFFFFF"/>
                </a:solidFill>
                <a:latin typeface="Jura"/>
                <a:ea typeface="Jura"/>
                <a:sym typeface="Jura"/>
              </a:rPr>
              <a:t>SMEs</a:t>
            </a:r>
            <a:r>
              <a:rPr lang="pt-PT" sz="3500" b="1">
                <a:solidFill>
                  <a:srgbClr val="FFFFFF"/>
                </a:solidFill>
                <a:latin typeface="Jura"/>
                <a:ea typeface="Jura"/>
                <a:sym typeface="Jura"/>
              </a:rPr>
              <a:t> &amp; </a:t>
            </a:r>
            <a:r>
              <a:rPr lang="pt-PT" sz="3500" b="1" err="1">
                <a:solidFill>
                  <a:srgbClr val="FFFFFF"/>
                </a:solidFill>
                <a:latin typeface="Jura"/>
                <a:ea typeface="Jura"/>
                <a:sym typeface="Jura"/>
              </a:rPr>
              <a:t>Public</a:t>
            </a:r>
            <a:r>
              <a:rPr lang="pt-PT" sz="3500" b="1">
                <a:solidFill>
                  <a:srgbClr val="FFFFFF"/>
                </a:solidFill>
                <a:latin typeface="Jura"/>
                <a:ea typeface="Jura"/>
                <a:sym typeface="Jura"/>
              </a:rPr>
              <a:t> </a:t>
            </a:r>
            <a:r>
              <a:rPr lang="pt-PT" sz="3500" b="1" err="1">
                <a:solidFill>
                  <a:srgbClr val="FFFFFF"/>
                </a:solidFill>
                <a:latin typeface="Jura"/>
                <a:ea typeface="Jura"/>
                <a:sym typeface="Jura"/>
              </a:rPr>
              <a:t>Services</a:t>
            </a:r>
            <a:endParaRPr lang="en-US" err="1"/>
          </a:p>
        </p:txBody>
      </p:sp>
      <p:sp>
        <p:nvSpPr>
          <p:cNvPr id="2" name="Flowchart: Terminator 1">
            <a:extLst>
              <a:ext uri="{FF2B5EF4-FFF2-40B4-BE49-F238E27FC236}">
                <a16:creationId xmlns:a16="http://schemas.microsoft.com/office/drawing/2014/main" id="{6613C067-B323-1AAB-E659-B0BD0BB96298}"/>
              </a:ext>
            </a:extLst>
          </p:cNvPr>
          <p:cNvSpPr/>
          <p:nvPr/>
        </p:nvSpPr>
        <p:spPr>
          <a:xfrm>
            <a:off x="4017357" y="3003483"/>
            <a:ext cx="4168507" cy="864099"/>
          </a:xfrm>
          <a:prstGeom prst="flowChartTermina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Google Shape;573;g37940ad436e_0_821">
            <a:extLst>
              <a:ext uri="{FF2B5EF4-FFF2-40B4-BE49-F238E27FC236}">
                <a16:creationId xmlns:a16="http://schemas.microsoft.com/office/drawing/2014/main" id="{76560FD7-4638-EF6E-2CE0-C594B0326A7E}"/>
              </a:ext>
            </a:extLst>
          </p:cNvPr>
          <p:cNvSpPr txBox="1"/>
          <p:nvPr/>
        </p:nvSpPr>
        <p:spPr>
          <a:xfrm>
            <a:off x="4022989" y="3156093"/>
            <a:ext cx="4149283" cy="538609"/>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2800"/>
              <a:buFont typeface="Arial"/>
              <a:buNone/>
            </a:pPr>
            <a:r>
              <a:rPr lang="pt-PT" sz="2800" b="1" err="1">
                <a:solidFill>
                  <a:srgbClr val="0047BB"/>
                </a:solidFill>
                <a:latin typeface="Jura"/>
                <a:ea typeface="Jura"/>
                <a:cs typeface="Jura"/>
                <a:sym typeface="Jura"/>
              </a:rPr>
              <a:t>Build</a:t>
            </a:r>
            <a:r>
              <a:rPr lang="pt-PT" sz="2800" b="1" i="0" u="none" strike="noStrike" cap="none">
                <a:solidFill>
                  <a:srgbClr val="0047BB"/>
                </a:solidFill>
                <a:latin typeface="Jura"/>
                <a:ea typeface="Jura"/>
                <a:cs typeface="Jura"/>
                <a:sym typeface="Jura"/>
              </a:rPr>
              <a:t>. </a:t>
            </a:r>
            <a:r>
              <a:rPr lang="pt-PT" sz="2800" b="1" err="1">
                <a:solidFill>
                  <a:srgbClr val="0047BB"/>
                </a:solidFill>
                <a:latin typeface="Jura"/>
                <a:ea typeface="Jura"/>
                <a:cs typeface="Jura"/>
                <a:sym typeface="Jura"/>
              </a:rPr>
              <a:t>Train</a:t>
            </a:r>
            <a:r>
              <a:rPr lang="pt-PT" sz="2800" b="1" i="0" u="none" strike="noStrike" cap="none">
                <a:solidFill>
                  <a:srgbClr val="0047BB"/>
                </a:solidFill>
                <a:latin typeface="Jura"/>
                <a:ea typeface="Jura"/>
                <a:cs typeface="Jura"/>
                <a:sym typeface="Jura"/>
              </a:rPr>
              <a:t>.</a:t>
            </a:r>
            <a:r>
              <a:rPr lang="pt-PT" sz="2800" b="1" i="0" u="none" strike="noStrike" cap="none">
                <a:solidFill>
                  <a:srgbClr val="000000"/>
                </a:solidFill>
                <a:latin typeface="Arial"/>
                <a:ea typeface="Arial"/>
                <a:cs typeface="Arial"/>
                <a:sym typeface="Arial"/>
              </a:rPr>
              <a:t> </a:t>
            </a:r>
            <a:r>
              <a:rPr lang="pt-PT" sz="2800" b="1" err="1">
                <a:solidFill>
                  <a:srgbClr val="0047BB"/>
                </a:solidFill>
                <a:latin typeface="Jura"/>
                <a:ea typeface="Jura"/>
                <a:sym typeface="Jura"/>
              </a:rPr>
              <a:t>Operate</a:t>
            </a:r>
            <a:r>
              <a:rPr lang="pt-PT" sz="2800" b="1" i="0" u="none" strike="noStrike" cap="none">
                <a:solidFill>
                  <a:srgbClr val="0047BB"/>
                </a:solidFill>
                <a:latin typeface="Jura"/>
                <a:ea typeface="Jura"/>
                <a:cs typeface="Jura"/>
                <a:sym typeface="Jura"/>
              </a:rPr>
              <a:t>.</a:t>
            </a:r>
            <a:endParaRPr sz="28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252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582">
          <a:extLst>
            <a:ext uri="{FF2B5EF4-FFF2-40B4-BE49-F238E27FC236}">
              <a16:creationId xmlns:a16="http://schemas.microsoft.com/office/drawing/2014/main" id="{75581023-2148-9F4B-DAFF-3FDBA266FCAA}"/>
            </a:ext>
          </a:extLst>
        </p:cNvPr>
        <p:cNvGrpSpPr/>
        <p:nvPr/>
      </p:nvGrpSpPr>
      <p:grpSpPr>
        <a:xfrm>
          <a:off x="0" y="0"/>
          <a:ext cx="0" cy="0"/>
          <a:chOff x="0" y="0"/>
          <a:chExt cx="0" cy="0"/>
        </a:xfrm>
      </p:grpSpPr>
      <p:sp>
        <p:nvSpPr>
          <p:cNvPr id="583" name="Google Shape;583;g37940ad436e_0_1106">
            <a:extLst>
              <a:ext uri="{FF2B5EF4-FFF2-40B4-BE49-F238E27FC236}">
                <a16:creationId xmlns:a16="http://schemas.microsoft.com/office/drawing/2014/main" id="{A4D1B535-9B38-4B79-CFB0-B3F8FF8795D2}"/>
              </a:ext>
            </a:extLst>
          </p:cNvPr>
          <p:cNvSpPr/>
          <p:nvPr/>
        </p:nvSpPr>
        <p:spPr>
          <a:xfrm>
            <a:off x="0" y="0"/>
            <a:ext cx="1876425" cy="1930400"/>
          </a:xfrm>
          <a:custGeom>
            <a:avLst/>
            <a:gdLst/>
            <a:ahLst/>
            <a:cxnLst/>
            <a:rect l="l" t="t" r="r" b="b"/>
            <a:pathLst>
              <a:path w="3752850" h="3860800" extrusionOk="0">
                <a:moveTo>
                  <a:pt x="0" y="0"/>
                </a:moveTo>
                <a:lnTo>
                  <a:pt x="3752850" y="0"/>
                </a:lnTo>
                <a:lnTo>
                  <a:pt x="3752850" y="3860800"/>
                </a:lnTo>
                <a:lnTo>
                  <a:pt x="0" y="3860800"/>
                </a:lnTo>
                <a:lnTo>
                  <a:pt x="0" y="0"/>
                </a:lnTo>
                <a:close/>
              </a:path>
            </a:pathLst>
          </a:custGeom>
          <a:blipFill rotWithShape="1">
            <a:blip r:embed="rId3">
              <a:alphaModFix/>
            </a:blip>
            <a:stretch>
              <a:fillRect b="-147"/>
            </a:stretch>
          </a:blipFill>
          <a:ln>
            <a:noFill/>
          </a:ln>
        </p:spPr>
        <p:txBody>
          <a:bodyPr/>
          <a:lstStyle/>
          <a:p>
            <a:endParaRPr lang="en-GB"/>
          </a:p>
        </p:txBody>
      </p:sp>
      <p:sp>
        <p:nvSpPr>
          <p:cNvPr id="584" name="Google Shape;584;g37940ad436e_0_1106" descr="A black background with white text  Description automatically generated">
            <a:extLst>
              <a:ext uri="{FF2B5EF4-FFF2-40B4-BE49-F238E27FC236}">
                <a16:creationId xmlns:a16="http://schemas.microsoft.com/office/drawing/2014/main" id="{BC98CE63-5CD6-59DE-4E52-98E6B0A4A9EB}"/>
              </a:ext>
            </a:extLst>
          </p:cNvPr>
          <p:cNvSpPr/>
          <p:nvPr/>
        </p:nvSpPr>
        <p:spPr>
          <a:xfrm>
            <a:off x="9994900" y="6096000"/>
            <a:ext cx="1776413" cy="379413"/>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4">
              <a:alphaModFix/>
            </a:blip>
            <a:stretch>
              <a:fillRect r="-168"/>
            </a:stretch>
          </a:blipFill>
          <a:ln>
            <a:noFill/>
          </a:ln>
        </p:spPr>
        <p:txBody>
          <a:bodyPr/>
          <a:lstStyle/>
          <a:p>
            <a:endParaRPr lang="en-GB"/>
          </a:p>
        </p:txBody>
      </p:sp>
      <p:cxnSp>
        <p:nvCxnSpPr>
          <p:cNvPr id="585" name="Google Shape;585;g37940ad436e_0_1106">
            <a:extLst>
              <a:ext uri="{FF2B5EF4-FFF2-40B4-BE49-F238E27FC236}">
                <a16:creationId xmlns:a16="http://schemas.microsoft.com/office/drawing/2014/main" id="{FD81238B-9925-112E-9995-D6F6ACBF4CFD}"/>
              </a:ext>
            </a:extLst>
          </p:cNvPr>
          <p:cNvCxnSpPr/>
          <p:nvPr/>
        </p:nvCxnSpPr>
        <p:spPr>
          <a:xfrm rot="5391858">
            <a:off x="3572717" y="3379037"/>
            <a:ext cx="5446815" cy="0"/>
          </a:xfrm>
          <a:prstGeom prst="straightConnector1">
            <a:avLst/>
          </a:prstGeom>
          <a:noFill/>
          <a:ln w="9525" cap="rnd" cmpd="sng">
            <a:solidFill>
              <a:srgbClr val="FFED00"/>
            </a:solidFill>
            <a:prstDash val="solid"/>
            <a:round/>
            <a:headEnd type="none" w="sm" len="sm"/>
            <a:tailEnd type="none" w="sm" len="sm"/>
          </a:ln>
        </p:spPr>
      </p:cxnSp>
      <p:sp>
        <p:nvSpPr>
          <p:cNvPr id="587" name="Google Shape;587;g37940ad436e_0_1106">
            <a:extLst>
              <a:ext uri="{FF2B5EF4-FFF2-40B4-BE49-F238E27FC236}">
                <a16:creationId xmlns:a16="http://schemas.microsoft.com/office/drawing/2014/main" id="{9387CE95-CDEE-9C3C-1D1A-9301C15C0F16}"/>
              </a:ext>
            </a:extLst>
          </p:cNvPr>
          <p:cNvSpPr txBox="1"/>
          <p:nvPr/>
        </p:nvSpPr>
        <p:spPr>
          <a:xfrm>
            <a:off x="1141864" y="1927694"/>
            <a:ext cx="4234957" cy="687881"/>
          </a:xfrm>
          <a:prstGeom prst="rect">
            <a:avLst/>
          </a:prstGeom>
          <a:noFill/>
          <a:ln>
            <a:noFill/>
          </a:ln>
        </p:spPr>
        <p:txBody>
          <a:bodyPr spcFirstLastPara="1" wrap="square" lIns="0" tIns="0" rIns="0" bIns="0" anchor="t" anchorCtr="0">
            <a:spAutoFit/>
          </a:bodyPr>
          <a:lstStyle/>
          <a:p>
            <a:pPr algn="ctr">
              <a:lnSpc>
                <a:spcPct val="148595"/>
              </a:lnSpc>
              <a:buSzPts val="3000"/>
            </a:pPr>
            <a:r>
              <a:rPr lang="pt-PT" sz="3000" b="1" i="0" u="none" strike="noStrike" cap="none" err="1">
                <a:solidFill>
                  <a:srgbClr val="FFED00"/>
                </a:solidFill>
                <a:latin typeface="Jura"/>
                <a:ea typeface="Jura"/>
                <a:cs typeface="Jura"/>
                <a:sym typeface="Jura"/>
              </a:rPr>
              <a:t>Build</a:t>
            </a:r>
            <a:r>
              <a:rPr lang="pt-PT" sz="3000" b="1" i="0" u="none" strike="noStrike" cap="none">
                <a:solidFill>
                  <a:srgbClr val="FFED00"/>
                </a:solidFill>
                <a:latin typeface="Jura"/>
                <a:ea typeface="Jura"/>
                <a:cs typeface="Jura"/>
                <a:sym typeface="Jura"/>
              </a:rPr>
              <a:t>.</a:t>
            </a:r>
            <a:r>
              <a:rPr lang="pt-PT" sz="3000" b="1">
                <a:solidFill>
                  <a:srgbClr val="FFED00"/>
                </a:solidFill>
                <a:latin typeface="Jura"/>
                <a:ea typeface="Jura"/>
                <a:cs typeface="Jura"/>
                <a:sym typeface="Jura"/>
              </a:rPr>
              <a:t> </a:t>
            </a:r>
            <a:r>
              <a:rPr lang="pt-PT" sz="3000" b="1" err="1">
                <a:solidFill>
                  <a:srgbClr val="FFED00"/>
                </a:solidFill>
                <a:latin typeface="Jura"/>
                <a:ea typeface="Jura"/>
                <a:cs typeface="Jura"/>
                <a:sym typeface="Jura"/>
              </a:rPr>
              <a:t>Train</a:t>
            </a:r>
            <a:r>
              <a:rPr lang="pt-PT" sz="3000" b="1">
                <a:solidFill>
                  <a:srgbClr val="FFED00"/>
                </a:solidFill>
                <a:latin typeface="Jura"/>
                <a:ea typeface="Jura"/>
                <a:cs typeface="Jura"/>
                <a:sym typeface="Jura"/>
              </a:rPr>
              <a:t>. </a:t>
            </a:r>
            <a:r>
              <a:rPr lang="pt-PT" sz="3000" b="1" err="1">
                <a:solidFill>
                  <a:srgbClr val="FFED00"/>
                </a:solidFill>
                <a:latin typeface="Jura"/>
                <a:ea typeface="Jura"/>
                <a:cs typeface="Jura"/>
                <a:sym typeface="Jura"/>
              </a:rPr>
              <a:t>Operate</a:t>
            </a:r>
            <a:r>
              <a:rPr lang="pt-PT" sz="3000" b="1">
                <a:solidFill>
                  <a:srgbClr val="FFED00"/>
                </a:solidFill>
                <a:latin typeface="Jura"/>
                <a:ea typeface="Jura"/>
                <a:cs typeface="Jura"/>
                <a:sym typeface="Jura"/>
              </a:rPr>
              <a:t>.</a:t>
            </a:r>
            <a:endParaRPr lang="en-US" sz="900" b="1" i="0" u="none" strike="noStrike" cap="none">
              <a:latin typeface="Arial"/>
              <a:ea typeface="Arial"/>
              <a:cs typeface="Arial"/>
            </a:endParaRPr>
          </a:p>
        </p:txBody>
      </p:sp>
      <p:sp>
        <p:nvSpPr>
          <p:cNvPr id="589" name="Google Shape;589;g37940ad436e_0_1106">
            <a:extLst>
              <a:ext uri="{FF2B5EF4-FFF2-40B4-BE49-F238E27FC236}">
                <a16:creationId xmlns:a16="http://schemas.microsoft.com/office/drawing/2014/main" id="{418D3FB1-0447-7E9C-825B-5D40335F993C}"/>
              </a:ext>
            </a:extLst>
          </p:cNvPr>
          <p:cNvSpPr txBox="1"/>
          <p:nvPr/>
        </p:nvSpPr>
        <p:spPr>
          <a:xfrm>
            <a:off x="6523224" y="953330"/>
            <a:ext cx="5548515" cy="5430717"/>
          </a:xfrm>
          <a:prstGeom prst="rect">
            <a:avLst/>
          </a:prstGeom>
          <a:noFill/>
          <a:ln>
            <a:noFill/>
          </a:ln>
        </p:spPr>
        <p:txBody>
          <a:bodyPr spcFirstLastPara="1" wrap="square" lIns="0" tIns="0" rIns="0" bIns="0" anchor="t" anchorCtr="0">
            <a:spAutoFit/>
          </a:bodyPr>
          <a:lstStyle/>
          <a:p>
            <a:pPr>
              <a:lnSpc>
                <a:spcPct val="150000"/>
              </a:lnSpc>
            </a:pPr>
            <a:r>
              <a:rPr lang="pt-PT" sz="1800" b="1" err="1">
                <a:solidFill>
                  <a:schemeClr val="bg1"/>
                </a:solidFill>
                <a:latin typeface="Jura"/>
                <a:ea typeface="Jura"/>
                <a:cs typeface="Jura"/>
                <a:sym typeface="Jura"/>
              </a:rPr>
              <a:t>AIoD</a:t>
            </a:r>
            <a:r>
              <a:rPr lang="pt-PT" sz="1800" b="1" dirty="0">
                <a:solidFill>
                  <a:schemeClr val="bg1"/>
                </a:solidFill>
                <a:latin typeface="Jura"/>
                <a:ea typeface="Jura"/>
                <a:cs typeface="Jura"/>
                <a:sym typeface="Jura"/>
              </a:rPr>
              <a:t> </a:t>
            </a:r>
            <a:r>
              <a:rPr lang="pt-PT" sz="1800" b="1" err="1">
                <a:solidFill>
                  <a:schemeClr val="bg1"/>
                </a:solidFill>
                <a:latin typeface="Jura"/>
                <a:ea typeface="Jura"/>
                <a:cs typeface="Jura"/>
                <a:sym typeface="Jura"/>
              </a:rPr>
              <a:t>is</a:t>
            </a:r>
            <a:r>
              <a:rPr lang="pt-PT" sz="1800" b="1">
                <a:solidFill>
                  <a:schemeClr val="bg1"/>
                </a:solidFill>
                <a:latin typeface="Jura"/>
                <a:ea typeface="Jura"/>
                <a:cs typeface="Jura"/>
                <a:sym typeface="Jura"/>
              </a:rPr>
              <a:t> a </a:t>
            </a:r>
            <a:r>
              <a:rPr lang="pt-PT" sz="1800" b="1" err="1">
                <a:solidFill>
                  <a:schemeClr val="bg1"/>
                </a:solidFill>
                <a:latin typeface="Jura"/>
                <a:ea typeface="Jura"/>
                <a:cs typeface="Jura"/>
                <a:sym typeface="Jura"/>
              </a:rPr>
              <a:t>one</a:t>
            </a:r>
            <a:r>
              <a:rPr lang="pt-PT" sz="1800" b="1">
                <a:solidFill>
                  <a:schemeClr val="bg1"/>
                </a:solidFill>
                <a:latin typeface="Jura"/>
                <a:ea typeface="Jura"/>
                <a:cs typeface="Jura"/>
                <a:sym typeface="Jura"/>
              </a:rPr>
              <a:t>-stop </a:t>
            </a:r>
            <a:r>
              <a:rPr lang="pt-PT" sz="1800" b="1" err="1">
                <a:solidFill>
                  <a:schemeClr val="bg1"/>
                </a:solidFill>
                <a:latin typeface="Jura"/>
                <a:ea typeface="Jura"/>
                <a:cs typeface="Jura"/>
                <a:sym typeface="Jura"/>
              </a:rPr>
              <a:t>platform</a:t>
            </a:r>
            <a:r>
              <a:rPr lang="pt-PT" sz="1800" b="1">
                <a:solidFill>
                  <a:schemeClr val="bg1"/>
                </a:solidFill>
                <a:latin typeface="Jura"/>
                <a:ea typeface="Jura"/>
                <a:cs typeface="Jura"/>
                <a:sym typeface="Jura"/>
              </a:rPr>
              <a:t> for </a:t>
            </a:r>
            <a:r>
              <a:rPr lang="pt-PT" sz="1800" b="1" err="1">
                <a:solidFill>
                  <a:schemeClr val="bg1"/>
                </a:solidFill>
                <a:latin typeface="Jura"/>
                <a:ea typeface="Jura"/>
                <a:cs typeface="Jura"/>
                <a:sym typeface="Jura"/>
              </a:rPr>
              <a:t>companies</a:t>
            </a:r>
            <a:r>
              <a:rPr lang="pt-PT" sz="1800" b="1">
                <a:solidFill>
                  <a:schemeClr val="bg1"/>
                </a:solidFill>
                <a:latin typeface="Jura"/>
                <a:ea typeface="Jura"/>
                <a:cs typeface="Jura"/>
                <a:sym typeface="Jura"/>
              </a:rPr>
              <a:t> to </a:t>
            </a:r>
            <a:r>
              <a:rPr lang="pt-PT" sz="1800" b="1" err="1">
                <a:solidFill>
                  <a:srgbClr val="FDEC02"/>
                </a:solidFill>
                <a:latin typeface="Jura"/>
                <a:ea typeface="Jura"/>
                <a:cs typeface="Jura"/>
                <a:sym typeface="Jura"/>
              </a:rPr>
              <a:t>build</a:t>
            </a:r>
            <a:r>
              <a:rPr lang="pt-PT" sz="1800" b="1">
                <a:solidFill>
                  <a:srgbClr val="FDEC02"/>
                </a:solidFill>
                <a:latin typeface="Jura"/>
                <a:ea typeface="Jura"/>
                <a:cs typeface="Jura"/>
                <a:sym typeface="Jura"/>
              </a:rPr>
              <a:t>, </a:t>
            </a:r>
            <a:r>
              <a:rPr lang="pt-PT" sz="1800" b="1" err="1">
                <a:solidFill>
                  <a:srgbClr val="FDEC02"/>
                </a:solidFill>
                <a:latin typeface="Jura"/>
                <a:ea typeface="Jura"/>
                <a:cs typeface="Jura"/>
                <a:sym typeface="Jura"/>
              </a:rPr>
              <a:t>test</a:t>
            </a:r>
            <a:r>
              <a:rPr lang="pt-PT" sz="1800" b="1">
                <a:solidFill>
                  <a:srgbClr val="FDEC02"/>
                </a:solidFill>
                <a:latin typeface="Jura"/>
                <a:ea typeface="Jura"/>
                <a:cs typeface="Jura"/>
                <a:sym typeface="Jura"/>
              </a:rPr>
              <a:t>, </a:t>
            </a:r>
            <a:r>
              <a:rPr lang="pt-PT" sz="1800" b="1" err="1">
                <a:solidFill>
                  <a:srgbClr val="FDEC02"/>
                </a:solidFill>
                <a:latin typeface="Jura"/>
                <a:ea typeface="Jura"/>
                <a:cs typeface="Jura"/>
                <a:sym typeface="Jura"/>
              </a:rPr>
              <a:t>and</a:t>
            </a:r>
            <a:r>
              <a:rPr lang="pt-PT" sz="1800" b="1" dirty="0">
                <a:solidFill>
                  <a:srgbClr val="FDEC02"/>
                </a:solidFill>
                <a:latin typeface="Jura"/>
                <a:ea typeface="Jura"/>
                <a:cs typeface="Jura"/>
                <a:sym typeface="Jura"/>
              </a:rPr>
              <a:t> </a:t>
            </a:r>
            <a:r>
              <a:rPr lang="pt-PT" sz="1800" b="1" err="1">
                <a:solidFill>
                  <a:srgbClr val="FDEC02"/>
                </a:solidFill>
                <a:latin typeface="Jura"/>
                <a:ea typeface="Jura"/>
                <a:cs typeface="Jura"/>
                <a:sym typeface="Jura"/>
              </a:rPr>
              <a:t>scale</a:t>
            </a:r>
            <a:r>
              <a:rPr lang="pt-PT" sz="1800" b="1">
                <a:solidFill>
                  <a:schemeClr val="bg1"/>
                </a:solidFill>
                <a:latin typeface="Jura"/>
                <a:ea typeface="Jura"/>
                <a:cs typeface="Jura"/>
                <a:sym typeface="Jura"/>
              </a:rPr>
              <a:t> AI </a:t>
            </a:r>
            <a:r>
              <a:rPr lang="pt-PT" sz="1800" b="1" err="1">
                <a:solidFill>
                  <a:schemeClr val="bg1"/>
                </a:solidFill>
                <a:latin typeface="Jura"/>
                <a:ea typeface="Jura"/>
                <a:cs typeface="Jura"/>
                <a:sym typeface="Jura"/>
              </a:rPr>
              <a:t>solutions</a:t>
            </a:r>
            <a:r>
              <a:rPr lang="pt-PT" sz="1800" b="1">
                <a:solidFill>
                  <a:schemeClr val="bg1"/>
                </a:solidFill>
                <a:latin typeface="Jura"/>
                <a:ea typeface="Jura"/>
                <a:cs typeface="Jura"/>
                <a:sym typeface="Jura"/>
              </a:rPr>
              <a:t>—</a:t>
            </a:r>
            <a:r>
              <a:rPr lang="pt-PT" sz="1800" b="1" err="1">
                <a:solidFill>
                  <a:schemeClr val="bg1"/>
                </a:solidFill>
                <a:latin typeface="Jura"/>
                <a:ea typeface="Jura"/>
                <a:cs typeface="Jura"/>
                <a:sym typeface="Jura"/>
              </a:rPr>
              <a:t>faster</a:t>
            </a:r>
            <a:r>
              <a:rPr lang="pt-PT" sz="1800" b="1">
                <a:solidFill>
                  <a:schemeClr val="bg1"/>
                </a:solidFill>
                <a:latin typeface="Jura"/>
                <a:ea typeface="Jura"/>
                <a:cs typeface="Jura"/>
                <a:sym typeface="Jura"/>
              </a:rPr>
              <a:t>, more </a:t>
            </a:r>
            <a:r>
              <a:rPr lang="pt-PT" sz="1800" b="1" err="1">
                <a:solidFill>
                  <a:schemeClr val="bg1"/>
                </a:solidFill>
                <a:latin typeface="Jura"/>
                <a:ea typeface="Jura"/>
                <a:cs typeface="Jura"/>
                <a:sym typeface="Jura"/>
              </a:rPr>
              <a:t>securely</a:t>
            </a:r>
            <a:r>
              <a:rPr lang="pt-PT" sz="1800" b="1">
                <a:solidFill>
                  <a:schemeClr val="bg1"/>
                </a:solidFill>
                <a:latin typeface="Jura"/>
                <a:ea typeface="Jura"/>
                <a:cs typeface="Jura"/>
                <a:sym typeface="Jura"/>
              </a:rPr>
              <a:t>, </a:t>
            </a:r>
            <a:r>
              <a:rPr lang="pt-PT" sz="1800" b="1" err="1">
                <a:solidFill>
                  <a:schemeClr val="bg1"/>
                </a:solidFill>
                <a:latin typeface="Jura"/>
                <a:ea typeface="Jura"/>
                <a:cs typeface="Jura"/>
                <a:sym typeface="Jura"/>
              </a:rPr>
              <a:t>and</a:t>
            </a:r>
            <a:r>
              <a:rPr lang="pt-PT" sz="1800" b="1" dirty="0">
                <a:solidFill>
                  <a:schemeClr val="bg1"/>
                </a:solidFill>
                <a:latin typeface="Jura"/>
                <a:ea typeface="Jura"/>
                <a:cs typeface="Jura"/>
                <a:sym typeface="Jura"/>
              </a:rPr>
              <a:t> </a:t>
            </a:r>
            <a:r>
              <a:rPr lang="pt-PT" sz="1800" b="1" err="1">
                <a:solidFill>
                  <a:schemeClr val="bg1"/>
                </a:solidFill>
                <a:latin typeface="Jura"/>
                <a:ea typeface="Jura"/>
                <a:cs typeface="Jura"/>
                <a:sym typeface="Jura"/>
              </a:rPr>
              <a:t>with</a:t>
            </a:r>
            <a:r>
              <a:rPr lang="pt-PT" sz="1800" b="1" dirty="0">
                <a:solidFill>
                  <a:schemeClr val="bg1"/>
                </a:solidFill>
                <a:latin typeface="Jura"/>
                <a:ea typeface="Jura"/>
                <a:cs typeface="Jura"/>
                <a:sym typeface="Jura"/>
              </a:rPr>
              <a:t> </a:t>
            </a:r>
            <a:r>
              <a:rPr lang="pt-PT" sz="1800" b="1" err="1">
                <a:solidFill>
                  <a:schemeClr val="bg1"/>
                </a:solidFill>
                <a:latin typeface="Jura"/>
                <a:ea typeface="Jura"/>
                <a:cs typeface="Jura"/>
                <a:sym typeface="Jura"/>
              </a:rPr>
              <a:t>full</a:t>
            </a:r>
            <a:r>
              <a:rPr lang="pt-PT" sz="1800" b="1" dirty="0">
                <a:solidFill>
                  <a:schemeClr val="bg1"/>
                </a:solidFill>
                <a:latin typeface="Jura"/>
                <a:ea typeface="Jura"/>
                <a:cs typeface="Jura"/>
                <a:sym typeface="Jura"/>
              </a:rPr>
              <a:t> </a:t>
            </a:r>
            <a:r>
              <a:rPr lang="pt-PT" sz="1800" b="1" err="1">
                <a:solidFill>
                  <a:schemeClr val="bg1"/>
                </a:solidFill>
                <a:latin typeface="Jura"/>
                <a:ea typeface="Jura"/>
                <a:cs typeface="Jura"/>
                <a:sym typeface="Jura"/>
              </a:rPr>
              <a:t>visibility</a:t>
            </a:r>
            <a:r>
              <a:rPr lang="pt-PT" sz="1800" b="1" dirty="0">
                <a:solidFill>
                  <a:schemeClr val="bg1"/>
                </a:solidFill>
                <a:latin typeface="Jura"/>
                <a:ea typeface="Jura"/>
                <a:cs typeface="Jura"/>
                <a:sym typeface="Jura"/>
              </a:rPr>
              <a:t> </a:t>
            </a:r>
            <a:r>
              <a:rPr lang="pt-PT" sz="1800" b="1" err="1">
                <a:solidFill>
                  <a:schemeClr val="bg1"/>
                </a:solidFill>
                <a:latin typeface="Jura"/>
                <a:ea typeface="Jura"/>
                <a:cs typeface="Jura"/>
                <a:sym typeface="Jura"/>
              </a:rPr>
              <a:t>across</a:t>
            </a:r>
            <a:r>
              <a:rPr lang="pt-PT" sz="1800" b="1" dirty="0">
                <a:solidFill>
                  <a:schemeClr val="bg1"/>
                </a:solidFill>
                <a:latin typeface="Jura"/>
                <a:ea typeface="Jura"/>
                <a:cs typeface="Jura"/>
                <a:sym typeface="Jura"/>
              </a:rPr>
              <a:t> </a:t>
            </a:r>
            <a:r>
              <a:rPr lang="pt-PT" sz="1800" b="1" err="1">
                <a:solidFill>
                  <a:schemeClr val="bg1"/>
                </a:solidFill>
                <a:latin typeface="Jura"/>
                <a:ea typeface="Jura"/>
                <a:cs typeface="Jura"/>
                <a:sym typeface="Jura"/>
              </a:rPr>
              <a:t>the</a:t>
            </a:r>
            <a:r>
              <a:rPr lang="pt-PT" sz="1800" b="1" dirty="0">
                <a:solidFill>
                  <a:schemeClr val="bg1"/>
                </a:solidFill>
                <a:latin typeface="Jura"/>
                <a:ea typeface="Jura"/>
                <a:cs typeface="Jura"/>
                <a:sym typeface="Jura"/>
              </a:rPr>
              <a:t> </a:t>
            </a:r>
            <a:r>
              <a:rPr lang="pt-PT" sz="1800" b="1" err="1">
                <a:solidFill>
                  <a:schemeClr val="bg1"/>
                </a:solidFill>
                <a:latin typeface="Jura"/>
                <a:ea typeface="Jura"/>
                <a:cs typeface="Jura"/>
                <a:sym typeface="Jura"/>
              </a:rPr>
              <a:t>European</a:t>
            </a:r>
            <a:r>
              <a:rPr lang="pt-PT" sz="1800" b="1" dirty="0">
                <a:solidFill>
                  <a:schemeClr val="bg1"/>
                </a:solidFill>
                <a:latin typeface="Jura"/>
                <a:ea typeface="Jura"/>
                <a:cs typeface="Jura"/>
                <a:sym typeface="Jura"/>
              </a:rPr>
              <a:t> </a:t>
            </a:r>
            <a:r>
              <a:rPr lang="pt-PT" sz="1800" b="1" err="1">
                <a:solidFill>
                  <a:schemeClr val="bg1"/>
                </a:solidFill>
                <a:latin typeface="Jura"/>
                <a:ea typeface="Jura"/>
                <a:cs typeface="Jura"/>
                <a:sym typeface="Jura"/>
              </a:rPr>
              <a:t>market</a:t>
            </a:r>
            <a:r>
              <a:rPr lang="fi-FI" sz="1800" b="1">
                <a:solidFill>
                  <a:schemeClr val="bg1"/>
                </a:solidFill>
                <a:latin typeface="Jura"/>
                <a:ea typeface="Jura"/>
                <a:cs typeface="Jura"/>
                <a:sym typeface="Jura"/>
              </a:rPr>
              <a:t>.</a:t>
            </a:r>
            <a:endParaRPr lang="fi-FI" sz="1800" b="1">
              <a:solidFill>
                <a:schemeClr val="bg1"/>
              </a:solidFill>
              <a:latin typeface="Jura"/>
              <a:ea typeface="Jura"/>
              <a:cs typeface="Jura"/>
            </a:endParaRPr>
          </a:p>
          <a:p>
            <a:pPr>
              <a:lnSpc>
                <a:spcPct val="150000"/>
              </a:lnSpc>
            </a:pPr>
            <a:endParaRPr lang="fi-FI" sz="1800" b="1" dirty="0">
              <a:solidFill>
                <a:schemeClr val="bg1"/>
              </a:solidFill>
              <a:latin typeface="Jura"/>
              <a:ea typeface="Jura"/>
              <a:sym typeface="Jura"/>
            </a:endParaRPr>
          </a:p>
          <a:p>
            <a:pPr>
              <a:lnSpc>
                <a:spcPct val="150000"/>
              </a:lnSpc>
            </a:pPr>
            <a:r>
              <a:rPr lang="fi-FI" sz="2400" b="1">
                <a:solidFill>
                  <a:schemeClr val="bg1"/>
                </a:solidFill>
                <a:latin typeface="Jura"/>
                <a:ea typeface="Jura"/>
                <a:sym typeface="Jura"/>
              </a:rPr>
              <a:t>• </a:t>
            </a:r>
            <a:r>
              <a:rPr lang="fi-FI" sz="1800" b="1">
                <a:solidFill>
                  <a:schemeClr val="bg1"/>
                </a:solidFill>
                <a:latin typeface="Jura"/>
                <a:ea typeface="Jura"/>
                <a:sym typeface="Jura"/>
              </a:rPr>
              <a:t>A</a:t>
            </a:r>
            <a:r>
              <a:rPr lang="pt-PT" sz="1800" b="1">
                <a:solidFill>
                  <a:schemeClr val="bg1"/>
                </a:solidFill>
                <a:latin typeface="Jura"/>
                <a:ea typeface="Jura"/>
                <a:sym typeface="Jura"/>
              </a:rPr>
              <a:t> single-</a:t>
            </a:r>
            <a:r>
              <a:rPr lang="pt-PT" sz="1800" b="1" err="1">
                <a:solidFill>
                  <a:schemeClr val="bg1"/>
                </a:solidFill>
                <a:latin typeface="Jura"/>
                <a:ea typeface="Jura"/>
                <a:sym typeface="Jura"/>
              </a:rPr>
              <a:t>entry</a:t>
            </a:r>
            <a:r>
              <a:rPr lang="pt-PT" sz="1800" b="1" dirty="0">
                <a:solidFill>
                  <a:schemeClr val="bg1"/>
                </a:solidFill>
                <a:latin typeface="Jura"/>
                <a:ea typeface="Jura"/>
                <a:sym typeface="Jura"/>
              </a:rPr>
              <a:t> </a:t>
            </a:r>
            <a:r>
              <a:rPr lang="pt-PT" sz="1800" b="1" err="1">
                <a:solidFill>
                  <a:schemeClr val="bg1"/>
                </a:solidFill>
                <a:latin typeface="Jura"/>
                <a:ea typeface="Jura"/>
                <a:sym typeface="Jura"/>
              </a:rPr>
              <a:t>point</a:t>
            </a:r>
            <a:r>
              <a:rPr lang="pt-PT" sz="1800" b="1">
                <a:solidFill>
                  <a:schemeClr val="bg1"/>
                </a:solidFill>
                <a:latin typeface="Jura"/>
                <a:ea typeface="Jura"/>
                <a:sym typeface="Jura"/>
              </a:rPr>
              <a:t> to </a:t>
            </a:r>
            <a:r>
              <a:rPr lang="pt-PT" sz="1800" b="1" err="1">
                <a:solidFill>
                  <a:schemeClr val="bg1"/>
                </a:solidFill>
                <a:latin typeface="Jura"/>
                <a:ea typeface="Jura"/>
                <a:sym typeface="Jura"/>
              </a:rPr>
              <a:t>trusted</a:t>
            </a:r>
            <a:r>
              <a:rPr lang="pt-PT" sz="1800" b="1" dirty="0">
                <a:solidFill>
                  <a:schemeClr val="bg1"/>
                </a:solidFill>
                <a:latin typeface="Jura"/>
                <a:ea typeface="Jura"/>
                <a:sym typeface="Jura"/>
              </a:rPr>
              <a:t> </a:t>
            </a:r>
            <a:r>
              <a:rPr lang="pt-PT" sz="1800" b="1" i="0" u="none" strike="noStrike" cap="none" err="1">
                <a:solidFill>
                  <a:schemeClr val="bg1"/>
                </a:solidFill>
                <a:latin typeface="Jura"/>
                <a:ea typeface="Jura"/>
                <a:sym typeface="Jura"/>
              </a:rPr>
              <a:t>tools</a:t>
            </a:r>
            <a:r>
              <a:rPr lang="pt-PT" sz="1800" b="1" i="0" u="none" strike="noStrike" cap="none">
                <a:solidFill>
                  <a:schemeClr val="bg1"/>
                </a:solidFill>
                <a:latin typeface="Jura"/>
                <a:ea typeface="Jura"/>
                <a:sym typeface="Jura"/>
              </a:rPr>
              <a:t>, </a:t>
            </a:r>
            <a:r>
              <a:rPr lang="pt-PT" sz="1800" b="1" err="1">
                <a:solidFill>
                  <a:schemeClr val="bg1"/>
                </a:solidFill>
                <a:latin typeface="Jura"/>
                <a:ea typeface="Jura"/>
                <a:sym typeface="Jura"/>
              </a:rPr>
              <a:t>infrastructure</a:t>
            </a:r>
            <a:r>
              <a:rPr lang="pt-PT" sz="1800" b="1">
                <a:solidFill>
                  <a:schemeClr val="bg1"/>
                </a:solidFill>
                <a:latin typeface="Jura"/>
                <a:ea typeface="Jura"/>
                <a:sym typeface="Jura"/>
              </a:rPr>
              <a:t>, </a:t>
            </a:r>
            <a:r>
              <a:rPr lang="pt-PT" sz="1800" b="1" err="1">
                <a:solidFill>
                  <a:schemeClr val="bg1"/>
                </a:solidFill>
                <a:latin typeface="Jura"/>
                <a:ea typeface="Jura"/>
                <a:sym typeface="Jura"/>
              </a:rPr>
              <a:t>and</a:t>
            </a:r>
            <a:r>
              <a:rPr lang="pt-PT" sz="1800" b="1" dirty="0">
                <a:solidFill>
                  <a:schemeClr val="bg1"/>
                </a:solidFill>
                <a:latin typeface="Jura"/>
                <a:ea typeface="Jura"/>
                <a:sym typeface="Jura"/>
              </a:rPr>
              <a:t> </a:t>
            </a:r>
            <a:r>
              <a:rPr lang="pt-PT" sz="1800" b="1" err="1">
                <a:solidFill>
                  <a:schemeClr val="bg1"/>
                </a:solidFill>
                <a:latin typeface="Jura"/>
                <a:ea typeface="Jura"/>
                <a:sym typeface="Jura"/>
              </a:rPr>
              <a:t>partners</a:t>
            </a:r>
            <a:endParaRPr lang="pt-PT" sz="1800" b="1">
              <a:solidFill>
                <a:schemeClr val="bg1"/>
              </a:solidFill>
              <a:latin typeface="Jura"/>
              <a:ea typeface="Jura"/>
            </a:endParaRPr>
          </a:p>
          <a:p>
            <a:pPr>
              <a:lnSpc>
                <a:spcPct val="150000"/>
              </a:lnSpc>
            </a:pPr>
            <a:r>
              <a:rPr lang="fi-FI" sz="2400" b="1">
                <a:solidFill>
                  <a:schemeClr val="bg1"/>
                </a:solidFill>
                <a:latin typeface="Jura"/>
                <a:ea typeface="Jura"/>
                <a:sym typeface="Jura"/>
              </a:rPr>
              <a:t>• </a:t>
            </a:r>
            <a:r>
              <a:rPr lang="pt-PT" sz="1800" b="1" err="1">
                <a:solidFill>
                  <a:schemeClr val="bg1"/>
                </a:solidFill>
                <a:latin typeface="Jura"/>
                <a:ea typeface="Jura"/>
                <a:sym typeface="Jura"/>
              </a:rPr>
              <a:t>Built</a:t>
            </a:r>
            <a:r>
              <a:rPr lang="pt-PT" sz="1800" b="1">
                <a:solidFill>
                  <a:schemeClr val="bg1"/>
                </a:solidFill>
                <a:latin typeface="Jura"/>
                <a:ea typeface="Jura"/>
              </a:rPr>
              <a:t> for real business </a:t>
            </a:r>
            <a:r>
              <a:rPr lang="pt-PT" sz="1800" b="1" err="1">
                <a:solidFill>
                  <a:schemeClr val="bg1"/>
                </a:solidFill>
                <a:latin typeface="Jura"/>
                <a:ea typeface="Jura"/>
                <a:sym typeface="Jura"/>
              </a:rPr>
              <a:t>needs</a:t>
            </a:r>
            <a:r>
              <a:rPr lang="pt-PT" sz="1800" b="1">
                <a:solidFill>
                  <a:schemeClr val="bg1"/>
                </a:solidFill>
                <a:latin typeface="Jura"/>
                <a:ea typeface="Jura"/>
                <a:sym typeface="Jura"/>
              </a:rPr>
              <a:t>: speed, </a:t>
            </a:r>
            <a:r>
              <a:rPr lang="pt-PT" sz="1800" b="1" err="1">
                <a:solidFill>
                  <a:schemeClr val="bg1"/>
                </a:solidFill>
                <a:latin typeface="Jura"/>
                <a:ea typeface="Jura"/>
                <a:sym typeface="Jura"/>
              </a:rPr>
              <a:t>control</a:t>
            </a:r>
            <a:r>
              <a:rPr lang="pt-PT" sz="1800" b="1">
                <a:solidFill>
                  <a:schemeClr val="bg1"/>
                </a:solidFill>
                <a:latin typeface="Jura"/>
                <a:ea typeface="Jura"/>
                <a:sym typeface="Jura"/>
              </a:rPr>
              <a:t>, </a:t>
            </a:r>
            <a:r>
              <a:rPr lang="pt-PT" sz="1800" b="1" err="1">
                <a:solidFill>
                  <a:schemeClr val="bg1"/>
                </a:solidFill>
                <a:latin typeface="Jura"/>
                <a:ea typeface="Jura"/>
                <a:sym typeface="Jura"/>
              </a:rPr>
              <a:t>and</a:t>
            </a:r>
            <a:r>
              <a:rPr lang="pt-PT" sz="1800" b="1" dirty="0">
                <a:solidFill>
                  <a:schemeClr val="bg1"/>
                </a:solidFill>
                <a:latin typeface="Jura"/>
                <a:ea typeface="Jura"/>
                <a:sym typeface="Jura"/>
              </a:rPr>
              <a:t> </a:t>
            </a:r>
            <a:r>
              <a:rPr lang="pt-PT" sz="1800" b="1" err="1">
                <a:solidFill>
                  <a:schemeClr val="bg1"/>
                </a:solidFill>
                <a:latin typeface="Jura"/>
                <a:ea typeface="Jura"/>
                <a:sym typeface="Jura"/>
              </a:rPr>
              <a:t>growth</a:t>
            </a:r>
            <a:endParaRPr lang="pt-PT" sz="1800" b="1">
              <a:solidFill>
                <a:schemeClr val="bg1"/>
              </a:solidFill>
              <a:latin typeface="Jura"/>
              <a:ea typeface="Jura"/>
            </a:endParaRPr>
          </a:p>
          <a:p>
            <a:pPr>
              <a:lnSpc>
                <a:spcPct val="150000"/>
              </a:lnSpc>
            </a:pPr>
            <a:r>
              <a:rPr lang="fi-FI" sz="2400" b="1">
                <a:solidFill>
                  <a:schemeClr val="bg1"/>
                </a:solidFill>
                <a:latin typeface="Jura"/>
                <a:ea typeface="Jura"/>
                <a:sym typeface="Jura"/>
              </a:rPr>
              <a:t>• </a:t>
            </a:r>
            <a:r>
              <a:rPr lang="pt-PT" sz="1800" b="1" err="1">
                <a:solidFill>
                  <a:schemeClr val="bg1"/>
                </a:solidFill>
                <a:latin typeface="Jura"/>
                <a:ea typeface="Jura"/>
                <a:sym typeface="Jura"/>
              </a:rPr>
              <a:t>Designed</a:t>
            </a:r>
            <a:r>
              <a:rPr lang="pt-PT" sz="1800" b="1">
                <a:solidFill>
                  <a:schemeClr val="bg1"/>
                </a:solidFill>
                <a:latin typeface="Jura"/>
                <a:ea typeface="Jura"/>
                <a:sym typeface="Jura"/>
              </a:rPr>
              <a:t> for </a:t>
            </a:r>
            <a:r>
              <a:rPr lang="pt-PT" sz="1800" b="1" err="1">
                <a:solidFill>
                  <a:schemeClr val="bg1"/>
                </a:solidFill>
                <a:latin typeface="Jura"/>
                <a:ea typeface="Jura"/>
                <a:sym typeface="Jura"/>
              </a:rPr>
              <a:t>European</a:t>
            </a:r>
            <a:r>
              <a:rPr lang="pt-PT" sz="1800" b="1" dirty="0">
                <a:solidFill>
                  <a:schemeClr val="bg1"/>
                </a:solidFill>
                <a:latin typeface="Jura"/>
                <a:ea typeface="Jura"/>
                <a:sym typeface="Jura"/>
              </a:rPr>
              <a:t> </a:t>
            </a:r>
            <a:r>
              <a:rPr lang="pt-PT" sz="1800" b="1" err="1">
                <a:solidFill>
                  <a:schemeClr val="bg1"/>
                </a:solidFill>
                <a:latin typeface="Jura"/>
                <a:ea typeface="Jura"/>
                <a:sym typeface="Jura"/>
              </a:rPr>
              <a:t>companies</a:t>
            </a:r>
            <a:r>
              <a:rPr lang="pt-PT" sz="1800" b="1" dirty="0">
                <a:solidFill>
                  <a:schemeClr val="bg1"/>
                </a:solidFill>
                <a:latin typeface="Jura"/>
                <a:ea typeface="Jura"/>
                <a:sym typeface="Jura"/>
              </a:rPr>
              <a:t> </a:t>
            </a:r>
            <a:r>
              <a:rPr lang="pt-PT" sz="1800" b="1" err="1">
                <a:solidFill>
                  <a:schemeClr val="bg1"/>
                </a:solidFill>
                <a:latin typeface="Jura"/>
                <a:ea typeface="Jura"/>
                <a:sym typeface="Jura"/>
              </a:rPr>
              <a:t>that</a:t>
            </a:r>
            <a:r>
              <a:rPr lang="pt-PT" sz="1800" b="1" dirty="0">
                <a:solidFill>
                  <a:schemeClr val="bg1"/>
                </a:solidFill>
                <a:latin typeface="Jura"/>
                <a:ea typeface="Jura"/>
                <a:sym typeface="Jura"/>
              </a:rPr>
              <a:t> </a:t>
            </a:r>
            <a:r>
              <a:rPr lang="pt-PT" sz="1800" b="1" err="1">
                <a:solidFill>
                  <a:schemeClr val="bg1"/>
                </a:solidFill>
                <a:latin typeface="Jura"/>
                <a:ea typeface="Jura"/>
                <a:sym typeface="Jura"/>
              </a:rPr>
              <a:t>want</a:t>
            </a:r>
            <a:r>
              <a:rPr lang="pt-PT" sz="1800" b="1" dirty="0">
                <a:solidFill>
                  <a:schemeClr val="bg1"/>
                </a:solidFill>
                <a:latin typeface="Jura"/>
                <a:ea typeface="Jura"/>
                <a:sym typeface="Jura"/>
              </a:rPr>
              <a:t> </a:t>
            </a:r>
            <a:r>
              <a:rPr lang="pt-PT" sz="1800" b="1" i="0" u="none" strike="noStrike" cap="none">
                <a:solidFill>
                  <a:schemeClr val="bg1"/>
                </a:solidFill>
                <a:latin typeface="Jura"/>
                <a:ea typeface="Jura"/>
                <a:sym typeface="Jura"/>
              </a:rPr>
              <a:t>to </a:t>
            </a:r>
            <a:r>
              <a:rPr lang="pt-PT" sz="1800" b="1" err="1">
                <a:solidFill>
                  <a:schemeClr val="bg1"/>
                </a:solidFill>
                <a:latin typeface="Jura"/>
                <a:ea typeface="Jura"/>
                <a:sym typeface="Jura"/>
              </a:rPr>
              <a:t>innovate</a:t>
            </a:r>
            <a:r>
              <a:rPr lang="pt-PT" sz="1800" b="1" dirty="0">
                <a:solidFill>
                  <a:schemeClr val="bg1"/>
                </a:solidFill>
                <a:latin typeface="Jura"/>
                <a:ea typeface="Jura"/>
                <a:sym typeface="Jura"/>
              </a:rPr>
              <a:t> </a:t>
            </a:r>
            <a:r>
              <a:rPr lang="pt-PT" sz="1800" b="1" err="1">
                <a:solidFill>
                  <a:schemeClr val="bg1"/>
                </a:solidFill>
                <a:latin typeface="Jura"/>
                <a:ea typeface="Jura"/>
                <a:sym typeface="Jura"/>
              </a:rPr>
              <a:t>and</a:t>
            </a:r>
            <a:r>
              <a:rPr lang="pt-PT" sz="1800" b="1" dirty="0">
                <a:solidFill>
                  <a:schemeClr val="bg1"/>
                </a:solidFill>
                <a:latin typeface="Jura"/>
                <a:ea typeface="Jura"/>
                <a:sym typeface="Jura"/>
              </a:rPr>
              <a:t> </a:t>
            </a:r>
            <a:r>
              <a:rPr lang="pt-PT" sz="1800" b="1" err="1">
                <a:solidFill>
                  <a:schemeClr val="bg1"/>
                </a:solidFill>
                <a:latin typeface="Jura"/>
                <a:ea typeface="Jura"/>
                <a:sym typeface="Jura"/>
              </a:rPr>
              <a:t>scale</a:t>
            </a:r>
            <a:r>
              <a:rPr lang="pt-PT" sz="1800" b="1" dirty="0">
                <a:solidFill>
                  <a:schemeClr val="bg1"/>
                </a:solidFill>
                <a:latin typeface="Jura"/>
                <a:ea typeface="Jura"/>
                <a:sym typeface="Jura"/>
              </a:rPr>
              <a:t> </a:t>
            </a:r>
            <a:r>
              <a:rPr lang="pt-PT" sz="1800" b="1" err="1">
                <a:solidFill>
                  <a:schemeClr val="bg1"/>
                </a:solidFill>
                <a:latin typeface="Jura"/>
                <a:ea typeface="Jura"/>
                <a:sym typeface="Jura"/>
              </a:rPr>
              <a:t>responsibly</a:t>
            </a:r>
            <a:endParaRPr lang="pt-PT" sz="1800" b="1">
              <a:solidFill>
                <a:schemeClr val="bg1"/>
              </a:solidFill>
              <a:latin typeface="Jura"/>
              <a:ea typeface="Jura"/>
            </a:endParaRPr>
          </a:p>
          <a:p>
            <a:pPr>
              <a:lnSpc>
                <a:spcPct val="170000"/>
              </a:lnSpc>
              <a:buSzPts val="1700"/>
            </a:pPr>
            <a:endParaRPr lang="pt-PT" sz="1700" b="0" i="0" u="none" strike="noStrike" cap="none">
              <a:solidFill>
                <a:srgbClr val="FFED00"/>
              </a:solidFill>
              <a:latin typeface="Jura"/>
              <a:ea typeface="Jura"/>
            </a:endParaRPr>
          </a:p>
        </p:txBody>
      </p:sp>
      <p:sp>
        <p:nvSpPr>
          <p:cNvPr id="591" name="Google Shape;591;g37940ad436e_0_1106" descr="A black background with yellow and white dots  Description automatically generated">
            <a:extLst>
              <a:ext uri="{FF2B5EF4-FFF2-40B4-BE49-F238E27FC236}">
                <a16:creationId xmlns:a16="http://schemas.microsoft.com/office/drawing/2014/main" id="{9D91C25F-3C31-A7CF-5854-70201C77023B}"/>
              </a:ext>
            </a:extLst>
          </p:cNvPr>
          <p:cNvSpPr/>
          <p:nvPr/>
        </p:nvSpPr>
        <p:spPr>
          <a:xfrm>
            <a:off x="7443787" y="5568950"/>
            <a:ext cx="1289050" cy="1287463"/>
          </a:xfrm>
          <a:custGeom>
            <a:avLst/>
            <a:gdLst/>
            <a:ahLst/>
            <a:cxnLst/>
            <a:rect l="l" t="t" r="r" b="b"/>
            <a:pathLst>
              <a:path w="2578100" h="2574925" extrusionOk="0">
                <a:moveTo>
                  <a:pt x="0" y="0"/>
                </a:moveTo>
                <a:lnTo>
                  <a:pt x="2578100" y="0"/>
                </a:lnTo>
                <a:lnTo>
                  <a:pt x="2578100" y="2574925"/>
                </a:lnTo>
                <a:lnTo>
                  <a:pt x="0" y="2574925"/>
                </a:lnTo>
                <a:lnTo>
                  <a:pt x="0" y="0"/>
                </a:lnTo>
                <a:close/>
              </a:path>
            </a:pathLst>
          </a:custGeom>
          <a:blipFill rotWithShape="1">
            <a:blip r:embed="rId5">
              <a:alphaModFix/>
            </a:blip>
            <a:stretch>
              <a:fillRect b="-119"/>
            </a:stretch>
          </a:blipFill>
          <a:ln>
            <a:noFill/>
          </a:ln>
        </p:spPr>
        <p:txBody>
          <a:bodyPr/>
          <a:lstStyle/>
          <a:p>
            <a:endParaRPr lang="en-GB"/>
          </a:p>
        </p:txBody>
      </p:sp>
      <p:pic>
        <p:nvPicPr>
          <p:cNvPr id="7" name="Google Shape;590;g37940ad436e_0_1106" title="blocks.png">
            <a:extLst>
              <a:ext uri="{FF2B5EF4-FFF2-40B4-BE49-F238E27FC236}">
                <a16:creationId xmlns:a16="http://schemas.microsoft.com/office/drawing/2014/main" id="{7A0B8CBF-56D1-E820-B71D-433937B52055}"/>
              </a:ext>
            </a:extLst>
          </p:cNvPr>
          <p:cNvPicPr preferRelativeResize="0"/>
          <p:nvPr/>
        </p:nvPicPr>
        <p:blipFill rotWithShape="1">
          <a:blip r:embed="rId6">
            <a:alphaModFix/>
          </a:blip>
          <a:srcRect/>
          <a:stretch/>
        </p:blipFill>
        <p:spPr>
          <a:xfrm>
            <a:off x="315049" y="3097386"/>
            <a:ext cx="1869625" cy="1713949"/>
          </a:xfrm>
          <a:prstGeom prst="rect">
            <a:avLst/>
          </a:prstGeom>
          <a:noFill/>
          <a:ln>
            <a:noFill/>
          </a:ln>
        </p:spPr>
      </p:pic>
      <p:pic>
        <p:nvPicPr>
          <p:cNvPr id="9" name="Google Shape;607;g37940ad436e_0_1199" title="dumbbell.png">
            <a:extLst>
              <a:ext uri="{FF2B5EF4-FFF2-40B4-BE49-F238E27FC236}">
                <a16:creationId xmlns:a16="http://schemas.microsoft.com/office/drawing/2014/main" id="{3B4C7C3E-5CEC-2666-BE97-FE22A47A14EF}"/>
              </a:ext>
            </a:extLst>
          </p:cNvPr>
          <p:cNvPicPr preferRelativeResize="0"/>
          <p:nvPr/>
        </p:nvPicPr>
        <p:blipFill rotWithShape="1">
          <a:blip r:embed="rId7">
            <a:alphaModFix/>
          </a:blip>
          <a:srcRect/>
          <a:stretch/>
        </p:blipFill>
        <p:spPr>
          <a:xfrm>
            <a:off x="2429669" y="3104025"/>
            <a:ext cx="1651793" cy="1700981"/>
          </a:xfrm>
          <a:prstGeom prst="rect">
            <a:avLst/>
          </a:prstGeom>
          <a:noFill/>
          <a:ln>
            <a:noFill/>
          </a:ln>
        </p:spPr>
      </p:pic>
      <p:pic>
        <p:nvPicPr>
          <p:cNvPr id="11" name="Google Shape;623;g37940ad436e_0_1292" title="cog-wheel.png">
            <a:extLst>
              <a:ext uri="{FF2B5EF4-FFF2-40B4-BE49-F238E27FC236}">
                <a16:creationId xmlns:a16="http://schemas.microsoft.com/office/drawing/2014/main" id="{7663905A-88BB-11D0-5684-119599AFC4B9}"/>
              </a:ext>
            </a:extLst>
          </p:cNvPr>
          <p:cNvPicPr preferRelativeResize="0"/>
          <p:nvPr/>
        </p:nvPicPr>
        <p:blipFill rotWithShape="1">
          <a:blip r:embed="rId8">
            <a:alphaModFix/>
          </a:blip>
          <a:srcRect/>
          <a:stretch/>
        </p:blipFill>
        <p:spPr>
          <a:xfrm>
            <a:off x="4328159" y="3198767"/>
            <a:ext cx="1528917" cy="1545304"/>
          </a:xfrm>
          <a:prstGeom prst="rect">
            <a:avLst/>
          </a:prstGeom>
          <a:noFill/>
          <a:ln>
            <a:noFill/>
          </a:ln>
        </p:spPr>
      </p:pic>
    </p:spTree>
    <p:extLst>
      <p:ext uri="{BB962C8B-B14F-4D97-AF65-F5344CB8AC3E}">
        <p14:creationId xmlns:p14="http://schemas.microsoft.com/office/powerpoint/2010/main" val="384361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671">
          <a:extLst>
            <a:ext uri="{FF2B5EF4-FFF2-40B4-BE49-F238E27FC236}">
              <a16:creationId xmlns:a16="http://schemas.microsoft.com/office/drawing/2014/main" id="{20DE4772-621F-09A1-6D01-B1BA1B2DA5C8}"/>
            </a:ext>
          </a:extLst>
        </p:cNvPr>
        <p:cNvGrpSpPr/>
        <p:nvPr/>
      </p:nvGrpSpPr>
      <p:grpSpPr>
        <a:xfrm>
          <a:off x="0" y="0"/>
          <a:ext cx="0" cy="0"/>
          <a:chOff x="0" y="0"/>
          <a:chExt cx="0" cy="0"/>
        </a:xfrm>
      </p:grpSpPr>
      <p:sp>
        <p:nvSpPr>
          <p:cNvPr id="672" name="Google Shape;672;g37940ad436e_0_1563">
            <a:extLst>
              <a:ext uri="{FF2B5EF4-FFF2-40B4-BE49-F238E27FC236}">
                <a16:creationId xmlns:a16="http://schemas.microsoft.com/office/drawing/2014/main" id="{42ABD0AA-A93E-9D3C-9E1D-22250ECB2276}"/>
              </a:ext>
            </a:extLst>
          </p:cNvPr>
          <p:cNvSpPr/>
          <p:nvPr/>
        </p:nvSpPr>
        <p:spPr>
          <a:xfrm>
            <a:off x="0" y="0"/>
            <a:ext cx="1876425" cy="1930400"/>
          </a:xfrm>
          <a:custGeom>
            <a:avLst/>
            <a:gdLst/>
            <a:ahLst/>
            <a:cxnLst/>
            <a:rect l="l" t="t" r="r" b="b"/>
            <a:pathLst>
              <a:path w="3752850" h="3860800" extrusionOk="0">
                <a:moveTo>
                  <a:pt x="0" y="0"/>
                </a:moveTo>
                <a:lnTo>
                  <a:pt x="3752850" y="0"/>
                </a:lnTo>
                <a:lnTo>
                  <a:pt x="3752850" y="3860800"/>
                </a:lnTo>
                <a:lnTo>
                  <a:pt x="0" y="3860800"/>
                </a:lnTo>
                <a:lnTo>
                  <a:pt x="0" y="0"/>
                </a:lnTo>
                <a:close/>
              </a:path>
            </a:pathLst>
          </a:custGeom>
          <a:blipFill rotWithShape="1">
            <a:blip r:embed="rId3">
              <a:alphaModFix/>
            </a:blip>
            <a:stretch>
              <a:fillRect b="-147"/>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g37940ad436e_0_1563" descr="A black background with white text  Description automatically generated">
            <a:extLst>
              <a:ext uri="{FF2B5EF4-FFF2-40B4-BE49-F238E27FC236}">
                <a16:creationId xmlns:a16="http://schemas.microsoft.com/office/drawing/2014/main" id="{DA1FD837-D803-1796-9D21-F4A73DAD5EE2}"/>
              </a:ext>
            </a:extLst>
          </p:cNvPr>
          <p:cNvSpPr/>
          <p:nvPr/>
        </p:nvSpPr>
        <p:spPr>
          <a:xfrm>
            <a:off x="9994900" y="6096000"/>
            <a:ext cx="1776413" cy="379413"/>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4">
              <a:alphaModFix/>
            </a:blip>
            <a:stretch>
              <a:fillRect r="-168"/>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g37940ad436e_0_1563" descr="A black background with yellow and white dots  Description automatically generated">
            <a:extLst>
              <a:ext uri="{FF2B5EF4-FFF2-40B4-BE49-F238E27FC236}">
                <a16:creationId xmlns:a16="http://schemas.microsoft.com/office/drawing/2014/main" id="{8903EE39-4C5D-27E4-37F3-FD9ED56F632D}"/>
              </a:ext>
            </a:extLst>
          </p:cNvPr>
          <p:cNvSpPr/>
          <p:nvPr/>
        </p:nvSpPr>
        <p:spPr>
          <a:xfrm>
            <a:off x="446804" y="5979459"/>
            <a:ext cx="990600" cy="990600"/>
          </a:xfrm>
          <a:custGeom>
            <a:avLst/>
            <a:gdLst/>
            <a:ahLst/>
            <a:cxnLst/>
            <a:rect l="l" t="t" r="r" b="b"/>
            <a:pathLst>
              <a:path w="1981200" h="1981200" extrusionOk="0">
                <a:moveTo>
                  <a:pt x="0" y="0"/>
                </a:moveTo>
                <a:lnTo>
                  <a:pt x="1981200" y="0"/>
                </a:lnTo>
                <a:lnTo>
                  <a:pt x="1981200" y="1981200"/>
                </a:lnTo>
                <a:lnTo>
                  <a:pt x="0" y="1981200"/>
                </a:lnTo>
                <a:lnTo>
                  <a:pt x="0"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676;g37940ad436e_0_1563">
            <a:extLst>
              <a:ext uri="{FF2B5EF4-FFF2-40B4-BE49-F238E27FC236}">
                <a16:creationId xmlns:a16="http://schemas.microsoft.com/office/drawing/2014/main" id="{E2D90E36-8791-9982-D9B3-F9185E378104}"/>
              </a:ext>
            </a:extLst>
          </p:cNvPr>
          <p:cNvSpPr txBox="1"/>
          <p:nvPr/>
        </p:nvSpPr>
        <p:spPr>
          <a:xfrm>
            <a:off x="1305383" y="1646102"/>
            <a:ext cx="2871996" cy="203132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2400" b="1" i="0" u="none" strike="noStrike" kern="0" cap="none" spc="0" normalizeH="0" baseline="0" noProof="0" err="1">
                <a:ln>
                  <a:noFill/>
                </a:ln>
                <a:solidFill>
                  <a:srgbClr val="FFED00"/>
                </a:solidFill>
                <a:effectLst/>
                <a:uLnTx/>
                <a:uFillTx/>
                <a:latin typeface="Jura"/>
                <a:ea typeface="Jura"/>
                <a:cs typeface="Arial"/>
                <a:sym typeface="Jura"/>
              </a:rPr>
              <a:t>DevOps</a:t>
            </a:r>
            <a:r>
              <a:rPr kumimoji="0" lang="pt-PT" sz="2400" b="1" i="0" u="none" strike="noStrike" kern="0" cap="none" spc="0" normalizeH="0" baseline="0" noProof="0">
                <a:ln>
                  <a:noFill/>
                </a:ln>
                <a:solidFill>
                  <a:srgbClr val="FFED00"/>
                </a:solidFill>
                <a:effectLst/>
                <a:uLnTx/>
                <a:uFillTx/>
                <a:latin typeface="Jura"/>
                <a:ea typeface="Jura"/>
                <a:cs typeface="Arial"/>
                <a:sym typeface="Jura"/>
              </a:rPr>
              <a:t> </a:t>
            </a:r>
            <a:r>
              <a:rPr kumimoji="0" lang="pt-PT" sz="2400" b="1" i="0" u="none" strike="noStrike" kern="0" cap="none" spc="0" normalizeH="0" baseline="0" noProof="0" err="1">
                <a:ln>
                  <a:noFill/>
                </a:ln>
                <a:solidFill>
                  <a:srgbClr val="FFED00"/>
                </a:solidFill>
                <a:effectLst/>
                <a:uLnTx/>
                <a:uFillTx/>
                <a:latin typeface="Jura"/>
                <a:ea typeface="Jura"/>
                <a:cs typeface="Arial"/>
                <a:sym typeface="Jura"/>
              </a:rPr>
              <a:t>tools</a:t>
            </a:r>
            <a:endParaRPr kumimoji="0" lang="pt-PT" sz="2400" b="1" i="0" u="none" strike="noStrike" kern="0" cap="none" spc="0" normalizeH="0" baseline="0" noProof="0">
              <a:ln>
                <a:noFill/>
              </a:ln>
              <a:solidFill>
                <a:srgbClr val="FFED00"/>
              </a:solidFill>
              <a:effectLst/>
              <a:uLnTx/>
              <a:uFillTx/>
              <a:latin typeface="Jura"/>
              <a:ea typeface="Jur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PT" sz="2400" b="1" i="0" u="none" strike="noStrike" kern="0" cap="none" spc="0" normalizeH="0" baseline="0" noProof="0">
              <a:ln>
                <a:noFill/>
              </a:ln>
              <a:solidFill>
                <a:srgbClr val="FFED00"/>
              </a:solidFill>
              <a:effectLst/>
              <a:uLnTx/>
              <a:uFillTx/>
              <a:latin typeface="Jura"/>
              <a:ea typeface="Jur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Jura"/>
                <a:ea typeface="Jura"/>
                <a:cs typeface="Arial"/>
                <a:sym typeface="Arial"/>
              </a:rPr>
              <a:t>Built-in tools that let you develop, test, and run AI solutions directly on the platform. DevOps helps you build and launch.</a:t>
            </a:r>
            <a:endParaRPr kumimoji="0" lang="en-GB" sz="1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Jura"/>
              <a:ea typeface="Jura"/>
              <a:cs typeface="Arial"/>
              <a:sym typeface="Arial"/>
            </a:endParaRPr>
          </a:p>
        </p:txBody>
      </p:sp>
      <p:sp>
        <p:nvSpPr>
          <p:cNvPr id="5" name="Google Shape;676;g37940ad436e_0_1563">
            <a:extLst>
              <a:ext uri="{FF2B5EF4-FFF2-40B4-BE49-F238E27FC236}">
                <a16:creationId xmlns:a16="http://schemas.microsoft.com/office/drawing/2014/main" id="{A13C1A7B-ED57-5654-4E0A-5D50879401F0}"/>
              </a:ext>
            </a:extLst>
          </p:cNvPr>
          <p:cNvSpPr txBox="1"/>
          <p:nvPr/>
        </p:nvSpPr>
        <p:spPr>
          <a:xfrm>
            <a:off x="4662046" y="1648834"/>
            <a:ext cx="2827172" cy="203132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ED00"/>
                </a:solidFill>
                <a:effectLst/>
                <a:uLnTx/>
                <a:uFillTx/>
                <a:latin typeface="Jura"/>
                <a:ea typeface="Jura"/>
                <a:cs typeface="Arial"/>
                <a:sym typeface="Jura"/>
              </a:rPr>
              <a:t>Marketplace</a:t>
            </a:r>
            <a:endParaRPr kumimoji="0" lang="en-GB" sz="2400" b="1" i="0" u="none" strike="noStrike" kern="0" cap="none" spc="0" normalizeH="0" baseline="0" noProof="0">
              <a:ln>
                <a:noFill/>
              </a:ln>
              <a:solidFill>
                <a:srgbClr val="FFED00"/>
              </a:solidFill>
              <a:effectLst/>
              <a:uLnTx/>
              <a:uFillTx/>
              <a:latin typeface="Jura"/>
              <a:ea typeface="Jur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a:ln>
                <a:noFill/>
              </a:ln>
              <a:solidFill>
                <a:srgbClr val="FFED00"/>
              </a:solidFill>
              <a:effectLst/>
              <a:uLnTx/>
              <a:uFillTx/>
              <a:latin typeface="Jura"/>
              <a:ea typeface="Jur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Jura"/>
                <a:ea typeface="Jura"/>
                <a:cs typeface="Arial"/>
                <a:sym typeface="Arial"/>
              </a:rPr>
              <a:t>A place where you can publish, find, and reuse AI models, datasets, and services. Marketplace helps you publish or reuse AI solutions.</a:t>
            </a:r>
          </a:p>
        </p:txBody>
      </p:sp>
      <p:sp>
        <p:nvSpPr>
          <p:cNvPr id="6" name="Google Shape;676;g37940ad436e_0_1563">
            <a:extLst>
              <a:ext uri="{FF2B5EF4-FFF2-40B4-BE49-F238E27FC236}">
                <a16:creationId xmlns:a16="http://schemas.microsoft.com/office/drawing/2014/main" id="{056889C3-421F-6914-D058-81AF5642515A}"/>
              </a:ext>
            </a:extLst>
          </p:cNvPr>
          <p:cNvSpPr txBox="1"/>
          <p:nvPr/>
        </p:nvSpPr>
        <p:spPr>
          <a:xfrm>
            <a:off x="7857089" y="1648834"/>
            <a:ext cx="3133467" cy="203132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ED00"/>
                </a:solidFill>
                <a:effectLst/>
                <a:uLnTx/>
                <a:uFillTx/>
                <a:latin typeface="Jura"/>
                <a:ea typeface="Jura"/>
                <a:cs typeface="Arial"/>
                <a:sym typeface="Jura"/>
              </a:rPr>
              <a:t>Business Navigator</a:t>
            </a:r>
            <a:endParaRPr kumimoji="0" lang="en-GB" sz="1400" b="0" i="0" u="none" strike="noStrike" kern="0" cap="none" spc="0" normalizeH="0" baseline="0" noProof="0">
              <a:ln>
                <a:noFill/>
              </a:ln>
              <a:solidFill>
                <a:srgbClr val="000000"/>
              </a:solidFill>
              <a:effectLst/>
              <a:uLnTx/>
              <a:uFillTx/>
              <a:latin typeface="Arial"/>
              <a:ea typeface="Jur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a:ln>
                <a:noFill/>
              </a:ln>
              <a:solidFill>
                <a:srgbClr val="FFED00"/>
              </a:solidFill>
              <a:effectLst/>
              <a:uLnTx/>
              <a:uFillTx/>
              <a:latin typeface="Jura"/>
              <a:ea typeface="Jur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Jura"/>
                <a:ea typeface="Jura"/>
                <a:cs typeface="Arial"/>
                <a:sym typeface="Arial"/>
              </a:rPr>
              <a:t>A tool that helps you find the right AI solutions, partners, and funding based on your needs.</a:t>
            </a:r>
            <a:endParaRPr kumimoji="0" lang="en-GB" sz="1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Jura"/>
                <a:ea typeface="Jura"/>
                <a:cs typeface="Arial"/>
                <a:sym typeface="Arial"/>
              </a:rPr>
              <a:t>Business Navigator helps you find the right match.</a:t>
            </a:r>
            <a:endParaRPr kumimoji="0" lang="en-GB" sz="1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Jura"/>
              <a:ea typeface="Jura"/>
              <a:cs typeface="Arial"/>
              <a:sym typeface="Arial"/>
            </a:endParaRPr>
          </a:p>
        </p:txBody>
      </p:sp>
      <p:pic>
        <p:nvPicPr>
          <p:cNvPr id="10" name="Picture 9" descr="A screenshot of a computer&#10;&#10;AI-generated content may be incorrect.">
            <a:extLst>
              <a:ext uri="{FF2B5EF4-FFF2-40B4-BE49-F238E27FC236}">
                <a16:creationId xmlns:a16="http://schemas.microsoft.com/office/drawing/2014/main" id="{722CEC8E-9C7D-80D0-43BC-BD49B4332228}"/>
              </a:ext>
            </a:extLst>
          </p:cNvPr>
          <p:cNvPicPr>
            <a:picLocks noChangeAspect="1"/>
          </p:cNvPicPr>
          <p:nvPr/>
        </p:nvPicPr>
        <p:blipFill>
          <a:blip r:embed="rId6"/>
          <a:stretch>
            <a:fillRect/>
          </a:stretch>
        </p:blipFill>
        <p:spPr>
          <a:xfrm>
            <a:off x="1479176" y="3754530"/>
            <a:ext cx="2495177" cy="1836644"/>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C461880C-1F9D-BBB5-3B0B-7BF157C1BE86}"/>
              </a:ext>
            </a:extLst>
          </p:cNvPr>
          <p:cNvPicPr>
            <a:picLocks noChangeAspect="1"/>
          </p:cNvPicPr>
          <p:nvPr/>
        </p:nvPicPr>
        <p:blipFill>
          <a:blip r:embed="rId7"/>
          <a:stretch>
            <a:fillRect/>
          </a:stretch>
        </p:blipFill>
        <p:spPr>
          <a:xfrm>
            <a:off x="4826001" y="3754531"/>
            <a:ext cx="2495177" cy="1881468"/>
          </a:xfrm>
          <a:prstGeom prst="rect">
            <a:avLst/>
          </a:prstGeom>
        </p:spPr>
      </p:pic>
      <p:sp>
        <p:nvSpPr>
          <p:cNvPr id="13" name="Rectangle: Rounded Corners 12">
            <a:extLst>
              <a:ext uri="{FF2B5EF4-FFF2-40B4-BE49-F238E27FC236}">
                <a16:creationId xmlns:a16="http://schemas.microsoft.com/office/drawing/2014/main" id="{0555E876-2B5F-B194-4AAC-BB40D10C403A}"/>
              </a:ext>
            </a:extLst>
          </p:cNvPr>
          <p:cNvSpPr/>
          <p:nvPr/>
        </p:nvSpPr>
        <p:spPr>
          <a:xfrm>
            <a:off x="1157940" y="1434352"/>
            <a:ext cx="3137647" cy="4452470"/>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3CC78C4F-1462-62E8-3C72-9DFF38860C55}"/>
              </a:ext>
            </a:extLst>
          </p:cNvPr>
          <p:cNvSpPr/>
          <p:nvPr/>
        </p:nvSpPr>
        <p:spPr>
          <a:xfrm>
            <a:off x="4504763" y="1434352"/>
            <a:ext cx="3137647" cy="4452470"/>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Rounded Corners 14">
            <a:extLst>
              <a:ext uri="{FF2B5EF4-FFF2-40B4-BE49-F238E27FC236}">
                <a16:creationId xmlns:a16="http://schemas.microsoft.com/office/drawing/2014/main" id="{85993ECA-3E43-7DFF-72BE-CA35B78F6D0A}"/>
              </a:ext>
            </a:extLst>
          </p:cNvPr>
          <p:cNvSpPr/>
          <p:nvPr/>
        </p:nvSpPr>
        <p:spPr>
          <a:xfrm>
            <a:off x="7812157" y="1436427"/>
            <a:ext cx="3223975" cy="4450395"/>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Google Shape;414;g36ca14bb4e9_0_242">
            <a:extLst>
              <a:ext uri="{FF2B5EF4-FFF2-40B4-BE49-F238E27FC236}">
                <a16:creationId xmlns:a16="http://schemas.microsoft.com/office/drawing/2014/main" id="{CF561FD3-2814-7364-F4C8-A6CFBCF07153}"/>
              </a:ext>
            </a:extLst>
          </p:cNvPr>
          <p:cNvSpPr txBox="1"/>
          <p:nvPr/>
        </p:nvSpPr>
        <p:spPr>
          <a:xfrm>
            <a:off x="1911804" y="346279"/>
            <a:ext cx="8362136" cy="9384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8000"/>
              </a:lnSpc>
              <a:spcBef>
                <a:spcPts val="0"/>
              </a:spcBef>
              <a:spcAft>
                <a:spcPts val="0"/>
              </a:spcAft>
              <a:buClr>
                <a:srgbClr val="000000"/>
              </a:buClr>
              <a:buSzTx/>
              <a:buFont typeface="Arial"/>
              <a:buNone/>
              <a:tabLst/>
              <a:defRPr/>
            </a:pPr>
            <a:r>
              <a:rPr kumimoji="0" lang="pt-PT" sz="3600" b="1" i="0" u="none" strike="noStrike" kern="0" cap="none" spc="0" normalizeH="0" baseline="0" noProof="0">
                <a:ln>
                  <a:noFill/>
                </a:ln>
                <a:solidFill>
                  <a:srgbClr val="FFFFFF"/>
                </a:solidFill>
                <a:effectLst/>
                <a:uLnTx/>
                <a:uFillTx/>
                <a:latin typeface="Jura"/>
                <a:ea typeface="Jura"/>
                <a:cs typeface="Arial"/>
                <a:sym typeface="Jura"/>
              </a:rPr>
              <a:t>A look into AIoD's core offerings</a:t>
            </a:r>
            <a:endParaRPr kumimoji="0" lang="fi-FI" sz="3600" b="0" i="0" u="none" strike="noStrike" kern="0" cap="none" spc="0" normalizeH="0" baseline="0" noProof="0">
              <a:ln>
                <a:noFill/>
              </a:ln>
              <a:solidFill>
                <a:srgbClr val="FFFFFF"/>
              </a:solidFill>
              <a:effectLst/>
              <a:uLnTx/>
              <a:uFillTx/>
              <a:latin typeface="Jura"/>
              <a:cs typeface="Arial"/>
              <a:sym typeface="Arial"/>
            </a:endParaRPr>
          </a:p>
        </p:txBody>
      </p:sp>
      <p:pic>
        <p:nvPicPr>
          <p:cNvPr id="2" name="Kuva 1" descr="Kuva, joka sisältää kohteen teksti, kuvakaappaus&#10;&#10;Tekoälyllä luotu sisältö saattaa olla virheellistä.">
            <a:extLst>
              <a:ext uri="{FF2B5EF4-FFF2-40B4-BE49-F238E27FC236}">
                <a16:creationId xmlns:a16="http://schemas.microsoft.com/office/drawing/2014/main" id="{9F84D766-81C2-A3C3-24FC-335E3B4BB23A}"/>
              </a:ext>
            </a:extLst>
          </p:cNvPr>
          <p:cNvPicPr>
            <a:picLocks noChangeAspect="1"/>
          </p:cNvPicPr>
          <p:nvPr/>
        </p:nvPicPr>
        <p:blipFill>
          <a:blip r:embed="rId8"/>
          <a:srcRect l="5317" t="-703" r="2988" b="-393"/>
          <a:stretch>
            <a:fillRect/>
          </a:stretch>
        </p:blipFill>
        <p:spPr>
          <a:xfrm>
            <a:off x="8090797" y="3699268"/>
            <a:ext cx="2665723" cy="1930635"/>
          </a:xfrm>
          <a:prstGeom prst="rect">
            <a:avLst/>
          </a:prstGeom>
        </p:spPr>
      </p:pic>
    </p:spTree>
    <p:extLst>
      <p:ext uri="{BB962C8B-B14F-4D97-AF65-F5344CB8AC3E}">
        <p14:creationId xmlns:p14="http://schemas.microsoft.com/office/powerpoint/2010/main" val="252886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671"/>
        <p:cNvGrpSpPr/>
        <p:nvPr/>
      </p:nvGrpSpPr>
      <p:grpSpPr>
        <a:xfrm>
          <a:off x="0" y="0"/>
          <a:ext cx="0" cy="0"/>
          <a:chOff x="0" y="0"/>
          <a:chExt cx="0" cy="0"/>
        </a:xfrm>
      </p:grpSpPr>
      <p:sp>
        <p:nvSpPr>
          <p:cNvPr id="672" name="Google Shape;672;g37940ad436e_0_1563"/>
          <p:cNvSpPr/>
          <p:nvPr/>
        </p:nvSpPr>
        <p:spPr>
          <a:xfrm>
            <a:off x="0" y="0"/>
            <a:ext cx="1876425" cy="1930400"/>
          </a:xfrm>
          <a:custGeom>
            <a:avLst/>
            <a:gdLst/>
            <a:ahLst/>
            <a:cxnLst/>
            <a:rect l="l" t="t" r="r" b="b"/>
            <a:pathLst>
              <a:path w="3752850" h="3860800" extrusionOk="0">
                <a:moveTo>
                  <a:pt x="0" y="0"/>
                </a:moveTo>
                <a:lnTo>
                  <a:pt x="3752850" y="0"/>
                </a:lnTo>
                <a:lnTo>
                  <a:pt x="3752850" y="3860800"/>
                </a:lnTo>
                <a:lnTo>
                  <a:pt x="0" y="3860800"/>
                </a:lnTo>
                <a:lnTo>
                  <a:pt x="0" y="0"/>
                </a:lnTo>
                <a:close/>
              </a:path>
            </a:pathLst>
          </a:custGeom>
          <a:blipFill rotWithShape="1">
            <a:blip r:embed="rId3">
              <a:alphaModFix/>
            </a:blip>
            <a:stretch>
              <a:fillRect b="-147"/>
            </a:stretch>
          </a:blipFill>
          <a:ln>
            <a:noFill/>
          </a:ln>
        </p:spPr>
        <p:txBody>
          <a:bodyPr/>
          <a:lstStyle/>
          <a:p>
            <a:endParaRPr lang="en-GB"/>
          </a:p>
        </p:txBody>
      </p:sp>
      <p:sp>
        <p:nvSpPr>
          <p:cNvPr id="673" name="Google Shape;673;g37940ad436e_0_1563" descr="A black background with white text  Description automatically generated"/>
          <p:cNvSpPr/>
          <p:nvPr/>
        </p:nvSpPr>
        <p:spPr>
          <a:xfrm>
            <a:off x="9994900" y="6096000"/>
            <a:ext cx="1776413" cy="379413"/>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4">
              <a:alphaModFix/>
            </a:blip>
            <a:stretch>
              <a:fillRect r="-168"/>
            </a:stretch>
          </a:blipFill>
          <a:ln>
            <a:noFill/>
          </a:ln>
        </p:spPr>
        <p:txBody>
          <a:bodyPr/>
          <a:lstStyle/>
          <a:p>
            <a:endParaRPr lang="en-GB"/>
          </a:p>
        </p:txBody>
      </p:sp>
      <p:sp>
        <p:nvSpPr>
          <p:cNvPr id="675" name="Google Shape;675;g37940ad436e_0_1563"/>
          <p:cNvSpPr txBox="1"/>
          <p:nvPr/>
        </p:nvSpPr>
        <p:spPr>
          <a:xfrm>
            <a:off x="899150" y="453644"/>
            <a:ext cx="10393800" cy="1216500"/>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Clr>
                <a:srgbClr val="000000"/>
              </a:buClr>
              <a:buSzPts val="3800"/>
              <a:buFont typeface="Arial"/>
              <a:buNone/>
            </a:pPr>
            <a:r>
              <a:rPr lang="pt-PT" sz="3800" b="1" i="0" u="none" strike="noStrike" cap="none">
                <a:solidFill>
                  <a:srgbClr val="FFFFFF"/>
                </a:solidFill>
                <a:latin typeface="Jura"/>
                <a:ea typeface="Jura"/>
                <a:cs typeface="Jura"/>
                <a:sym typeface="Jura"/>
              </a:rPr>
              <a:t>Why join the </a:t>
            </a:r>
            <a:endParaRPr sz="900" b="0" i="0" u="none" strike="noStrike" cap="none">
              <a:solidFill>
                <a:srgbClr val="000000"/>
              </a:solidFill>
              <a:latin typeface="Arial"/>
              <a:ea typeface="Arial"/>
              <a:cs typeface="Arial"/>
              <a:sym typeface="Arial"/>
            </a:endParaRPr>
          </a:p>
          <a:p>
            <a:pPr marL="0" marR="0" lvl="0" indent="0" algn="ctr" rtl="0">
              <a:lnSpc>
                <a:spcPct val="108000"/>
              </a:lnSpc>
              <a:spcBef>
                <a:spcPts val="0"/>
              </a:spcBef>
              <a:spcAft>
                <a:spcPts val="0"/>
              </a:spcAft>
              <a:buClr>
                <a:srgbClr val="000000"/>
              </a:buClr>
              <a:buSzPts val="3800"/>
              <a:buFont typeface="Arial"/>
              <a:buNone/>
            </a:pPr>
            <a:r>
              <a:rPr lang="pt-PT" sz="3800" b="1" i="0" u="none" strike="noStrike" cap="none">
                <a:solidFill>
                  <a:srgbClr val="FFFFFF"/>
                </a:solidFill>
                <a:latin typeface="Jura"/>
                <a:ea typeface="Jura"/>
                <a:cs typeface="Jura"/>
                <a:sym typeface="Jura"/>
              </a:rPr>
              <a:t>AI-on-Demand platform?</a:t>
            </a:r>
            <a:endParaRPr sz="900" b="0" i="0" u="none" strike="noStrike" cap="none">
              <a:solidFill>
                <a:srgbClr val="000000"/>
              </a:solidFill>
              <a:latin typeface="Arial"/>
              <a:ea typeface="Arial"/>
              <a:cs typeface="Arial"/>
              <a:sym typeface="Arial"/>
            </a:endParaRPr>
          </a:p>
        </p:txBody>
      </p:sp>
      <p:sp>
        <p:nvSpPr>
          <p:cNvPr id="676" name="Google Shape;676;g37940ad436e_0_1563"/>
          <p:cNvSpPr txBox="1"/>
          <p:nvPr/>
        </p:nvSpPr>
        <p:spPr>
          <a:xfrm>
            <a:off x="6476275" y="2104750"/>
            <a:ext cx="5292867" cy="3556358"/>
          </a:xfrm>
          <a:prstGeom prst="rect">
            <a:avLst/>
          </a:prstGeom>
          <a:noFill/>
          <a:ln>
            <a:noFill/>
          </a:ln>
        </p:spPr>
        <p:txBody>
          <a:bodyPr spcFirstLastPara="1" wrap="square" lIns="0" tIns="0" rIns="0" bIns="0" anchor="t" anchorCtr="0">
            <a:spAutoFit/>
          </a:bodyPr>
          <a:lstStyle/>
          <a:p>
            <a:pPr marL="0" marR="0" lvl="0" indent="0" algn="l" rtl="0">
              <a:lnSpc>
                <a:spcPct val="170000"/>
              </a:lnSpc>
              <a:spcBef>
                <a:spcPts val="0"/>
              </a:spcBef>
              <a:spcAft>
                <a:spcPts val="0"/>
              </a:spcAft>
              <a:buClr>
                <a:srgbClr val="000000"/>
              </a:buClr>
              <a:buSzPts val="2300"/>
              <a:buFont typeface="Arial"/>
              <a:buNone/>
            </a:pPr>
            <a:r>
              <a:rPr lang="pt-PT" sz="2300" b="1" i="0" u="none" strike="noStrike" cap="none" dirty="0">
                <a:solidFill>
                  <a:schemeClr val="bg1"/>
                </a:solidFill>
                <a:latin typeface="Jura"/>
                <a:ea typeface="Jura"/>
                <a:cs typeface="Jura"/>
                <a:sym typeface="Jura"/>
              </a:rPr>
              <a:t>For Business &amp; </a:t>
            </a:r>
            <a:r>
              <a:rPr lang="pt-PT" sz="2300" b="1" i="0" u="none" strike="noStrike" cap="none" err="1">
                <a:solidFill>
                  <a:schemeClr val="bg1"/>
                </a:solidFill>
                <a:latin typeface="Jura"/>
                <a:ea typeface="Jura"/>
                <a:cs typeface="Jura"/>
                <a:sym typeface="Jura"/>
              </a:rPr>
              <a:t>Industry</a:t>
            </a:r>
            <a:endParaRPr lang="en-US" sz="2300" b="1" i="0" u="none" strike="noStrike" cap="none">
              <a:solidFill>
                <a:schemeClr val="bg1"/>
              </a:solidFill>
              <a:latin typeface="Jura"/>
              <a:ea typeface="Jura"/>
              <a:cs typeface="Jura"/>
            </a:endParaRPr>
          </a:p>
          <a:p>
            <a:pPr marL="609600" lvl="1" indent="-254000">
              <a:lnSpc>
                <a:spcPct val="150000"/>
              </a:lnSpc>
              <a:buClr>
                <a:srgbClr val="FFFFFF"/>
              </a:buClr>
              <a:buSzPts val="1600"/>
              <a:buFont typeface="Jura"/>
              <a:buChar char="•"/>
            </a:pPr>
            <a:r>
              <a:rPr lang="pt-PT" sz="1600" b="1" err="1">
                <a:solidFill>
                  <a:schemeClr val="lt1"/>
                </a:solidFill>
                <a:latin typeface="Jura"/>
                <a:ea typeface="Jura"/>
                <a:cs typeface="Segoe UI"/>
                <a:sym typeface="Jura"/>
              </a:rPr>
              <a:t>Gain</a:t>
            </a:r>
            <a:r>
              <a:rPr lang="pt-PT" sz="1600" b="1" dirty="0">
                <a:solidFill>
                  <a:schemeClr val="lt1"/>
                </a:solidFill>
                <a:latin typeface="Jura"/>
                <a:ea typeface="Jura"/>
                <a:cs typeface="Segoe UI"/>
                <a:sym typeface="Jura"/>
              </a:rPr>
              <a:t> </a:t>
            </a:r>
            <a:r>
              <a:rPr lang="pt-PT" sz="1600" b="1" err="1">
                <a:solidFill>
                  <a:srgbClr val="FDEC02"/>
                </a:solidFill>
                <a:latin typeface="Jura"/>
                <a:ea typeface="Jura"/>
                <a:cs typeface="Segoe UI"/>
                <a:sym typeface="Jura"/>
              </a:rPr>
              <a:t>visibility</a:t>
            </a:r>
            <a:r>
              <a:rPr lang="pt-PT" sz="1600" b="1" dirty="0">
                <a:solidFill>
                  <a:srgbClr val="FDEC02"/>
                </a:solidFill>
                <a:latin typeface="Jura"/>
                <a:ea typeface="Jura"/>
                <a:cs typeface="Segoe UI"/>
                <a:sym typeface="Jura"/>
              </a:rPr>
              <a:t> </a:t>
            </a:r>
            <a:r>
              <a:rPr lang="pt-PT" sz="1600" b="1" err="1">
                <a:solidFill>
                  <a:srgbClr val="FDEC02"/>
                </a:solidFill>
                <a:latin typeface="Jura"/>
                <a:ea typeface="Jura"/>
                <a:cs typeface="Segoe UI"/>
                <a:sym typeface="Jura"/>
              </a:rPr>
              <a:t>across</a:t>
            </a:r>
            <a:r>
              <a:rPr lang="pt-PT" sz="1600" b="1" dirty="0">
                <a:solidFill>
                  <a:srgbClr val="FDEC02"/>
                </a:solidFill>
                <a:latin typeface="Jura"/>
                <a:ea typeface="Jura"/>
                <a:cs typeface="Segoe UI"/>
                <a:sym typeface="Jura"/>
              </a:rPr>
              <a:t> </a:t>
            </a:r>
            <a:r>
              <a:rPr lang="pt-PT" sz="1600" b="1" err="1">
                <a:solidFill>
                  <a:srgbClr val="FDEC02"/>
                </a:solidFill>
                <a:latin typeface="Jura"/>
                <a:ea typeface="Jura"/>
                <a:cs typeface="Segoe UI"/>
                <a:sym typeface="Jura"/>
              </a:rPr>
              <a:t>Europe</a:t>
            </a:r>
            <a:r>
              <a:rPr lang="pt-PT" sz="1600" b="1" dirty="0">
                <a:solidFill>
                  <a:schemeClr val="lt1"/>
                </a:solidFill>
                <a:latin typeface="Jura"/>
                <a:ea typeface="Jura"/>
                <a:cs typeface="Segoe UI"/>
                <a:sym typeface="Jura"/>
              </a:rPr>
              <a:t> </a:t>
            </a:r>
            <a:r>
              <a:rPr lang="pt-PT" sz="1600" b="1" err="1">
                <a:solidFill>
                  <a:schemeClr val="lt1"/>
                </a:solidFill>
                <a:latin typeface="Jura"/>
                <a:ea typeface="Jura"/>
                <a:cs typeface="Segoe UI"/>
                <a:sym typeface="Jura"/>
              </a:rPr>
              <a:t>through</a:t>
            </a:r>
            <a:r>
              <a:rPr lang="pt-PT" sz="1600" b="1" dirty="0">
                <a:solidFill>
                  <a:schemeClr val="lt1"/>
                </a:solidFill>
                <a:latin typeface="Jura"/>
                <a:ea typeface="Jura"/>
                <a:cs typeface="Segoe UI"/>
                <a:sym typeface="Jura"/>
              </a:rPr>
              <a:t> a </a:t>
            </a:r>
            <a:r>
              <a:rPr lang="pt-PT" sz="1600" b="1" err="1">
                <a:solidFill>
                  <a:schemeClr val="lt1"/>
                </a:solidFill>
                <a:latin typeface="Jura"/>
                <a:ea typeface="Jura"/>
                <a:cs typeface="Segoe UI"/>
                <a:sym typeface="Jura"/>
              </a:rPr>
              <a:t>trusted</a:t>
            </a:r>
            <a:r>
              <a:rPr lang="pt-PT" sz="1600" b="1" dirty="0">
                <a:solidFill>
                  <a:schemeClr val="lt1"/>
                </a:solidFill>
                <a:latin typeface="Jura"/>
                <a:ea typeface="Jura"/>
                <a:cs typeface="Segoe UI"/>
                <a:sym typeface="Jura"/>
              </a:rPr>
              <a:t> </a:t>
            </a:r>
            <a:r>
              <a:rPr lang="pt-PT" sz="1600" b="1" i="0" u="none" strike="noStrike" cap="none" dirty="0">
                <a:solidFill>
                  <a:schemeClr val="lt1"/>
                </a:solidFill>
                <a:latin typeface="Jura"/>
                <a:ea typeface="Jura"/>
                <a:cs typeface="Segoe UI"/>
                <a:sym typeface="Jura"/>
              </a:rPr>
              <a:t>AI </a:t>
            </a:r>
            <a:r>
              <a:rPr lang="pt-PT" sz="1600" b="1" i="0" u="none" strike="noStrike" cap="none" err="1">
                <a:solidFill>
                  <a:schemeClr val="lt1"/>
                </a:solidFill>
                <a:latin typeface="Jura"/>
                <a:ea typeface="Jura"/>
                <a:cs typeface="Segoe UI"/>
                <a:sym typeface="Jura"/>
              </a:rPr>
              <a:t>platform</a:t>
            </a:r>
            <a:endParaRPr lang="pt-PT" sz="1600" b="1">
              <a:solidFill>
                <a:schemeClr val="lt1"/>
              </a:solidFill>
              <a:latin typeface="Jura"/>
              <a:ea typeface="Jura"/>
              <a:cs typeface="Segoe UI"/>
            </a:endParaRPr>
          </a:p>
          <a:p>
            <a:pPr marL="609600" lvl="1" indent="-254000">
              <a:lnSpc>
                <a:spcPct val="150000"/>
              </a:lnSpc>
              <a:buClr>
                <a:srgbClr val="FFFFFF"/>
              </a:buClr>
              <a:buSzPts val="1600"/>
              <a:buFont typeface="Jura"/>
              <a:buChar char="•"/>
            </a:pPr>
            <a:r>
              <a:rPr lang="pt-PT" sz="1600" b="1" err="1">
                <a:solidFill>
                  <a:srgbClr val="FDEC02"/>
                </a:solidFill>
                <a:latin typeface="Jura"/>
                <a:ea typeface="Jura"/>
                <a:cs typeface="Segoe UI"/>
                <a:sym typeface="Jura"/>
              </a:rPr>
              <a:t>Scale</a:t>
            </a:r>
            <a:r>
              <a:rPr lang="pt-PT" sz="1600" b="1" dirty="0">
                <a:solidFill>
                  <a:srgbClr val="FDEC02"/>
                </a:solidFill>
                <a:latin typeface="Jura"/>
                <a:ea typeface="Jura"/>
                <a:cs typeface="Segoe UI"/>
                <a:sym typeface="Jura"/>
              </a:rPr>
              <a:t> </a:t>
            </a:r>
            <a:r>
              <a:rPr lang="pt-PT" sz="1600" b="1" i="0" u="none" strike="noStrike" cap="none" dirty="0">
                <a:solidFill>
                  <a:srgbClr val="FDEC02"/>
                </a:solidFill>
                <a:latin typeface="Jura"/>
                <a:ea typeface="Jura"/>
                <a:cs typeface="Segoe UI"/>
                <a:sym typeface="Jura"/>
              </a:rPr>
              <a:t>AI </a:t>
            </a:r>
            <a:r>
              <a:rPr lang="pt-PT" sz="1600" b="1" err="1">
                <a:solidFill>
                  <a:srgbClr val="FDEC02"/>
                </a:solidFill>
                <a:latin typeface="Jura"/>
                <a:ea typeface="Jura"/>
                <a:cs typeface="Segoe UI"/>
                <a:sym typeface="Jura"/>
              </a:rPr>
              <a:t>efficiently</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using</a:t>
            </a:r>
            <a:r>
              <a:rPr lang="pt-PT" sz="1600" b="1" dirty="0">
                <a:solidFill>
                  <a:srgbClr val="FFFFFF"/>
                </a:solidFill>
                <a:latin typeface="Jura"/>
                <a:ea typeface="Jura"/>
                <a:cs typeface="Segoe UI"/>
                <a:sym typeface="Jura"/>
              </a:rPr>
              <a:t> secure, </a:t>
            </a:r>
            <a:r>
              <a:rPr lang="pt-PT" sz="1600" b="1" err="1">
                <a:solidFill>
                  <a:srgbClr val="FFFFFF"/>
                </a:solidFill>
                <a:latin typeface="Jura"/>
                <a:ea typeface="Jura"/>
                <a:cs typeface="Segoe UI"/>
                <a:sym typeface="Jura"/>
              </a:rPr>
              <a:t>high</a:t>
            </a:r>
            <a:r>
              <a:rPr lang="pt-PT" sz="1600" b="1" dirty="0">
                <a:solidFill>
                  <a:srgbClr val="FFFFFF"/>
                </a:solidFill>
                <a:latin typeface="Jura"/>
                <a:ea typeface="Jura"/>
                <a:cs typeface="Segoe UI"/>
                <a:sym typeface="Jura"/>
              </a:rPr>
              <a:t>-performance </a:t>
            </a:r>
            <a:r>
              <a:rPr lang="pt-PT" sz="1600" b="1" err="1">
                <a:solidFill>
                  <a:srgbClr val="FFFFFF"/>
                </a:solidFill>
                <a:latin typeface="Jura"/>
                <a:ea typeface="Jura"/>
                <a:cs typeface="Segoe UI"/>
                <a:sym typeface="Jura"/>
              </a:rPr>
              <a:t>infrastructure</a:t>
            </a:r>
            <a:endParaRPr lang="pt-PT" sz="1600" b="1">
              <a:latin typeface="Jura"/>
            </a:endParaRPr>
          </a:p>
          <a:p>
            <a:pPr marL="609600" lvl="1" indent="-254000">
              <a:lnSpc>
                <a:spcPct val="150000"/>
              </a:lnSpc>
              <a:buClr>
                <a:srgbClr val="FFFFFF"/>
              </a:buClr>
              <a:buSzPts val="1600"/>
              <a:buFont typeface="Jura"/>
              <a:buChar char="•"/>
            </a:pPr>
            <a:r>
              <a:rPr lang="pt-PT" sz="1600" b="1" err="1">
                <a:solidFill>
                  <a:srgbClr val="FDEC02"/>
                </a:solidFill>
                <a:latin typeface="Jura"/>
                <a:ea typeface="Jura"/>
                <a:cs typeface="Segoe UI"/>
                <a:sym typeface="Jura"/>
              </a:rPr>
              <a:t>Deploy</a:t>
            </a:r>
            <a:r>
              <a:rPr lang="pt-PT" sz="1600" b="1" dirty="0">
                <a:solidFill>
                  <a:srgbClr val="FDEC02"/>
                </a:solidFill>
                <a:latin typeface="Jura"/>
                <a:ea typeface="Jura"/>
                <a:cs typeface="Segoe UI"/>
                <a:sym typeface="Jura"/>
              </a:rPr>
              <a:t> </a:t>
            </a:r>
            <a:r>
              <a:rPr lang="pt-PT" sz="1600" b="1" err="1">
                <a:solidFill>
                  <a:srgbClr val="FDEC02"/>
                </a:solidFill>
                <a:latin typeface="Jura"/>
                <a:ea typeface="Jura"/>
                <a:cs typeface="Segoe UI"/>
                <a:sym typeface="Jura"/>
              </a:rPr>
              <a:t>with</a:t>
            </a:r>
            <a:r>
              <a:rPr lang="pt-PT" sz="1600" b="1" dirty="0">
                <a:solidFill>
                  <a:srgbClr val="FDEC02"/>
                </a:solidFill>
                <a:latin typeface="Jura"/>
                <a:ea typeface="Jura"/>
                <a:cs typeface="Segoe UI"/>
                <a:sym typeface="Jura"/>
              </a:rPr>
              <a:t> </a:t>
            </a:r>
            <a:r>
              <a:rPr lang="pt-PT" sz="1600" b="1" err="1">
                <a:solidFill>
                  <a:srgbClr val="FDEC02"/>
                </a:solidFill>
                <a:latin typeface="Jura"/>
                <a:ea typeface="Jura"/>
                <a:cs typeface="Segoe UI"/>
                <a:sym typeface="Jura"/>
              </a:rPr>
              <a:t>confidence</a:t>
            </a:r>
            <a:r>
              <a:rPr lang="pt-PT" sz="1600" b="1" dirty="0">
                <a:solidFill>
                  <a:srgbClr val="FFFFFF"/>
                </a:solidFill>
                <a:latin typeface="Jura"/>
                <a:ea typeface="Jura"/>
                <a:cs typeface="Segoe UI"/>
                <a:sym typeface="Jura"/>
              </a:rPr>
              <a:t> in a </a:t>
            </a:r>
            <a:r>
              <a:rPr lang="pt-PT" sz="1600" b="1" err="1">
                <a:solidFill>
                  <a:srgbClr val="FFFFFF"/>
                </a:solidFill>
                <a:latin typeface="Jura"/>
                <a:ea typeface="Jura"/>
                <a:cs typeface="Segoe UI"/>
                <a:sym typeface="Jura"/>
              </a:rPr>
              <a:t>reliable</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enterprise-ready</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environment</a:t>
            </a:r>
            <a:endParaRPr sz="1600" b="1">
              <a:latin typeface="Jura"/>
            </a:endParaRPr>
          </a:p>
          <a:p>
            <a:pPr marL="609600" lvl="1" indent="-254000">
              <a:lnSpc>
                <a:spcPct val="150000"/>
              </a:lnSpc>
              <a:buClr>
                <a:srgbClr val="FFFFFF"/>
              </a:buClr>
              <a:buSzPts val="1600"/>
              <a:buFont typeface="Jura"/>
              <a:buChar char="•"/>
            </a:pPr>
            <a:r>
              <a:rPr lang="pt-PT" sz="1600" b="1" dirty="0">
                <a:solidFill>
                  <a:srgbClr val="FFFFFF"/>
                </a:solidFill>
                <a:latin typeface="Jura"/>
                <a:ea typeface="Jura"/>
                <a:cs typeface="Segoe UI"/>
                <a:sym typeface="Jura"/>
              </a:rPr>
              <a:t>Access </a:t>
            </a:r>
            <a:r>
              <a:rPr lang="pt-PT" sz="1600" b="1" err="1">
                <a:solidFill>
                  <a:srgbClr val="FDEC02"/>
                </a:solidFill>
                <a:latin typeface="Jura"/>
                <a:ea typeface="Jura"/>
                <a:cs typeface="Segoe UI"/>
                <a:sym typeface="Jura"/>
              </a:rPr>
              <a:t>trustworthy</a:t>
            </a:r>
            <a:r>
              <a:rPr lang="pt-PT" sz="1600" b="1" dirty="0">
                <a:solidFill>
                  <a:srgbClr val="FDEC02"/>
                </a:solidFill>
                <a:latin typeface="Jura"/>
                <a:ea typeface="Jura"/>
                <a:cs typeface="Segoe UI"/>
                <a:sym typeface="Jura"/>
              </a:rPr>
              <a:t> </a:t>
            </a:r>
            <a:r>
              <a:rPr lang="pt-PT" sz="1600" b="1" i="0" u="none" strike="noStrike" cap="none" dirty="0">
                <a:solidFill>
                  <a:srgbClr val="FDEC02"/>
                </a:solidFill>
                <a:latin typeface="Jura"/>
                <a:ea typeface="Jura"/>
                <a:cs typeface="Segoe UI"/>
                <a:sym typeface="Jura"/>
              </a:rPr>
              <a:t>AI </a:t>
            </a:r>
            <a:r>
              <a:rPr lang="pt-PT" sz="1600" b="1" err="1">
                <a:solidFill>
                  <a:srgbClr val="FFFFFF"/>
                </a:solidFill>
                <a:latin typeface="Jura"/>
                <a:ea typeface="Jura"/>
                <a:cs typeface="Segoe UI"/>
                <a:sym typeface="Jura"/>
              </a:rPr>
              <a:t>aligned</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with</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European</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values</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and</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regulations</a:t>
            </a:r>
            <a:endParaRPr lang="pt-PT" sz="1600" b="1"/>
          </a:p>
        </p:txBody>
      </p:sp>
      <p:cxnSp>
        <p:nvCxnSpPr>
          <p:cNvPr id="678" name="Google Shape;678;g37940ad436e_0_1563"/>
          <p:cNvCxnSpPr/>
          <p:nvPr/>
        </p:nvCxnSpPr>
        <p:spPr>
          <a:xfrm>
            <a:off x="6160275" y="1873398"/>
            <a:ext cx="0" cy="4454700"/>
          </a:xfrm>
          <a:prstGeom prst="straightConnector1">
            <a:avLst/>
          </a:prstGeom>
          <a:noFill/>
          <a:ln w="9525" cap="rnd" cmpd="sng">
            <a:solidFill>
              <a:srgbClr val="FFED00"/>
            </a:solidFill>
            <a:prstDash val="solid"/>
            <a:round/>
            <a:headEnd type="none" w="sm" len="sm"/>
            <a:tailEnd type="none" w="sm" len="sm"/>
          </a:ln>
        </p:spPr>
      </p:cxnSp>
      <p:sp>
        <p:nvSpPr>
          <p:cNvPr id="2" name="Google Shape;677;g37940ad436e_0_1563">
            <a:extLst>
              <a:ext uri="{FF2B5EF4-FFF2-40B4-BE49-F238E27FC236}">
                <a16:creationId xmlns:a16="http://schemas.microsoft.com/office/drawing/2014/main" id="{F8C9BA64-4540-279E-9063-0CA5F0F68A0C}"/>
              </a:ext>
            </a:extLst>
          </p:cNvPr>
          <p:cNvSpPr txBox="1"/>
          <p:nvPr/>
        </p:nvSpPr>
        <p:spPr>
          <a:xfrm>
            <a:off x="674836" y="2098577"/>
            <a:ext cx="5270811" cy="291618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70000"/>
              </a:lnSpc>
              <a:spcBef>
                <a:spcPts val="0"/>
              </a:spcBef>
              <a:spcAft>
                <a:spcPts val="0"/>
              </a:spcAft>
              <a:buClr>
                <a:srgbClr val="000000"/>
              </a:buClr>
              <a:buSzPts val="2300"/>
              <a:buFont typeface="Arial"/>
              <a:buNone/>
            </a:pPr>
            <a:r>
              <a:rPr lang="pt-PT" sz="2300" b="1" i="0" u="none" strike="noStrike" cap="none" dirty="0">
                <a:solidFill>
                  <a:schemeClr val="bg1"/>
                </a:solidFill>
                <a:latin typeface="Jura"/>
                <a:ea typeface="Jura"/>
                <a:cs typeface="Jura"/>
                <a:sym typeface="Jura"/>
              </a:rPr>
              <a:t>For Research &amp; Innovation</a:t>
            </a:r>
            <a:endParaRPr lang="en-US" sz="2300" b="1" i="0" u="none" strike="noStrike" cap="none" dirty="0">
              <a:solidFill>
                <a:schemeClr val="bg1"/>
              </a:solidFill>
              <a:latin typeface="Jura"/>
              <a:ea typeface="Jura"/>
              <a:cs typeface="Jura"/>
            </a:endParaRPr>
          </a:p>
          <a:p>
            <a:pPr marL="609600" indent="-254000">
              <a:lnSpc>
                <a:spcPct val="170000"/>
              </a:lnSpc>
              <a:buClr>
                <a:srgbClr val="FFFFFF"/>
              </a:buClr>
              <a:buSzPts val="1600"/>
              <a:buFont typeface="Jura"/>
              <a:buChar char="•"/>
            </a:pPr>
            <a:r>
              <a:rPr lang="pt-PT" sz="1600" b="1" err="1">
                <a:solidFill>
                  <a:srgbClr val="FDEC02"/>
                </a:solidFill>
                <a:latin typeface="Jura"/>
                <a:ea typeface="Jura"/>
              </a:rPr>
              <a:t>Metadata</a:t>
            </a:r>
            <a:r>
              <a:rPr lang="pt-PT" sz="1600" b="1" dirty="0">
                <a:solidFill>
                  <a:srgbClr val="FDEC02"/>
                </a:solidFill>
                <a:latin typeface="Jura"/>
                <a:ea typeface="Jura"/>
              </a:rPr>
              <a:t> Catalogue </a:t>
            </a:r>
            <a:r>
              <a:rPr lang="pt-PT" sz="1600" b="1" dirty="0">
                <a:solidFill>
                  <a:schemeClr val="bg1"/>
                </a:solidFill>
                <a:latin typeface="Jura"/>
                <a:ea typeface="Jura"/>
              </a:rPr>
              <a:t>- </a:t>
            </a:r>
            <a:r>
              <a:rPr lang="pt-PT" sz="1600" b="1" err="1">
                <a:solidFill>
                  <a:schemeClr val="bg1"/>
                </a:solidFill>
                <a:latin typeface="Jura"/>
                <a:ea typeface="Jura"/>
              </a:rPr>
              <a:t>Search</a:t>
            </a:r>
            <a:r>
              <a:rPr lang="pt-PT" sz="1600" b="1" dirty="0">
                <a:solidFill>
                  <a:schemeClr val="bg1"/>
                </a:solidFill>
                <a:latin typeface="Jura"/>
                <a:ea typeface="Jura"/>
              </a:rPr>
              <a:t> 500,000+ AI assets</a:t>
            </a:r>
          </a:p>
          <a:p>
            <a:pPr marL="609600" lvl="1" indent="-254000">
              <a:lnSpc>
                <a:spcPct val="150000"/>
              </a:lnSpc>
              <a:buClr>
                <a:srgbClr val="FFFFFF"/>
              </a:buClr>
              <a:buSzPts val="1600"/>
              <a:buFont typeface="Jura"/>
              <a:buChar char="•"/>
            </a:pPr>
            <a:r>
              <a:rPr lang="pt-PT" sz="1600" b="1" err="1">
                <a:solidFill>
                  <a:srgbClr val="FDEC02"/>
                </a:solidFill>
                <a:latin typeface="Jura"/>
                <a:ea typeface="Jura"/>
                <a:cs typeface="Segoe UI"/>
                <a:sym typeface="Jura"/>
              </a:rPr>
              <a:t>Connect</a:t>
            </a:r>
            <a:r>
              <a:rPr lang="pt-PT" sz="1600" b="1" dirty="0">
                <a:solidFill>
                  <a:srgbClr val="FDEC02"/>
                </a:solidFill>
                <a:latin typeface="Jura"/>
                <a:ea typeface="Jura"/>
                <a:cs typeface="Segoe UI"/>
                <a:sym typeface="Jura"/>
              </a:rPr>
              <a:t> </a:t>
            </a:r>
            <a:r>
              <a:rPr lang="pt-PT" sz="1600" b="1" err="1">
                <a:solidFill>
                  <a:srgbClr val="FFFFFF"/>
                </a:solidFill>
                <a:latin typeface="Jura"/>
                <a:ea typeface="Jura"/>
                <a:cs typeface="Segoe UI"/>
                <a:sym typeface="Jura"/>
              </a:rPr>
              <a:t>with</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partners</a:t>
            </a:r>
            <a:r>
              <a:rPr lang="pt-PT" sz="1600" b="1" i="0" u="none" strike="noStrike" cap="none" dirty="0">
                <a:solidFill>
                  <a:srgbClr val="FFFFFF"/>
                </a:solidFill>
                <a:latin typeface="Jura"/>
                <a:ea typeface="Jura"/>
                <a:cs typeface="Segoe UI"/>
                <a:sym typeface="Jura"/>
              </a:rPr>
              <a:t> </a:t>
            </a:r>
            <a:r>
              <a:rPr lang="pt-PT" sz="1600" b="1" i="0" u="none" strike="noStrike" cap="none" err="1">
                <a:solidFill>
                  <a:srgbClr val="FFFFFF"/>
                </a:solidFill>
                <a:latin typeface="Jura"/>
                <a:ea typeface="Jura"/>
                <a:cs typeface="Segoe UI"/>
                <a:sym typeface="Jura"/>
              </a:rPr>
              <a:t>and</a:t>
            </a:r>
            <a:r>
              <a:rPr lang="pt-PT" sz="1600" b="1" i="0" u="none" strike="noStrike" cap="none" dirty="0">
                <a:solidFill>
                  <a:srgbClr val="FFFFFF"/>
                </a:solidFill>
                <a:latin typeface="Jura"/>
                <a:ea typeface="Jura"/>
                <a:cs typeface="Segoe UI"/>
                <a:sym typeface="Jura"/>
              </a:rPr>
              <a:t> </a:t>
            </a:r>
            <a:r>
              <a:rPr lang="pt-PT" sz="1600" b="1" dirty="0">
                <a:solidFill>
                  <a:srgbClr val="FFFFFF"/>
                </a:solidFill>
                <a:latin typeface="Jura"/>
                <a:ea typeface="Jura"/>
                <a:cs typeface="Segoe UI"/>
                <a:sym typeface="Jura"/>
              </a:rPr>
              <a:t>funding </a:t>
            </a:r>
            <a:r>
              <a:rPr lang="pt-PT" sz="1600" b="1" err="1">
                <a:solidFill>
                  <a:srgbClr val="FFFFFF"/>
                </a:solidFill>
                <a:latin typeface="Jura"/>
                <a:ea typeface="Jura"/>
                <a:cs typeface="Segoe UI"/>
                <a:sym typeface="Jura"/>
              </a:rPr>
              <a:t>through</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smart</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ecosystem</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navigation</a:t>
            </a:r>
            <a:endParaRPr lang="pt-PT" sz="1600" b="1">
              <a:latin typeface="Jura"/>
            </a:endParaRPr>
          </a:p>
          <a:p>
            <a:pPr marL="609600" lvl="1" indent="-254000">
              <a:lnSpc>
                <a:spcPct val="150000"/>
              </a:lnSpc>
              <a:buClr>
                <a:srgbClr val="FFFFFF"/>
              </a:buClr>
              <a:buSzPts val="1600"/>
              <a:buFont typeface="Jura"/>
              <a:buChar char="•"/>
            </a:pPr>
            <a:r>
              <a:rPr lang="pt-PT" sz="1600" b="1" err="1">
                <a:solidFill>
                  <a:srgbClr val="FFFFFF"/>
                </a:solidFill>
                <a:latin typeface="Jura"/>
                <a:ea typeface="Jura"/>
                <a:cs typeface="Segoe UI"/>
                <a:sym typeface="Jura"/>
              </a:rPr>
              <a:t>Accelerate</a:t>
            </a:r>
            <a:r>
              <a:rPr lang="pt-PT" sz="1600" b="1" dirty="0">
                <a:solidFill>
                  <a:srgbClr val="FFFFFF"/>
                </a:solidFill>
                <a:latin typeface="Jura"/>
                <a:ea typeface="Jura"/>
                <a:cs typeface="Segoe UI"/>
                <a:sym typeface="Jura"/>
              </a:rPr>
              <a:t> </a:t>
            </a:r>
            <a:r>
              <a:rPr lang="pt-PT" sz="1600" b="1" err="1">
                <a:solidFill>
                  <a:schemeClr val="bg1"/>
                </a:solidFill>
                <a:latin typeface="Jura"/>
                <a:ea typeface="Jura"/>
                <a:cs typeface="Segoe UI"/>
                <a:sym typeface="Jura"/>
              </a:rPr>
              <a:t>development</a:t>
            </a:r>
            <a:r>
              <a:rPr lang="pt-PT" sz="1600" b="1" dirty="0">
                <a:solidFill>
                  <a:schemeClr val="bg1"/>
                </a:solidFill>
                <a:latin typeface="Jura"/>
                <a:ea typeface="Jura"/>
                <a:cs typeface="Segoe UI"/>
                <a:sym typeface="Jura"/>
              </a:rPr>
              <a:t> </a:t>
            </a:r>
            <a:r>
              <a:rPr lang="pt-PT" sz="1600" b="1" err="1">
                <a:solidFill>
                  <a:srgbClr val="FFFFFF"/>
                </a:solidFill>
                <a:latin typeface="Jura"/>
                <a:ea typeface="Jura"/>
                <a:cs typeface="Segoe UI"/>
                <a:sym typeface="Jura"/>
              </a:rPr>
              <a:t>with</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ready</a:t>
            </a:r>
            <a:r>
              <a:rPr lang="pt-PT" sz="1600" b="1" dirty="0">
                <a:solidFill>
                  <a:srgbClr val="FFFFFF"/>
                </a:solidFill>
                <a:latin typeface="Jura"/>
                <a:ea typeface="Jura"/>
                <a:cs typeface="Segoe UI"/>
                <a:sym typeface="Jura"/>
              </a:rPr>
              <a:t>-</a:t>
            </a:r>
            <a:r>
              <a:rPr lang="pt-PT" sz="1600" b="1" err="1">
                <a:solidFill>
                  <a:srgbClr val="FFFFFF"/>
                </a:solidFill>
                <a:latin typeface="Jura"/>
                <a:ea typeface="Jura"/>
                <a:cs typeface="Segoe UI"/>
                <a:sym typeface="Jura"/>
              </a:rPr>
              <a:t>to-use</a:t>
            </a:r>
            <a:r>
              <a:rPr lang="pt-PT" sz="1600" b="1" dirty="0">
                <a:solidFill>
                  <a:srgbClr val="FFFFFF"/>
                </a:solidFill>
                <a:latin typeface="Jura"/>
                <a:ea typeface="Jura"/>
                <a:cs typeface="Segoe UI"/>
                <a:sym typeface="Jura"/>
              </a:rPr>
              <a:t>, </a:t>
            </a:r>
            <a:r>
              <a:rPr lang="pt-PT" sz="1600" b="1" err="1">
                <a:solidFill>
                  <a:srgbClr val="FFFFFF"/>
                </a:solidFill>
                <a:latin typeface="Jura"/>
                <a:ea typeface="Jura"/>
                <a:cs typeface="Segoe UI"/>
                <a:sym typeface="Jura"/>
              </a:rPr>
              <a:t>low-barrier</a:t>
            </a:r>
            <a:r>
              <a:rPr lang="pt-PT" sz="1600" b="1" dirty="0">
                <a:solidFill>
                  <a:srgbClr val="FFFFFF"/>
                </a:solidFill>
                <a:latin typeface="Jura"/>
                <a:ea typeface="Jura"/>
                <a:cs typeface="Segoe UI"/>
                <a:sym typeface="Jura"/>
              </a:rPr>
              <a:t> </a:t>
            </a:r>
            <a:r>
              <a:rPr lang="pt-PT" sz="1600" b="1" dirty="0">
                <a:solidFill>
                  <a:srgbClr val="FDEC02"/>
                </a:solidFill>
                <a:latin typeface="Jura"/>
                <a:ea typeface="Jura"/>
                <a:cs typeface="Segoe UI"/>
                <a:sym typeface="Jura"/>
              </a:rPr>
              <a:t>AI </a:t>
            </a:r>
            <a:r>
              <a:rPr lang="pt-PT" sz="1600" b="1" err="1">
                <a:solidFill>
                  <a:srgbClr val="FDEC02"/>
                </a:solidFill>
                <a:latin typeface="Jura"/>
                <a:ea typeface="Jura"/>
                <a:cs typeface="Segoe UI"/>
                <a:sym typeface="Jura"/>
              </a:rPr>
              <a:t>tools</a:t>
            </a:r>
            <a:endParaRPr lang="pt-PT" sz="1600" b="1">
              <a:solidFill>
                <a:srgbClr val="FDEC02"/>
              </a:solidFill>
              <a:latin typeface="Jur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855">
          <a:extLst>
            <a:ext uri="{FF2B5EF4-FFF2-40B4-BE49-F238E27FC236}">
              <a16:creationId xmlns:a16="http://schemas.microsoft.com/office/drawing/2014/main" id="{C60FACE2-6B1F-3C73-737C-33814D2C68FB}"/>
            </a:ext>
          </a:extLst>
        </p:cNvPr>
        <p:cNvGrpSpPr/>
        <p:nvPr/>
      </p:nvGrpSpPr>
      <p:grpSpPr>
        <a:xfrm>
          <a:off x="0" y="0"/>
          <a:ext cx="0" cy="0"/>
          <a:chOff x="0" y="0"/>
          <a:chExt cx="0" cy="0"/>
        </a:xfrm>
      </p:grpSpPr>
      <p:sp>
        <p:nvSpPr>
          <p:cNvPr id="856" name="Google Shape;856;g3ccdbcbeea1_0_28">
            <a:extLst>
              <a:ext uri="{FF2B5EF4-FFF2-40B4-BE49-F238E27FC236}">
                <a16:creationId xmlns:a16="http://schemas.microsoft.com/office/drawing/2014/main" id="{F9659680-CCCD-CB7F-E377-D8DA535F9662}"/>
              </a:ext>
            </a:extLst>
          </p:cNvPr>
          <p:cNvSpPr txBox="1"/>
          <p:nvPr/>
        </p:nvSpPr>
        <p:spPr>
          <a:xfrm>
            <a:off x="2250400" y="3107382"/>
            <a:ext cx="7744500" cy="3877985"/>
          </a:xfrm>
          <a:prstGeom prst="rect">
            <a:avLst/>
          </a:prstGeom>
          <a:noFill/>
          <a:ln>
            <a:noFill/>
          </a:ln>
        </p:spPr>
        <p:txBody>
          <a:bodyPr spcFirstLastPara="1" wrap="square" lIns="0" tIns="0" rIns="0" bIns="0" anchor="t" anchorCtr="0">
            <a:spAutoFit/>
          </a:bodyPr>
          <a:lstStyle/>
          <a:p>
            <a:pPr algn="ctr">
              <a:lnSpc>
                <a:spcPct val="175000"/>
              </a:lnSpc>
            </a:pPr>
            <a:r>
              <a:rPr lang="pt-PT" sz="1800" b="1" dirty="0">
                <a:solidFill>
                  <a:srgbClr val="FFFFFF"/>
                </a:solidFill>
                <a:latin typeface="Jura"/>
                <a:ea typeface="Jura"/>
                <a:sym typeface="Jura"/>
              </a:rPr>
              <a:t>We are looking for market-ready AI solutions to be integrated </a:t>
            </a:r>
            <a:r>
              <a:rPr lang="pt-PT" sz="1800" b="1">
                <a:solidFill>
                  <a:srgbClr val="FFFFFF"/>
                </a:solidFill>
                <a:latin typeface="Jura"/>
                <a:ea typeface="Jura"/>
                <a:sym typeface="Jura"/>
              </a:rPr>
              <a:t>into the AI-on-Demand Platform and deployed across Europe</a:t>
            </a:r>
            <a:endParaRPr lang="de-DE" b="1">
              <a:latin typeface="Jura"/>
            </a:endParaRPr>
          </a:p>
          <a:p>
            <a:pPr marL="0" lvl="0" indent="0" algn="ctr" rtl="0">
              <a:lnSpc>
                <a:spcPct val="175000"/>
              </a:lnSpc>
              <a:spcBef>
                <a:spcPts val="0"/>
              </a:spcBef>
              <a:spcAft>
                <a:spcPts val="0"/>
              </a:spcAft>
              <a:buSzPts val="1100"/>
              <a:buNone/>
            </a:pPr>
            <a:endParaRPr sz="1800" b="1">
              <a:solidFill>
                <a:srgbClr val="FFFFFF"/>
              </a:solidFill>
              <a:latin typeface="Jura"/>
              <a:ea typeface="Jura"/>
              <a:cs typeface="Jura"/>
              <a:sym typeface="Jura"/>
            </a:endParaRPr>
          </a:p>
          <a:p>
            <a:pPr marL="0" lvl="0" indent="0" algn="ctr" rtl="0">
              <a:lnSpc>
                <a:spcPct val="175000"/>
              </a:lnSpc>
              <a:spcBef>
                <a:spcPts val="0"/>
              </a:spcBef>
              <a:spcAft>
                <a:spcPts val="0"/>
              </a:spcAft>
              <a:buSzPts val="1100"/>
              <a:buNone/>
            </a:pPr>
            <a:endParaRPr sz="1800" b="1">
              <a:solidFill>
                <a:srgbClr val="FFED00"/>
              </a:solidFill>
              <a:latin typeface="Jura"/>
              <a:ea typeface="Jura"/>
              <a:cs typeface="Jura"/>
              <a:sym typeface="Jura"/>
            </a:endParaRPr>
          </a:p>
          <a:p>
            <a:pPr marL="0" lvl="0" indent="0" algn="ctr" rtl="0">
              <a:lnSpc>
                <a:spcPct val="175000"/>
              </a:lnSpc>
              <a:spcBef>
                <a:spcPts val="0"/>
              </a:spcBef>
              <a:spcAft>
                <a:spcPts val="0"/>
              </a:spcAft>
              <a:buSzPts val="1100"/>
              <a:buNone/>
            </a:pPr>
            <a:endParaRPr sz="1800" b="1">
              <a:solidFill>
                <a:srgbClr val="FFED00"/>
              </a:solidFill>
              <a:latin typeface="Jura"/>
              <a:ea typeface="Jura"/>
              <a:cs typeface="Jura"/>
              <a:sym typeface="Jura"/>
            </a:endParaRPr>
          </a:p>
          <a:p>
            <a:pPr marL="0" lvl="0" indent="0" algn="ctr" rtl="0">
              <a:lnSpc>
                <a:spcPct val="175000"/>
              </a:lnSpc>
              <a:spcBef>
                <a:spcPts val="0"/>
              </a:spcBef>
              <a:spcAft>
                <a:spcPts val="0"/>
              </a:spcAft>
              <a:buSzPts val="1100"/>
              <a:buNone/>
            </a:pPr>
            <a:endParaRPr sz="1800" b="1">
              <a:solidFill>
                <a:srgbClr val="FFFFFF"/>
              </a:solidFill>
              <a:latin typeface="Jura"/>
              <a:ea typeface="Jura"/>
              <a:cs typeface="Jura"/>
              <a:sym typeface="Jura"/>
            </a:endParaRPr>
          </a:p>
          <a:p>
            <a:pPr marL="0" lvl="0" indent="0" algn="ctr" rtl="0">
              <a:lnSpc>
                <a:spcPct val="175000"/>
              </a:lnSpc>
              <a:spcBef>
                <a:spcPts val="0"/>
              </a:spcBef>
              <a:spcAft>
                <a:spcPts val="0"/>
              </a:spcAft>
              <a:buClr>
                <a:schemeClr val="dk1"/>
              </a:buClr>
              <a:buSzPts val="1100"/>
              <a:buFont typeface="Arial"/>
              <a:buNone/>
            </a:pPr>
            <a:endParaRPr sz="1800" b="1">
              <a:solidFill>
                <a:srgbClr val="FFFFFF"/>
              </a:solidFill>
              <a:latin typeface="Jura"/>
              <a:ea typeface="Jura"/>
              <a:cs typeface="Jura"/>
              <a:sym typeface="Jura"/>
            </a:endParaRPr>
          </a:p>
          <a:p>
            <a:pPr marL="0" marR="0" lvl="0" indent="0" algn="ctr" rtl="0">
              <a:lnSpc>
                <a:spcPct val="175000"/>
              </a:lnSpc>
              <a:spcBef>
                <a:spcPts val="0"/>
              </a:spcBef>
              <a:spcAft>
                <a:spcPts val="0"/>
              </a:spcAft>
              <a:buNone/>
            </a:pPr>
            <a:endParaRPr sz="1800" b="1">
              <a:solidFill>
                <a:srgbClr val="FFFFFF"/>
              </a:solidFill>
              <a:latin typeface="Jura"/>
              <a:ea typeface="Jura"/>
              <a:cs typeface="Jura"/>
              <a:sym typeface="Jura"/>
            </a:endParaRPr>
          </a:p>
        </p:txBody>
      </p:sp>
      <p:sp>
        <p:nvSpPr>
          <p:cNvPr id="857" name="Google Shape;857;g3ccdbcbeea1_0_28">
            <a:extLst>
              <a:ext uri="{FF2B5EF4-FFF2-40B4-BE49-F238E27FC236}">
                <a16:creationId xmlns:a16="http://schemas.microsoft.com/office/drawing/2014/main" id="{B4A478C7-34BD-3BC1-209D-7BA9CA5B3D25}"/>
              </a:ext>
            </a:extLst>
          </p:cNvPr>
          <p:cNvSpPr/>
          <p:nvPr/>
        </p:nvSpPr>
        <p:spPr>
          <a:xfrm>
            <a:off x="3653388" y="4653592"/>
            <a:ext cx="5246862" cy="1018238"/>
          </a:xfrm>
          <a:prstGeom prst="roundRect">
            <a:avLst>
              <a:gd name="adj" fmla="val 16667"/>
            </a:avLst>
          </a:prstGeom>
          <a:solidFill>
            <a:srgbClr val="FFED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8" name="Google Shape;858;g3ccdbcbeea1_0_28">
            <a:extLst>
              <a:ext uri="{FF2B5EF4-FFF2-40B4-BE49-F238E27FC236}">
                <a16:creationId xmlns:a16="http://schemas.microsoft.com/office/drawing/2014/main" id="{B8A3AB97-FC78-4EB3-F248-39D60E1FF512}"/>
              </a:ext>
            </a:extLst>
          </p:cNvPr>
          <p:cNvSpPr/>
          <p:nvPr/>
        </p:nvSpPr>
        <p:spPr>
          <a:xfrm rot="889484">
            <a:off x="9412830" y="1472909"/>
            <a:ext cx="2118300" cy="762300"/>
          </a:xfrm>
          <a:prstGeom prst="round2DiagRect">
            <a:avLst>
              <a:gd name="adj1" fmla="val 16667"/>
              <a:gd name="adj2" fmla="val 0"/>
            </a:avLst>
          </a:prstGeom>
          <a:solidFill>
            <a:srgbClr val="FFED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9" name="Google Shape;859;g3ccdbcbeea1_0_28">
            <a:extLst>
              <a:ext uri="{FF2B5EF4-FFF2-40B4-BE49-F238E27FC236}">
                <a16:creationId xmlns:a16="http://schemas.microsoft.com/office/drawing/2014/main" id="{32A216B8-F361-4C40-E0DA-43A854B72D8F}"/>
              </a:ext>
            </a:extLst>
          </p:cNvPr>
          <p:cNvSpPr/>
          <p:nvPr/>
        </p:nvSpPr>
        <p:spPr>
          <a:xfrm>
            <a:off x="3732825" y="746575"/>
            <a:ext cx="4462200" cy="762300"/>
          </a:xfrm>
          <a:prstGeom prst="roundRect">
            <a:avLst>
              <a:gd name="adj" fmla="val 16667"/>
            </a:avLst>
          </a:prstGeom>
          <a:solidFill>
            <a:srgbClr val="FFED00"/>
          </a:solidFill>
          <a:ln w="9525" cap="flat" cmpd="sng">
            <a:solidFill>
              <a:srgbClr val="FFED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61" name="Google Shape;861;g3ccdbcbeea1_0_28" descr="A black background with yellow and white dots  Description automatically generated">
            <a:extLst>
              <a:ext uri="{FF2B5EF4-FFF2-40B4-BE49-F238E27FC236}">
                <a16:creationId xmlns:a16="http://schemas.microsoft.com/office/drawing/2014/main" id="{62B70F5A-546A-32D3-EE7B-9D75E79852B9}"/>
              </a:ext>
            </a:extLst>
          </p:cNvPr>
          <p:cNvSpPr/>
          <p:nvPr/>
        </p:nvSpPr>
        <p:spPr>
          <a:xfrm>
            <a:off x="484157" y="5867400"/>
            <a:ext cx="990600" cy="990600"/>
          </a:xfrm>
          <a:custGeom>
            <a:avLst/>
            <a:gdLst/>
            <a:ahLst/>
            <a:cxnLst/>
            <a:rect l="l" t="t" r="r" b="b"/>
            <a:pathLst>
              <a:path w="1981200" h="1981200" extrusionOk="0">
                <a:moveTo>
                  <a:pt x="0" y="0"/>
                </a:moveTo>
                <a:lnTo>
                  <a:pt x="1981200" y="0"/>
                </a:lnTo>
                <a:lnTo>
                  <a:pt x="1981200" y="1981200"/>
                </a:lnTo>
                <a:lnTo>
                  <a:pt x="0" y="19812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g3ccdbcbeea1_0_28">
            <a:extLst>
              <a:ext uri="{FF2B5EF4-FFF2-40B4-BE49-F238E27FC236}">
                <a16:creationId xmlns:a16="http://schemas.microsoft.com/office/drawing/2014/main" id="{9B393BC5-AE92-5432-CB5C-9A1C046E9785}"/>
              </a:ext>
            </a:extLst>
          </p:cNvPr>
          <p:cNvSpPr txBox="1"/>
          <p:nvPr/>
        </p:nvSpPr>
        <p:spPr>
          <a:xfrm>
            <a:off x="1041934" y="2498483"/>
            <a:ext cx="10393800" cy="515206"/>
          </a:xfrm>
          <a:prstGeom prst="rect">
            <a:avLst/>
          </a:prstGeom>
          <a:noFill/>
          <a:ln>
            <a:noFill/>
          </a:ln>
        </p:spPr>
        <p:txBody>
          <a:bodyPr spcFirstLastPara="1" wrap="square" lIns="0" tIns="0" rIns="0" bIns="0" anchor="t" anchorCtr="0">
            <a:spAutoFit/>
          </a:bodyPr>
          <a:lstStyle/>
          <a:p>
            <a:pPr algn="ctr">
              <a:lnSpc>
                <a:spcPct val="108000"/>
              </a:lnSpc>
            </a:pPr>
            <a:r>
              <a:rPr lang="pt-PT" sz="3100" b="1">
                <a:solidFill>
                  <a:srgbClr val="FFFFFF"/>
                </a:solidFill>
                <a:latin typeface="Jura"/>
                <a:ea typeface="Jura"/>
                <a:sym typeface="Jura"/>
              </a:rPr>
              <a:t>Apply now for up to €60,000 in EU funding</a:t>
            </a:r>
            <a:endParaRPr lang="de-DE" b="1">
              <a:latin typeface="Jura"/>
              <a:ea typeface="Jura"/>
            </a:endParaRPr>
          </a:p>
        </p:txBody>
      </p:sp>
      <p:sp>
        <p:nvSpPr>
          <p:cNvPr id="863" name="Google Shape;863;g3ccdbcbeea1_0_28">
            <a:extLst>
              <a:ext uri="{FF2B5EF4-FFF2-40B4-BE49-F238E27FC236}">
                <a16:creationId xmlns:a16="http://schemas.microsoft.com/office/drawing/2014/main" id="{5E5BEC6A-658B-7DE2-C9ED-8A17CCBA4B40}"/>
              </a:ext>
            </a:extLst>
          </p:cNvPr>
          <p:cNvSpPr txBox="1"/>
          <p:nvPr/>
        </p:nvSpPr>
        <p:spPr>
          <a:xfrm>
            <a:off x="3680750" y="746575"/>
            <a:ext cx="4566300" cy="762300"/>
          </a:xfrm>
          <a:prstGeom prst="rect">
            <a:avLst/>
          </a:prstGeom>
          <a:noFill/>
          <a:ln>
            <a:noFill/>
          </a:ln>
        </p:spPr>
        <p:txBody>
          <a:bodyPr spcFirstLastPara="1" wrap="square" lIns="91425" tIns="91425" rIns="91425" bIns="91425" anchor="t" anchorCtr="0">
            <a:noAutofit/>
          </a:bodyPr>
          <a:lstStyle/>
          <a:p>
            <a:pPr marL="0" lvl="0" indent="0" algn="ctr" rtl="0">
              <a:lnSpc>
                <a:spcPct val="108000"/>
              </a:lnSpc>
              <a:spcBef>
                <a:spcPts val="0"/>
              </a:spcBef>
              <a:spcAft>
                <a:spcPts val="0"/>
              </a:spcAft>
              <a:buClr>
                <a:schemeClr val="dk1"/>
              </a:buClr>
              <a:buSzPts val="3800"/>
              <a:buFont typeface="Arial"/>
              <a:buNone/>
            </a:pPr>
            <a:r>
              <a:rPr lang="pt-PT" sz="3100" b="1">
                <a:solidFill>
                  <a:srgbClr val="0047BB"/>
                </a:solidFill>
                <a:latin typeface="Jura"/>
                <a:ea typeface="Jura"/>
                <a:cs typeface="Jura"/>
                <a:sym typeface="Jura"/>
              </a:rPr>
              <a:t>AIoD Open Call </a:t>
            </a:r>
            <a:endParaRPr sz="2100" b="1">
              <a:solidFill>
                <a:srgbClr val="0047BB"/>
              </a:solidFill>
              <a:latin typeface="Jura"/>
              <a:ea typeface="Jura"/>
              <a:cs typeface="Jura"/>
              <a:sym typeface="Jura"/>
            </a:endParaRPr>
          </a:p>
        </p:txBody>
      </p:sp>
      <p:sp>
        <p:nvSpPr>
          <p:cNvPr id="864" name="Google Shape;864;g3ccdbcbeea1_0_28">
            <a:extLst>
              <a:ext uri="{FF2B5EF4-FFF2-40B4-BE49-F238E27FC236}">
                <a16:creationId xmlns:a16="http://schemas.microsoft.com/office/drawing/2014/main" id="{3F720DAB-7C56-6C80-5F11-C0CB1F827EAE}"/>
              </a:ext>
            </a:extLst>
          </p:cNvPr>
          <p:cNvSpPr txBox="1"/>
          <p:nvPr/>
        </p:nvSpPr>
        <p:spPr>
          <a:xfrm rot="889484">
            <a:off x="9435909" y="1659923"/>
            <a:ext cx="2118300" cy="573000"/>
          </a:xfrm>
          <a:prstGeom prst="rect">
            <a:avLst/>
          </a:prstGeom>
          <a:noFill/>
          <a:ln>
            <a:noFill/>
          </a:ln>
        </p:spPr>
        <p:txBody>
          <a:bodyPr spcFirstLastPara="1" wrap="square" lIns="91425" tIns="91425" rIns="91425" bIns="91425" anchor="t" anchorCtr="0">
            <a:noAutofit/>
          </a:bodyPr>
          <a:lstStyle/>
          <a:p>
            <a:pPr algn="ctr"/>
            <a:r>
              <a:rPr lang="pt-PT" sz="1800" b="1">
                <a:solidFill>
                  <a:srgbClr val="0047BB"/>
                </a:solidFill>
                <a:latin typeface="Jura"/>
                <a:ea typeface="Jura"/>
                <a:sym typeface="Jura"/>
              </a:rPr>
              <a:t>Apply now!</a:t>
            </a:r>
            <a:endParaRPr lang="de-DE"/>
          </a:p>
        </p:txBody>
      </p:sp>
      <p:sp>
        <p:nvSpPr>
          <p:cNvPr id="865" name="Google Shape;865;g3ccdbcbeea1_0_28">
            <a:extLst>
              <a:ext uri="{FF2B5EF4-FFF2-40B4-BE49-F238E27FC236}">
                <a16:creationId xmlns:a16="http://schemas.microsoft.com/office/drawing/2014/main" id="{86D8E8D2-0C77-B7EE-C91C-7DF7013CC9B6}"/>
              </a:ext>
            </a:extLst>
          </p:cNvPr>
          <p:cNvSpPr txBox="1"/>
          <p:nvPr/>
        </p:nvSpPr>
        <p:spPr>
          <a:xfrm>
            <a:off x="3795109" y="4654049"/>
            <a:ext cx="4963032" cy="853239"/>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pt-PT" sz="1900" b="1">
                <a:solidFill>
                  <a:srgbClr val="0047BB"/>
                </a:solidFill>
                <a:latin typeface="Jura"/>
                <a:ea typeface="Jura"/>
                <a:cs typeface="Jura"/>
                <a:sym typeface="Jura"/>
              </a:rPr>
              <a:t>Application period open until 8 June 2026, 17.00 </a:t>
            </a:r>
            <a:r>
              <a:rPr lang="pt-PT" sz="1900" b="1" dirty="0">
                <a:solidFill>
                  <a:srgbClr val="0047BB"/>
                </a:solidFill>
                <a:latin typeface="Jura"/>
                <a:ea typeface="Jura"/>
                <a:cs typeface="Jura"/>
                <a:sym typeface="Jura"/>
              </a:rPr>
              <a:t>CEST</a:t>
            </a:r>
            <a:endParaRPr sz="1900" b="1" dirty="0">
              <a:solidFill>
                <a:srgbClr val="0047BB"/>
              </a:solidFill>
              <a:latin typeface="Jura"/>
              <a:ea typeface="Jura"/>
              <a:cs typeface="Jura"/>
              <a:sym typeface="Jura"/>
            </a:endParaRPr>
          </a:p>
          <a:p>
            <a:pPr algn="ctr">
              <a:buClr>
                <a:schemeClr val="dk1"/>
              </a:buClr>
              <a:buSzPts val="1100"/>
            </a:pPr>
            <a:r>
              <a:rPr lang="pt-PT" sz="1900" b="1">
                <a:solidFill>
                  <a:srgbClr val="0047BB"/>
                </a:solidFill>
                <a:latin typeface="Jura"/>
                <a:ea typeface="Jura"/>
                <a:cs typeface="Jura"/>
                <a:sym typeface="Jura"/>
              </a:rPr>
              <a:t>8-month programme starting Sept 2026</a:t>
            </a:r>
            <a:endParaRPr lang="pt-PT" sz="1900" b="1">
              <a:solidFill>
                <a:srgbClr val="0047BB"/>
              </a:solidFill>
              <a:latin typeface="Jura"/>
              <a:ea typeface="Jura"/>
              <a:cs typeface="Jura"/>
            </a:endParaRPr>
          </a:p>
          <a:p>
            <a:pPr marL="0" lvl="0" indent="0" algn="l" rtl="0">
              <a:spcBef>
                <a:spcPts val="0"/>
              </a:spcBef>
              <a:spcAft>
                <a:spcPts val="0"/>
              </a:spcAft>
              <a:buNone/>
            </a:pPr>
            <a:endParaRPr sz="1900" b="1">
              <a:solidFill>
                <a:srgbClr val="FFED00"/>
              </a:solidFill>
              <a:latin typeface="Jura"/>
              <a:ea typeface="Jura"/>
              <a:cs typeface="Jura"/>
              <a:sym typeface="Jura"/>
            </a:endParaRPr>
          </a:p>
        </p:txBody>
      </p:sp>
      <p:pic>
        <p:nvPicPr>
          <p:cNvPr id="866" name="Google Shape;866;g3ccdbcbeea1_0_28" title="megaphon-mit-schallwellen.png">
            <a:extLst>
              <a:ext uri="{FF2B5EF4-FFF2-40B4-BE49-F238E27FC236}">
                <a16:creationId xmlns:a16="http://schemas.microsoft.com/office/drawing/2014/main" id="{34CF1C51-5AD5-F427-4D63-BD9604666CD2}"/>
              </a:ext>
            </a:extLst>
          </p:cNvPr>
          <p:cNvPicPr preferRelativeResize="0"/>
          <p:nvPr/>
        </p:nvPicPr>
        <p:blipFill>
          <a:blip r:embed="rId4">
            <a:alphaModFix/>
          </a:blip>
          <a:stretch>
            <a:fillRect/>
          </a:stretch>
        </p:blipFill>
        <p:spPr>
          <a:xfrm>
            <a:off x="2664560" y="4845546"/>
            <a:ext cx="762300" cy="762300"/>
          </a:xfrm>
          <a:prstGeom prst="rect">
            <a:avLst/>
          </a:prstGeom>
          <a:noFill/>
          <a:ln>
            <a:noFill/>
          </a:ln>
        </p:spPr>
      </p:pic>
    </p:spTree>
    <p:extLst>
      <p:ext uri="{BB962C8B-B14F-4D97-AF65-F5344CB8AC3E}">
        <p14:creationId xmlns:p14="http://schemas.microsoft.com/office/powerpoint/2010/main" val="10888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686"/>
        <p:cNvGrpSpPr/>
        <p:nvPr/>
      </p:nvGrpSpPr>
      <p:grpSpPr>
        <a:xfrm>
          <a:off x="0" y="0"/>
          <a:ext cx="0" cy="0"/>
          <a:chOff x="0" y="0"/>
          <a:chExt cx="0" cy="0"/>
        </a:xfrm>
      </p:grpSpPr>
      <p:sp>
        <p:nvSpPr>
          <p:cNvPr id="687" name="Google Shape;687;g37940ad436e_0_1741"/>
          <p:cNvSpPr/>
          <p:nvPr/>
        </p:nvSpPr>
        <p:spPr>
          <a:xfrm>
            <a:off x="0" y="0"/>
            <a:ext cx="1876425" cy="1930400"/>
          </a:xfrm>
          <a:custGeom>
            <a:avLst/>
            <a:gdLst/>
            <a:ahLst/>
            <a:cxnLst/>
            <a:rect l="l" t="t" r="r" b="b"/>
            <a:pathLst>
              <a:path w="3752850" h="3860800" extrusionOk="0">
                <a:moveTo>
                  <a:pt x="0" y="0"/>
                </a:moveTo>
                <a:lnTo>
                  <a:pt x="3752850" y="0"/>
                </a:lnTo>
                <a:lnTo>
                  <a:pt x="3752850" y="3860800"/>
                </a:lnTo>
                <a:lnTo>
                  <a:pt x="0" y="3860800"/>
                </a:lnTo>
                <a:lnTo>
                  <a:pt x="0" y="0"/>
                </a:lnTo>
                <a:close/>
              </a:path>
            </a:pathLst>
          </a:custGeom>
          <a:blipFill rotWithShape="1">
            <a:blip r:embed="rId3">
              <a:alphaModFix/>
            </a:blip>
            <a:stretch>
              <a:fillRect b="-147"/>
            </a:stretch>
          </a:blipFill>
          <a:ln>
            <a:noFill/>
          </a:ln>
        </p:spPr>
        <p:txBody>
          <a:bodyPr/>
          <a:lstStyle/>
          <a:p>
            <a:endParaRPr lang="en-GB"/>
          </a:p>
        </p:txBody>
      </p:sp>
      <p:sp>
        <p:nvSpPr>
          <p:cNvPr id="688" name="Google Shape;688;g37940ad436e_0_1741" descr="A black background with white text  Description automatically generated"/>
          <p:cNvSpPr/>
          <p:nvPr/>
        </p:nvSpPr>
        <p:spPr>
          <a:xfrm>
            <a:off x="9994900" y="6096000"/>
            <a:ext cx="1776413" cy="379413"/>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4">
              <a:alphaModFix/>
            </a:blip>
            <a:stretch>
              <a:fillRect r="-168"/>
            </a:stretch>
          </a:blipFill>
          <a:ln>
            <a:noFill/>
          </a:ln>
        </p:spPr>
        <p:txBody>
          <a:bodyPr/>
          <a:lstStyle/>
          <a:p>
            <a:endParaRPr lang="en-GB"/>
          </a:p>
        </p:txBody>
      </p:sp>
      <p:sp>
        <p:nvSpPr>
          <p:cNvPr id="689" name="Google Shape;689;g37940ad436e_0_1741" descr="A black background with yellow and white dots  Description automatically generated"/>
          <p:cNvSpPr/>
          <p:nvPr/>
        </p:nvSpPr>
        <p:spPr>
          <a:xfrm>
            <a:off x="484157" y="5867400"/>
            <a:ext cx="990600" cy="990600"/>
          </a:xfrm>
          <a:custGeom>
            <a:avLst/>
            <a:gdLst/>
            <a:ahLst/>
            <a:cxnLst/>
            <a:rect l="l" t="t" r="r" b="b"/>
            <a:pathLst>
              <a:path w="1981200" h="1981200" extrusionOk="0">
                <a:moveTo>
                  <a:pt x="0" y="0"/>
                </a:moveTo>
                <a:lnTo>
                  <a:pt x="1981200" y="0"/>
                </a:lnTo>
                <a:lnTo>
                  <a:pt x="1981200" y="1981200"/>
                </a:lnTo>
                <a:lnTo>
                  <a:pt x="0" y="1981200"/>
                </a:lnTo>
                <a:lnTo>
                  <a:pt x="0" y="0"/>
                </a:lnTo>
                <a:close/>
              </a:path>
            </a:pathLst>
          </a:custGeom>
          <a:blipFill rotWithShape="1">
            <a:blip r:embed="rId5">
              <a:alphaModFix/>
            </a:blip>
            <a:stretch>
              <a:fillRect/>
            </a:stretch>
          </a:blipFill>
          <a:ln>
            <a:noFill/>
          </a:ln>
        </p:spPr>
        <p:txBody>
          <a:bodyPr/>
          <a:lstStyle/>
          <a:p>
            <a:endParaRPr lang="en-GB"/>
          </a:p>
        </p:txBody>
      </p:sp>
      <p:sp>
        <p:nvSpPr>
          <p:cNvPr id="690" name="Google Shape;690;g37940ad436e_0_1741"/>
          <p:cNvSpPr txBox="1"/>
          <p:nvPr/>
        </p:nvSpPr>
        <p:spPr>
          <a:xfrm>
            <a:off x="953700" y="789707"/>
            <a:ext cx="10393800" cy="585000"/>
          </a:xfrm>
          <a:prstGeom prst="rect">
            <a:avLst/>
          </a:prstGeom>
          <a:noFill/>
          <a:ln>
            <a:noFill/>
          </a:ln>
        </p:spPr>
        <p:txBody>
          <a:bodyPr spcFirstLastPara="1" wrap="square" lIns="0" tIns="0" rIns="0" bIns="0" anchor="t" anchorCtr="0">
            <a:spAutoFit/>
          </a:bodyPr>
          <a:lstStyle/>
          <a:p>
            <a:pPr marL="0" marR="0" lvl="0" indent="0" algn="ctr" rtl="0">
              <a:lnSpc>
                <a:spcPct val="108000"/>
              </a:lnSpc>
              <a:spcBef>
                <a:spcPts val="0"/>
              </a:spcBef>
              <a:spcAft>
                <a:spcPts val="0"/>
              </a:spcAft>
              <a:buClr>
                <a:srgbClr val="000000"/>
              </a:buClr>
              <a:buSzPts val="3800"/>
              <a:buFont typeface="Arial"/>
              <a:buNone/>
            </a:pPr>
            <a:r>
              <a:rPr lang="pt-PT" sz="3800" b="1" i="0" u="none" strike="noStrike" cap="none" dirty="0" err="1">
                <a:solidFill>
                  <a:srgbClr val="FFFFFF"/>
                </a:solidFill>
                <a:latin typeface="Jura"/>
                <a:ea typeface="Jura"/>
                <a:cs typeface="Jura"/>
                <a:sym typeface="Jura"/>
              </a:rPr>
              <a:t>Would</a:t>
            </a:r>
            <a:r>
              <a:rPr lang="pt-PT" sz="3800" b="1" i="0" u="none" strike="noStrike" cap="none" dirty="0">
                <a:solidFill>
                  <a:srgbClr val="FFFFFF"/>
                </a:solidFill>
                <a:latin typeface="Jura"/>
                <a:ea typeface="Jura"/>
                <a:cs typeface="Jura"/>
                <a:sym typeface="Jura"/>
              </a:rPr>
              <a:t> </a:t>
            </a:r>
            <a:r>
              <a:rPr lang="pt-PT" sz="3800" b="1" i="0" u="none" strike="noStrike" cap="none" dirty="0" err="1">
                <a:solidFill>
                  <a:srgbClr val="FFFFFF"/>
                </a:solidFill>
                <a:latin typeface="Jura"/>
                <a:ea typeface="Jura"/>
                <a:cs typeface="Jura"/>
                <a:sym typeface="Jura"/>
              </a:rPr>
              <a:t>you</a:t>
            </a:r>
            <a:r>
              <a:rPr lang="pt-PT" sz="3800" b="1" i="0" u="none" strike="noStrike" cap="none" dirty="0">
                <a:solidFill>
                  <a:srgbClr val="FFFFFF"/>
                </a:solidFill>
                <a:latin typeface="Jura"/>
                <a:ea typeface="Jura"/>
                <a:cs typeface="Jura"/>
                <a:sym typeface="Jura"/>
              </a:rPr>
              <a:t> </a:t>
            </a:r>
            <a:r>
              <a:rPr lang="pt-PT" sz="3800" b="1" i="0" u="none" strike="noStrike" cap="none" dirty="0" err="1">
                <a:solidFill>
                  <a:srgbClr val="FFFFFF"/>
                </a:solidFill>
                <a:latin typeface="Jura"/>
                <a:ea typeface="Jura"/>
                <a:cs typeface="Jura"/>
                <a:sym typeface="Jura"/>
              </a:rPr>
              <a:t>like</a:t>
            </a:r>
            <a:r>
              <a:rPr lang="pt-PT" sz="3800" b="1" i="0" u="none" strike="noStrike" cap="none" dirty="0">
                <a:solidFill>
                  <a:srgbClr val="FFFFFF"/>
                </a:solidFill>
                <a:latin typeface="Jura"/>
                <a:ea typeface="Jura"/>
                <a:cs typeface="Jura"/>
                <a:sym typeface="Jura"/>
              </a:rPr>
              <a:t> to </a:t>
            </a:r>
            <a:r>
              <a:rPr lang="pt-PT" sz="3800" b="1" i="0" u="none" strike="noStrike" cap="none" dirty="0" err="1">
                <a:solidFill>
                  <a:srgbClr val="FFFFFF"/>
                </a:solidFill>
                <a:latin typeface="Jura"/>
                <a:ea typeface="Jura"/>
                <a:cs typeface="Jura"/>
                <a:sym typeface="Jura"/>
              </a:rPr>
              <a:t>know</a:t>
            </a:r>
            <a:r>
              <a:rPr lang="pt-PT" sz="3800" b="1" i="0" u="none" strike="noStrike" cap="none" dirty="0">
                <a:solidFill>
                  <a:srgbClr val="FFFFFF"/>
                </a:solidFill>
                <a:latin typeface="Jura"/>
                <a:ea typeface="Jura"/>
                <a:cs typeface="Jura"/>
                <a:sym typeface="Jura"/>
              </a:rPr>
              <a:t> more?</a:t>
            </a:r>
            <a:endParaRPr sz="900" b="0" i="0" u="none" strike="noStrike" cap="none" dirty="0">
              <a:solidFill>
                <a:srgbClr val="000000"/>
              </a:solidFill>
              <a:latin typeface="Arial"/>
              <a:ea typeface="Arial"/>
              <a:cs typeface="Arial"/>
              <a:sym typeface="Arial"/>
            </a:endParaRPr>
          </a:p>
        </p:txBody>
      </p:sp>
      <p:sp>
        <p:nvSpPr>
          <p:cNvPr id="691" name="Google Shape;691;g37940ad436e_0_1741"/>
          <p:cNvSpPr txBox="1"/>
          <p:nvPr/>
        </p:nvSpPr>
        <p:spPr>
          <a:xfrm>
            <a:off x="892800" y="1658286"/>
            <a:ext cx="10515600" cy="224061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2600"/>
              <a:buFont typeface="Arial"/>
              <a:buNone/>
            </a:pPr>
            <a:r>
              <a:rPr lang="pt-PT" sz="2600" b="1" i="0" u="none" strike="noStrike" cap="none" dirty="0">
                <a:solidFill>
                  <a:srgbClr val="FFED00"/>
                </a:solidFill>
                <a:latin typeface="Jura"/>
                <a:ea typeface="Jura"/>
                <a:cs typeface="Jura"/>
                <a:sym typeface="Jura"/>
              </a:rPr>
              <a:t>The platform is live. </a:t>
            </a:r>
            <a:br>
              <a:rPr lang="pt-PT" sz="2600" b="1" i="0" u="none" strike="noStrike" cap="none" dirty="0">
                <a:solidFill>
                  <a:srgbClr val="FFED00"/>
                </a:solidFill>
                <a:latin typeface="Jura"/>
                <a:ea typeface="Jura"/>
                <a:cs typeface="Jura"/>
                <a:sym typeface="Jura"/>
              </a:rPr>
            </a:br>
            <a:r>
              <a:rPr lang="pt-PT" sz="2600" b="1" i="0" u="none" strike="noStrike" cap="none" dirty="0">
                <a:solidFill>
                  <a:srgbClr val="FFED00"/>
                </a:solidFill>
                <a:latin typeface="Jura"/>
                <a:ea typeface="Jura"/>
                <a:cs typeface="Jura"/>
                <a:sym typeface="Jura"/>
              </a:rPr>
              <a:t>The tools are ready. </a:t>
            </a:r>
            <a:br>
              <a:rPr lang="pt-PT" sz="2600" b="1" i="0" u="none" strike="noStrike" cap="none" dirty="0">
                <a:solidFill>
                  <a:srgbClr val="FFED00"/>
                </a:solidFill>
                <a:latin typeface="Jura"/>
                <a:ea typeface="Jura"/>
                <a:cs typeface="Jura"/>
                <a:sym typeface="Jura"/>
              </a:rPr>
            </a:br>
            <a:r>
              <a:rPr lang="pt-PT" sz="2600" b="1" i="0" u="none" strike="noStrike" cap="none" dirty="0">
                <a:solidFill>
                  <a:srgbClr val="FFED00"/>
                </a:solidFill>
                <a:latin typeface="Jura"/>
                <a:ea typeface="Jura"/>
                <a:cs typeface="Jura"/>
                <a:sym typeface="Jura"/>
              </a:rPr>
              <a:t>The ecosystem is </a:t>
            </a:r>
            <a:r>
              <a:rPr lang="pt-PT" sz="2600" b="1" i="0" u="none" strike="noStrike" cap="none" dirty="0" err="1">
                <a:solidFill>
                  <a:srgbClr val="FFED00"/>
                </a:solidFill>
                <a:latin typeface="Jura"/>
                <a:ea typeface="Jura"/>
                <a:cs typeface="Jura"/>
                <a:sym typeface="Jura"/>
              </a:rPr>
              <a:t>growing</a:t>
            </a:r>
            <a:r>
              <a:rPr lang="pt-PT" sz="2600" b="1" i="0" u="none" strike="noStrike" cap="none" dirty="0">
                <a:solidFill>
                  <a:srgbClr val="FFED00"/>
                </a:solidFill>
                <a:latin typeface="Jura"/>
                <a:ea typeface="Jura"/>
                <a:cs typeface="Jura"/>
                <a:sym typeface="Jura"/>
              </a:rPr>
              <a:t>.</a:t>
            </a:r>
            <a:endParaRPr sz="2600" b="1" i="0" u="none" strike="noStrike" cap="none" dirty="0">
              <a:solidFill>
                <a:srgbClr val="FFED00"/>
              </a:solidFill>
              <a:latin typeface="Jura"/>
              <a:ea typeface="Jura"/>
              <a:cs typeface="Jura"/>
              <a:sym typeface="Jura"/>
            </a:endParaRPr>
          </a:p>
          <a:p>
            <a:pPr marL="0" marR="0" lvl="0" indent="0" algn="ctr" rtl="0">
              <a:lnSpc>
                <a:spcPct val="170000"/>
              </a:lnSpc>
              <a:spcBef>
                <a:spcPts val="0"/>
              </a:spcBef>
              <a:spcAft>
                <a:spcPts val="0"/>
              </a:spcAft>
              <a:buClr>
                <a:srgbClr val="000000"/>
              </a:buClr>
              <a:buSzPts val="2600"/>
              <a:buFont typeface="Arial"/>
              <a:buNone/>
            </a:pPr>
            <a:r>
              <a:rPr lang="pt-PT" sz="2600" b="1" i="0" u="none" strike="noStrike" cap="none" dirty="0">
                <a:solidFill>
                  <a:schemeClr val="lt1"/>
                </a:solidFill>
                <a:latin typeface="Jura"/>
                <a:ea typeface="Jura"/>
                <a:cs typeface="Jura"/>
                <a:sym typeface="Jura"/>
              </a:rPr>
              <a:t>Explore the platform </a:t>
            </a:r>
            <a:r>
              <a:rPr lang="pt-PT" sz="2600" b="1" i="0" u="none" strike="noStrike" cap="none" dirty="0" err="1">
                <a:solidFill>
                  <a:schemeClr val="lt1"/>
                </a:solidFill>
                <a:latin typeface="Jura"/>
                <a:ea typeface="Jura"/>
                <a:cs typeface="Jura"/>
                <a:sym typeface="Jura"/>
              </a:rPr>
              <a:t>today</a:t>
            </a:r>
            <a:r>
              <a:rPr lang="pt-PT" sz="2600" b="1" i="0" u="none" strike="noStrike" cap="none" dirty="0">
                <a:solidFill>
                  <a:schemeClr val="lt1"/>
                </a:solidFill>
                <a:latin typeface="Jura"/>
                <a:ea typeface="Jura"/>
                <a:cs typeface="Jura"/>
                <a:sym typeface="Jura"/>
              </a:rPr>
              <a:t> </a:t>
            </a:r>
            <a:r>
              <a:rPr lang="pt-PT" sz="2600" b="1" i="0" u="none" strike="noStrike" cap="none" dirty="0" err="1">
                <a:solidFill>
                  <a:schemeClr val="lt1"/>
                </a:solidFill>
                <a:latin typeface="Jura"/>
                <a:ea typeface="Jura"/>
                <a:cs typeface="Jura"/>
                <a:sym typeface="Jura"/>
              </a:rPr>
              <a:t>and</a:t>
            </a:r>
            <a:r>
              <a:rPr lang="pt-PT" sz="2600" b="1" i="0" u="none" strike="noStrike" cap="none" dirty="0">
                <a:solidFill>
                  <a:schemeClr val="lt1"/>
                </a:solidFill>
                <a:latin typeface="Jura"/>
                <a:ea typeface="Jura"/>
                <a:cs typeface="Jura"/>
                <a:sym typeface="Jura"/>
              </a:rPr>
              <a:t> be part of Europe’s AI future</a:t>
            </a:r>
            <a:endParaRPr sz="2300" b="0" i="0" u="none" strike="noStrike" cap="none" dirty="0">
              <a:solidFill>
                <a:schemeClr val="lt1"/>
              </a:solidFill>
              <a:latin typeface="Jura"/>
              <a:ea typeface="Jura"/>
              <a:cs typeface="Jura"/>
              <a:sym typeface="Jura"/>
            </a:endParaRPr>
          </a:p>
        </p:txBody>
      </p:sp>
      <p:sp>
        <p:nvSpPr>
          <p:cNvPr id="2" name="Google Shape;703;g37940ad436e_0_1851">
            <a:extLst>
              <a:ext uri="{FF2B5EF4-FFF2-40B4-BE49-F238E27FC236}">
                <a16:creationId xmlns:a16="http://schemas.microsoft.com/office/drawing/2014/main" id="{81696B60-0A56-AEF7-2ECF-D759C85B5CAC}"/>
              </a:ext>
            </a:extLst>
          </p:cNvPr>
          <p:cNvSpPr txBox="1"/>
          <p:nvPr/>
        </p:nvSpPr>
        <p:spPr>
          <a:xfrm>
            <a:off x="3051022" y="4270327"/>
            <a:ext cx="5805900" cy="484748"/>
          </a:xfrm>
          <a:prstGeom prst="rect">
            <a:avLst/>
          </a:prstGeom>
          <a:noFill/>
          <a:ln>
            <a:noFill/>
          </a:ln>
        </p:spPr>
        <p:txBody>
          <a:bodyPr spcFirstLastPara="1" wrap="square" lIns="0" tIns="0" rIns="0" bIns="0" anchor="t" anchorCtr="0">
            <a:spAutoFit/>
          </a:bodyPr>
          <a:lstStyle/>
          <a:p>
            <a:pPr algn="ctr">
              <a:lnSpc>
                <a:spcPct val="175000"/>
              </a:lnSpc>
              <a:buSzPts val="3800"/>
            </a:pPr>
            <a:r>
              <a:rPr lang="pt-PT" sz="1800" b="1" i="0" u="none" strike="noStrike" cap="none" dirty="0" err="1">
                <a:solidFill>
                  <a:srgbClr val="FDEC02"/>
                </a:solidFill>
                <a:latin typeface="Jura"/>
                <a:ea typeface="Jura"/>
                <a:cs typeface="Jura"/>
                <a:sym typeface="Jura"/>
              </a:rPr>
              <a:t>https</a:t>
            </a:r>
            <a:r>
              <a:rPr lang="pt-PT" sz="1800" b="1" i="0" u="none" strike="noStrike" cap="none" dirty="0">
                <a:solidFill>
                  <a:srgbClr val="FDEC02"/>
                </a:solidFill>
                <a:latin typeface="Jura"/>
                <a:ea typeface="Jura"/>
                <a:cs typeface="Jura"/>
                <a:sym typeface="Jura"/>
              </a:rPr>
              <a:t>://</a:t>
            </a:r>
            <a:r>
              <a:rPr lang="pt-PT" sz="1800" b="1" i="0" u="none" strike="noStrike" cap="none" dirty="0" err="1">
                <a:solidFill>
                  <a:srgbClr val="FDEC02"/>
                </a:solidFill>
                <a:latin typeface="Jura"/>
                <a:ea typeface="Jura"/>
                <a:cs typeface="Jura"/>
                <a:sym typeface="Jura"/>
              </a:rPr>
              <a:t>www.aiodp.eu</a:t>
            </a:r>
            <a:r>
              <a:rPr lang="pt-PT" sz="1800" b="1" i="0" u="none" strike="noStrike" cap="none" dirty="0">
                <a:solidFill>
                  <a:srgbClr val="FDEC02"/>
                </a:solidFill>
                <a:latin typeface="Jura"/>
                <a:ea typeface="Jura"/>
                <a:cs typeface="Jura"/>
                <a:sym typeface="Jura"/>
              </a:rPr>
              <a:t>/</a:t>
            </a:r>
            <a:endParaRPr lang="en-US" sz="1800" b="0" i="0" u="none" strike="noStrike" cap="none" dirty="0">
              <a:solidFill>
                <a:srgbClr val="FDEC02"/>
              </a:solidFill>
              <a:latin typeface="Jura"/>
              <a:ea typeface="Arial"/>
              <a:cs typeface="Arial"/>
            </a:endParaRPr>
          </a:p>
        </p:txBody>
      </p:sp>
      <p:pic>
        <p:nvPicPr>
          <p:cNvPr id="3" name="Google Shape;705;g37940ad436e_0_1851">
            <a:extLst>
              <a:ext uri="{FF2B5EF4-FFF2-40B4-BE49-F238E27FC236}">
                <a16:creationId xmlns:a16="http://schemas.microsoft.com/office/drawing/2014/main" id="{EAB6A106-A0B7-BEB4-AC76-009E2423C209}"/>
              </a:ext>
            </a:extLst>
          </p:cNvPr>
          <p:cNvPicPr preferRelativeResize="0"/>
          <p:nvPr/>
        </p:nvPicPr>
        <p:blipFill rotWithShape="1">
          <a:blip r:embed="rId6">
            <a:alphaModFix/>
          </a:blip>
          <a:srcRect/>
          <a:stretch/>
        </p:blipFill>
        <p:spPr>
          <a:xfrm>
            <a:off x="4798505" y="4617387"/>
            <a:ext cx="2310934" cy="22406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36ca14bb4e9_0_237"/>
          <p:cNvSpPr txBox="1">
            <a:spLocks noGrp="1"/>
          </p:cNvSpPr>
          <p:nvPr>
            <p:ph type="body" idx="1"/>
          </p:nvPr>
        </p:nvSpPr>
        <p:spPr>
          <a:xfrm>
            <a:off x="655425" y="1940475"/>
            <a:ext cx="8744400" cy="3974400"/>
          </a:xfrm>
          <a:prstGeom prst="rect">
            <a:avLst/>
          </a:prstGeom>
          <a:noFill/>
          <a:ln>
            <a:noFill/>
          </a:ln>
        </p:spPr>
        <p:txBody>
          <a:bodyPr spcFirstLastPara="1" wrap="square" lIns="91425" tIns="45700" rIns="91425" bIns="45700" anchor="t" anchorCtr="0">
            <a:normAutofit/>
          </a:bodyPr>
          <a:lstStyle/>
          <a:p>
            <a:pPr marL="0" indent="0">
              <a:lnSpc>
                <a:spcPct val="140000"/>
              </a:lnSpc>
              <a:spcBef>
                <a:spcPts val="0"/>
              </a:spcBef>
              <a:buSzPts val="852"/>
            </a:pPr>
            <a:r>
              <a:rPr lang="pt-PT" sz="2000" b="1" err="1">
                <a:latin typeface="Jura"/>
                <a:ea typeface="Jura"/>
                <a:cs typeface="Jura"/>
                <a:sym typeface="Jura"/>
              </a:rPr>
              <a:t>From</a:t>
            </a:r>
            <a:r>
              <a:rPr lang="pt-PT" sz="2000" b="1">
                <a:latin typeface="Jura"/>
                <a:ea typeface="Jura"/>
                <a:cs typeface="Jura"/>
                <a:sym typeface="Jura"/>
              </a:rPr>
              <a:t> research </a:t>
            </a:r>
            <a:r>
              <a:rPr lang="pt-PT" sz="2000" b="1" err="1">
                <a:latin typeface="Jura"/>
                <a:ea typeface="Jura"/>
                <a:cs typeface="Jura"/>
                <a:sym typeface="Jura"/>
              </a:rPr>
              <a:t>labs</a:t>
            </a:r>
            <a:r>
              <a:rPr lang="pt-PT" sz="2000" b="1">
                <a:latin typeface="Jura"/>
                <a:ea typeface="Jura"/>
                <a:cs typeface="Jura"/>
                <a:sym typeface="Jura"/>
              </a:rPr>
              <a:t> to </a:t>
            </a:r>
            <a:r>
              <a:rPr lang="pt-PT" sz="2000" b="1" err="1">
                <a:latin typeface="Jura"/>
                <a:ea typeface="Jura"/>
                <a:cs typeface="Jura"/>
                <a:sym typeface="Jura"/>
              </a:rPr>
              <a:t>boardrooms</a:t>
            </a:r>
            <a:r>
              <a:rPr lang="pt-PT" sz="2000" b="1">
                <a:latin typeface="Jura"/>
                <a:ea typeface="Jura"/>
                <a:cs typeface="Jura"/>
                <a:sym typeface="Jura"/>
              </a:rPr>
              <a:t>, </a:t>
            </a:r>
            <a:r>
              <a:rPr lang="pt-PT" sz="2000" b="1">
                <a:solidFill>
                  <a:schemeClr val="accent2"/>
                </a:solidFill>
                <a:latin typeface="Jura"/>
                <a:ea typeface="Jura"/>
                <a:cs typeface="Jura"/>
                <a:sym typeface="Jura"/>
              </a:rPr>
              <a:t>AI </a:t>
            </a:r>
            <a:r>
              <a:rPr lang="pt-PT" sz="2000" b="1" err="1">
                <a:solidFill>
                  <a:schemeClr val="accent2"/>
                </a:solidFill>
                <a:latin typeface="Jura"/>
                <a:ea typeface="Jura"/>
                <a:cs typeface="Jura"/>
                <a:sym typeface="Jura"/>
              </a:rPr>
              <a:t>adoption</a:t>
            </a:r>
            <a:r>
              <a:rPr lang="pt-PT" sz="2000" b="1">
                <a:latin typeface="Jura"/>
                <a:ea typeface="Jura"/>
                <a:cs typeface="Jura"/>
                <a:sym typeface="Jura"/>
              </a:rPr>
              <a:t> </a:t>
            </a:r>
            <a:r>
              <a:rPr lang="pt-PT" sz="2000" b="1" err="1">
                <a:latin typeface="Jura"/>
                <a:ea typeface="Jura"/>
                <a:cs typeface="Jura"/>
                <a:sym typeface="Jura"/>
              </a:rPr>
              <a:t>is</a:t>
            </a:r>
            <a:r>
              <a:rPr lang="pt-PT" sz="2000" b="1">
                <a:latin typeface="Jura"/>
                <a:ea typeface="Jura"/>
                <a:cs typeface="Jura"/>
                <a:sym typeface="Jura"/>
              </a:rPr>
              <a:t> </a:t>
            </a:r>
            <a:r>
              <a:rPr lang="pt-PT" sz="2000" b="1" err="1">
                <a:latin typeface="Jura"/>
                <a:ea typeface="Jura"/>
                <a:cs typeface="Jura"/>
                <a:sym typeface="Jura"/>
              </a:rPr>
              <a:t>hitting</a:t>
            </a:r>
            <a:r>
              <a:rPr lang="pt-PT" sz="2000" b="1">
                <a:latin typeface="Jura"/>
                <a:ea typeface="Jura"/>
                <a:cs typeface="Jura"/>
                <a:sym typeface="Jura"/>
              </a:rPr>
              <a:t> </a:t>
            </a:r>
            <a:br>
              <a:rPr lang="pt-PT" sz="2000" b="1">
                <a:latin typeface="Jura"/>
                <a:ea typeface="Jura"/>
                <a:cs typeface="Jura"/>
              </a:rPr>
            </a:br>
            <a:r>
              <a:rPr lang="pt-PT" sz="2000" b="1">
                <a:latin typeface="Jura"/>
                <a:ea typeface="Jura"/>
                <a:cs typeface="Jura"/>
                <a:sym typeface="Jura"/>
              </a:rPr>
              <a:t>exponential </a:t>
            </a:r>
            <a:r>
              <a:rPr lang="pt-PT" sz="2000" b="1" err="1">
                <a:latin typeface="Jura"/>
                <a:ea typeface="Jura"/>
                <a:cs typeface="Jura"/>
                <a:sym typeface="Jura"/>
              </a:rPr>
              <a:t>growth</a:t>
            </a:r>
            <a:r>
              <a:rPr lang="pt-PT" sz="2000" b="1">
                <a:latin typeface="Jura"/>
                <a:ea typeface="Jura"/>
                <a:cs typeface="Jura"/>
                <a:sym typeface="Jura"/>
              </a:rPr>
              <a:t> </a:t>
            </a:r>
            <a:r>
              <a:rPr lang="pt-PT" sz="2000" b="1" err="1">
                <a:latin typeface="Jura"/>
                <a:ea typeface="Jura"/>
                <a:cs typeface="Jura"/>
                <a:sym typeface="Jura"/>
              </a:rPr>
              <a:t>across</a:t>
            </a:r>
            <a:r>
              <a:rPr lang="pt-PT" sz="2000" b="1">
                <a:latin typeface="Jura"/>
                <a:ea typeface="Jura"/>
                <a:cs typeface="Jura"/>
                <a:sym typeface="Jura"/>
              </a:rPr>
              <a:t> </a:t>
            </a:r>
            <a:r>
              <a:rPr lang="pt-PT" sz="2000" b="1" err="1">
                <a:latin typeface="Jura"/>
                <a:ea typeface="Jura"/>
                <a:cs typeface="Jura"/>
                <a:sym typeface="Jura"/>
              </a:rPr>
              <a:t>the</a:t>
            </a:r>
            <a:r>
              <a:rPr lang="pt-PT" sz="2000" b="1">
                <a:latin typeface="Jura"/>
                <a:ea typeface="Jura"/>
                <a:cs typeface="Jura"/>
                <a:sym typeface="Jura"/>
              </a:rPr>
              <a:t> </a:t>
            </a:r>
            <a:r>
              <a:rPr lang="pt-PT" sz="2000" b="1" err="1">
                <a:latin typeface="Jura"/>
                <a:ea typeface="Jura"/>
                <a:cs typeface="Jura"/>
                <a:sym typeface="Jura"/>
              </a:rPr>
              <a:t>continent</a:t>
            </a:r>
            <a:r>
              <a:rPr lang="pt-PT" sz="2000" b="1">
                <a:latin typeface="Jura"/>
                <a:ea typeface="Jura"/>
                <a:cs typeface="Jura"/>
                <a:sym typeface="Jura"/>
              </a:rPr>
              <a:t>.</a:t>
            </a:r>
            <a:endParaRPr lang="pt-PT" sz="2000" b="1">
              <a:latin typeface="Jura"/>
              <a:ea typeface="Jura"/>
              <a:cs typeface="Jura"/>
            </a:endParaRPr>
          </a:p>
          <a:p>
            <a:pPr marL="0" lvl="0" indent="0" algn="l" rtl="0">
              <a:lnSpc>
                <a:spcPct val="140000"/>
              </a:lnSpc>
              <a:spcBef>
                <a:spcPts val="0"/>
              </a:spcBef>
              <a:spcAft>
                <a:spcPts val="0"/>
              </a:spcAft>
              <a:buClr>
                <a:srgbClr val="000000"/>
              </a:buClr>
              <a:buSzPts val="852"/>
              <a:buFont typeface="Arial"/>
              <a:buNone/>
            </a:pPr>
            <a:endParaRPr sz="2000" b="1">
              <a:latin typeface="Jura"/>
              <a:ea typeface="Jura"/>
              <a:cs typeface="Jura"/>
            </a:endParaRPr>
          </a:p>
          <a:p>
            <a:pPr marL="0" lvl="0" indent="0" algn="l" rtl="0">
              <a:lnSpc>
                <a:spcPct val="140000"/>
              </a:lnSpc>
              <a:spcBef>
                <a:spcPts val="0"/>
              </a:spcBef>
              <a:spcAft>
                <a:spcPts val="0"/>
              </a:spcAft>
              <a:buSzPts val="852"/>
              <a:buNone/>
            </a:pPr>
            <a:r>
              <a:rPr lang="pt-PT" sz="2000" b="1" err="1">
                <a:latin typeface="Jura"/>
                <a:ea typeface="Jura"/>
                <a:cs typeface="Jura"/>
                <a:sym typeface="Jura"/>
              </a:rPr>
              <a:t>Startups</a:t>
            </a:r>
            <a:r>
              <a:rPr lang="pt-PT" sz="2000" b="1">
                <a:latin typeface="Jura"/>
                <a:ea typeface="Jura"/>
                <a:cs typeface="Jura"/>
                <a:sym typeface="Jura"/>
              </a:rPr>
              <a:t> </a:t>
            </a:r>
            <a:r>
              <a:rPr lang="pt-PT" sz="2000" b="1" err="1">
                <a:latin typeface="Jura"/>
                <a:ea typeface="Jura"/>
                <a:cs typeface="Jura"/>
                <a:sym typeface="Jura"/>
              </a:rPr>
              <a:t>scaling</a:t>
            </a:r>
            <a:r>
              <a:rPr lang="pt-PT" sz="2000" b="1">
                <a:latin typeface="Jura"/>
                <a:ea typeface="Jura"/>
                <a:cs typeface="Jura"/>
                <a:sym typeface="Jura"/>
              </a:rPr>
              <a:t> to </a:t>
            </a:r>
            <a:r>
              <a:rPr lang="pt-PT" sz="2000" b="1" err="1">
                <a:latin typeface="Jura"/>
                <a:ea typeface="Jura"/>
                <a:cs typeface="Jura"/>
                <a:sym typeface="Jura"/>
              </a:rPr>
              <a:t>unicorns</a:t>
            </a:r>
            <a:r>
              <a:rPr lang="pt-PT" sz="2000" b="1">
                <a:latin typeface="Jura"/>
                <a:ea typeface="Jura"/>
                <a:cs typeface="Jura"/>
                <a:sym typeface="Jura"/>
              </a:rPr>
              <a:t>, </a:t>
            </a:r>
            <a:r>
              <a:rPr lang="pt-PT" sz="2000" b="1" err="1">
                <a:latin typeface="Jura"/>
                <a:ea typeface="Jura"/>
                <a:cs typeface="Jura"/>
                <a:sym typeface="Jura"/>
              </a:rPr>
              <a:t>enterprises</a:t>
            </a:r>
            <a:r>
              <a:rPr lang="pt-PT" sz="2000" b="1">
                <a:latin typeface="Jura"/>
                <a:ea typeface="Jura"/>
                <a:cs typeface="Jura"/>
                <a:sym typeface="Jura"/>
              </a:rPr>
              <a:t> </a:t>
            </a:r>
            <a:r>
              <a:rPr lang="pt-PT" sz="2000" b="1" err="1">
                <a:latin typeface="Jura"/>
                <a:ea typeface="Jura"/>
                <a:cs typeface="Jura"/>
                <a:sym typeface="Jura"/>
              </a:rPr>
              <a:t>transforming</a:t>
            </a:r>
            <a:r>
              <a:rPr lang="pt-PT" sz="2000" b="1">
                <a:latin typeface="Jura"/>
                <a:ea typeface="Jura"/>
                <a:cs typeface="Jura"/>
                <a:sym typeface="Jura"/>
              </a:rPr>
              <a:t> </a:t>
            </a:r>
            <a:br>
              <a:rPr lang="pt-PT" sz="2000" b="1">
                <a:latin typeface="Jura"/>
                <a:ea typeface="Jura"/>
                <a:cs typeface="Jura"/>
              </a:rPr>
            </a:br>
            <a:r>
              <a:rPr lang="pt-PT" sz="2000" b="1" err="1">
                <a:latin typeface="Jura"/>
                <a:ea typeface="Jura"/>
                <a:cs typeface="Jura"/>
                <a:sym typeface="Jura"/>
              </a:rPr>
              <a:t>operations</a:t>
            </a:r>
            <a:r>
              <a:rPr lang="pt-PT" sz="2000" b="1">
                <a:latin typeface="Jura"/>
                <a:ea typeface="Jura"/>
                <a:cs typeface="Jura"/>
                <a:sym typeface="Jura"/>
              </a:rPr>
              <a:t>, capital </a:t>
            </a:r>
            <a:r>
              <a:rPr lang="pt-PT" sz="2000" b="1" err="1">
                <a:latin typeface="Jura"/>
                <a:ea typeface="Jura"/>
                <a:cs typeface="Jura"/>
                <a:sym typeface="Jura"/>
              </a:rPr>
              <a:t>flowing</a:t>
            </a:r>
            <a:r>
              <a:rPr lang="pt-PT" sz="2000" b="1">
                <a:latin typeface="Jura"/>
                <a:ea typeface="Jura"/>
                <a:cs typeface="Jura"/>
                <a:sym typeface="Jura"/>
              </a:rPr>
              <a:t> </a:t>
            </a:r>
            <a:r>
              <a:rPr lang="pt-PT" sz="2000" b="1" err="1">
                <a:latin typeface="Jura"/>
                <a:ea typeface="Jura"/>
                <a:cs typeface="Jura"/>
                <a:sym typeface="Jura"/>
              </a:rPr>
              <a:t>at</a:t>
            </a:r>
            <a:r>
              <a:rPr lang="pt-PT" sz="2000" b="1">
                <a:latin typeface="Jura"/>
                <a:ea typeface="Jura"/>
                <a:cs typeface="Jura"/>
                <a:sym typeface="Jura"/>
              </a:rPr>
              <a:t> record </a:t>
            </a:r>
            <a:r>
              <a:rPr lang="pt-PT" sz="2000" b="1" err="1">
                <a:latin typeface="Jura"/>
                <a:ea typeface="Jura"/>
                <a:cs typeface="Jura"/>
                <a:sym typeface="Jura"/>
              </a:rPr>
              <a:t>levels</a:t>
            </a:r>
            <a:r>
              <a:rPr lang="pt-PT" sz="2000" b="1">
                <a:latin typeface="Jura"/>
                <a:ea typeface="Jura"/>
                <a:cs typeface="Jura"/>
                <a:sym typeface="Jura"/>
              </a:rPr>
              <a:t>.</a:t>
            </a:r>
            <a:endParaRPr lang="pt-PT" sz="2000" b="1">
              <a:latin typeface="Jura"/>
              <a:ea typeface="Jura"/>
              <a:cs typeface="Jura"/>
            </a:endParaRPr>
          </a:p>
          <a:p>
            <a:pPr marL="0" lvl="0" indent="0" algn="l" rtl="0">
              <a:lnSpc>
                <a:spcPct val="140000"/>
              </a:lnSpc>
              <a:spcBef>
                <a:spcPts val="0"/>
              </a:spcBef>
              <a:spcAft>
                <a:spcPts val="0"/>
              </a:spcAft>
              <a:buClr>
                <a:srgbClr val="000000"/>
              </a:buClr>
              <a:buSzPts val="852"/>
              <a:buFont typeface="Arial"/>
              <a:buNone/>
            </a:pPr>
            <a:endParaRPr sz="2000" b="1">
              <a:latin typeface="Jura"/>
              <a:ea typeface="Jura"/>
              <a:cs typeface="Jura"/>
            </a:endParaRPr>
          </a:p>
          <a:p>
            <a:pPr marL="0" lvl="0" indent="0" algn="l" rtl="0">
              <a:lnSpc>
                <a:spcPct val="140000"/>
              </a:lnSpc>
              <a:spcBef>
                <a:spcPts val="0"/>
              </a:spcBef>
              <a:spcAft>
                <a:spcPts val="0"/>
              </a:spcAft>
              <a:buClr>
                <a:srgbClr val="000000"/>
              </a:buClr>
              <a:buSzPts val="852"/>
              <a:buFont typeface="Arial"/>
              <a:buNone/>
            </a:pPr>
            <a:r>
              <a:rPr lang="pt-PT" sz="2000" b="1" err="1">
                <a:latin typeface="Jura"/>
                <a:ea typeface="Jura"/>
                <a:cs typeface="Jura"/>
                <a:sym typeface="Jura"/>
              </a:rPr>
              <a:t>This</a:t>
            </a:r>
            <a:r>
              <a:rPr lang="pt-PT" sz="2000" b="1">
                <a:latin typeface="Jura"/>
                <a:ea typeface="Jura"/>
                <a:cs typeface="Jura"/>
                <a:sym typeface="Jura"/>
              </a:rPr>
              <a:t> </a:t>
            </a:r>
            <a:r>
              <a:rPr lang="pt-PT" sz="2000" b="1" err="1">
                <a:latin typeface="Jura"/>
                <a:ea typeface="Jura"/>
                <a:cs typeface="Jura"/>
                <a:sym typeface="Jura"/>
              </a:rPr>
              <a:t>isn't</a:t>
            </a:r>
            <a:r>
              <a:rPr lang="pt-PT" sz="2000" b="1">
                <a:latin typeface="Jura"/>
                <a:ea typeface="Jura"/>
                <a:cs typeface="Jura"/>
                <a:sym typeface="Jura"/>
              </a:rPr>
              <a:t> </a:t>
            </a:r>
            <a:r>
              <a:rPr lang="pt-PT" sz="2000" b="1" err="1">
                <a:latin typeface="Jura"/>
                <a:ea typeface="Jura"/>
                <a:cs typeface="Jura"/>
                <a:sym typeface="Jura"/>
              </a:rPr>
              <a:t>potential</a:t>
            </a:r>
            <a:r>
              <a:rPr lang="pt-PT" sz="2000" b="1">
                <a:latin typeface="Jura"/>
                <a:ea typeface="Jura"/>
                <a:cs typeface="Jura"/>
                <a:sym typeface="Jura"/>
              </a:rPr>
              <a:t> </a:t>
            </a:r>
            <a:r>
              <a:rPr lang="pt-PT" sz="2000" b="1" err="1">
                <a:latin typeface="Jura"/>
                <a:ea typeface="Jura"/>
                <a:cs typeface="Jura"/>
                <a:sym typeface="Jura"/>
              </a:rPr>
              <a:t>anymore</a:t>
            </a:r>
            <a:r>
              <a:rPr lang="pt-PT" sz="2000" b="1">
                <a:latin typeface="Jura"/>
                <a:ea typeface="Jura"/>
                <a:cs typeface="Jura"/>
                <a:sym typeface="Jura"/>
              </a:rPr>
              <a:t>...</a:t>
            </a:r>
            <a:endParaRPr sz="2000" b="1">
              <a:solidFill>
                <a:srgbClr val="000000"/>
              </a:solidFill>
              <a:latin typeface="Jura"/>
            </a:endParaRPr>
          </a:p>
          <a:p>
            <a:pPr marL="0" lvl="0" indent="0" algn="l" rtl="0">
              <a:lnSpc>
                <a:spcPct val="140000"/>
              </a:lnSpc>
              <a:spcBef>
                <a:spcPts val="0"/>
              </a:spcBef>
              <a:spcAft>
                <a:spcPts val="0"/>
              </a:spcAft>
              <a:buSzPts val="852"/>
              <a:buNone/>
            </a:pPr>
            <a:r>
              <a:rPr lang="pt-PT" sz="2000" b="1">
                <a:latin typeface="Jura"/>
                <a:ea typeface="Jura"/>
                <a:cs typeface="Jura"/>
                <a:sym typeface="Jura"/>
              </a:rPr>
              <a:t>...</a:t>
            </a:r>
            <a:r>
              <a:rPr lang="pt-PT" sz="2000" b="1" err="1">
                <a:latin typeface="Jura"/>
                <a:ea typeface="Jura"/>
                <a:cs typeface="Jura"/>
                <a:sym typeface="Jura"/>
              </a:rPr>
              <a:t>it's</a:t>
            </a:r>
            <a:r>
              <a:rPr lang="pt-PT" sz="2000" b="1">
                <a:latin typeface="Jura"/>
                <a:ea typeface="Jura"/>
                <a:cs typeface="Jura"/>
                <a:sym typeface="Jura"/>
              </a:rPr>
              <a:t> </a:t>
            </a:r>
            <a:r>
              <a:rPr lang="pt-PT" sz="2000" b="1" err="1">
                <a:latin typeface="Jura"/>
                <a:ea typeface="Jura"/>
                <a:cs typeface="Jura"/>
                <a:sym typeface="Jura"/>
              </a:rPr>
              <a:t>proven</a:t>
            </a:r>
            <a:r>
              <a:rPr lang="pt-PT" sz="2000" b="1">
                <a:latin typeface="Jura"/>
                <a:ea typeface="Jura"/>
                <a:cs typeface="Jura"/>
                <a:sym typeface="Jura"/>
              </a:rPr>
              <a:t> </a:t>
            </a:r>
            <a:r>
              <a:rPr lang="pt-PT" sz="2000" b="1" err="1">
                <a:solidFill>
                  <a:schemeClr val="accent2"/>
                </a:solidFill>
                <a:latin typeface="Jura"/>
                <a:ea typeface="Jura"/>
                <a:cs typeface="Jura"/>
                <a:sym typeface="Jura"/>
              </a:rPr>
              <a:t>momentum</a:t>
            </a:r>
            <a:r>
              <a:rPr lang="pt-PT" sz="2000" b="1">
                <a:solidFill>
                  <a:schemeClr val="accent2"/>
                </a:solidFill>
                <a:latin typeface="Jura"/>
                <a:ea typeface="Jura"/>
                <a:cs typeface="Jura"/>
                <a:sym typeface="Jura"/>
              </a:rPr>
              <a:t>.</a:t>
            </a:r>
            <a:endParaRPr sz="2000" b="1">
              <a:solidFill>
                <a:schemeClr val="accent2"/>
              </a:solidFill>
              <a:latin typeface="Jur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3176EE">
                <a:alpha val="100000"/>
              </a:srgbClr>
            </a:gs>
            <a:gs pos="100000">
              <a:srgbClr val="113D8A">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11924214" y="3128765"/>
            <a:ext cx="267786" cy="3277184"/>
          </a:xfrm>
          <a:custGeom>
            <a:avLst/>
            <a:gdLst/>
            <a:ahLst/>
            <a:cxnLst/>
            <a:rect l="l" t="t" r="r" b="b"/>
            <a:pathLst>
              <a:path w="401679" h="4915776">
                <a:moveTo>
                  <a:pt x="0" y="0"/>
                </a:moveTo>
                <a:lnTo>
                  <a:pt x="401679" y="0"/>
                </a:lnTo>
                <a:lnTo>
                  <a:pt x="401679" y="4915777"/>
                </a:lnTo>
                <a:lnTo>
                  <a:pt x="0" y="4915777"/>
                </a:lnTo>
                <a:lnTo>
                  <a:pt x="0" y="0"/>
                </a:lnTo>
                <a:close/>
              </a:path>
            </a:pathLst>
          </a:custGeom>
          <a:blipFill>
            <a:blip r:embed="rId3"/>
            <a:stretch>
              <a:fillRect/>
            </a:stretch>
          </a:blipFill>
        </p:spPr>
        <p:txBody>
          <a:bodyPr/>
          <a:lstStyle/>
          <a:p>
            <a:endParaRPr lang="en-FI"/>
          </a:p>
        </p:txBody>
      </p:sp>
      <p:sp>
        <p:nvSpPr>
          <p:cNvPr id="3" name="Freeform 3"/>
          <p:cNvSpPr/>
          <p:nvPr/>
        </p:nvSpPr>
        <p:spPr>
          <a:xfrm>
            <a:off x="10945508" y="365126"/>
            <a:ext cx="831805" cy="894817"/>
          </a:xfrm>
          <a:custGeom>
            <a:avLst/>
            <a:gdLst/>
            <a:ahLst/>
            <a:cxnLst/>
            <a:rect l="l" t="t" r="r" b="b"/>
            <a:pathLst>
              <a:path w="1247708" h="1342225">
                <a:moveTo>
                  <a:pt x="0" y="0"/>
                </a:moveTo>
                <a:lnTo>
                  <a:pt x="1247708" y="0"/>
                </a:lnTo>
                <a:lnTo>
                  <a:pt x="1247708" y="1342224"/>
                </a:lnTo>
                <a:lnTo>
                  <a:pt x="0" y="1342224"/>
                </a:lnTo>
                <a:lnTo>
                  <a:pt x="0" y="0"/>
                </a:lnTo>
                <a:close/>
              </a:path>
            </a:pathLst>
          </a:custGeom>
          <a:blipFill>
            <a:blip r:embed="rId4"/>
            <a:stretch>
              <a:fillRect/>
            </a:stretch>
          </a:blipFill>
        </p:spPr>
        <p:txBody>
          <a:bodyPr/>
          <a:lstStyle/>
          <a:p>
            <a:endParaRPr lang="en-FI"/>
          </a:p>
        </p:txBody>
      </p:sp>
      <p:sp>
        <p:nvSpPr>
          <p:cNvPr id="4" name="Freeform 4"/>
          <p:cNvSpPr/>
          <p:nvPr/>
        </p:nvSpPr>
        <p:spPr>
          <a:xfrm>
            <a:off x="9743860" y="6084863"/>
            <a:ext cx="1713598" cy="370135"/>
          </a:xfrm>
          <a:custGeom>
            <a:avLst/>
            <a:gdLst/>
            <a:ahLst/>
            <a:cxnLst/>
            <a:rect l="l" t="t" r="r" b="b"/>
            <a:pathLst>
              <a:path w="2570397" h="555203">
                <a:moveTo>
                  <a:pt x="0" y="0"/>
                </a:moveTo>
                <a:lnTo>
                  <a:pt x="2570397" y="0"/>
                </a:lnTo>
                <a:lnTo>
                  <a:pt x="2570397" y="555203"/>
                </a:lnTo>
                <a:lnTo>
                  <a:pt x="0" y="555203"/>
                </a:lnTo>
                <a:lnTo>
                  <a:pt x="0" y="0"/>
                </a:lnTo>
                <a:close/>
              </a:path>
            </a:pathLst>
          </a:custGeom>
          <a:blipFill>
            <a:blip r:embed="rId5"/>
            <a:stretch>
              <a:fillRect/>
            </a:stretch>
          </a:blipFill>
        </p:spPr>
        <p:txBody>
          <a:bodyPr/>
          <a:lstStyle/>
          <a:p>
            <a:endParaRPr lang="en-FI"/>
          </a:p>
        </p:txBody>
      </p:sp>
      <p:sp>
        <p:nvSpPr>
          <p:cNvPr id="5" name="Freeform 5"/>
          <p:cNvSpPr/>
          <p:nvPr/>
        </p:nvSpPr>
        <p:spPr>
          <a:xfrm>
            <a:off x="11924214" y="3128765"/>
            <a:ext cx="267786" cy="3277184"/>
          </a:xfrm>
          <a:custGeom>
            <a:avLst/>
            <a:gdLst/>
            <a:ahLst/>
            <a:cxnLst/>
            <a:rect l="l" t="t" r="r" b="b"/>
            <a:pathLst>
              <a:path w="401679" h="4915776">
                <a:moveTo>
                  <a:pt x="0" y="0"/>
                </a:moveTo>
                <a:lnTo>
                  <a:pt x="401679" y="0"/>
                </a:lnTo>
                <a:lnTo>
                  <a:pt x="401679" y="4915777"/>
                </a:lnTo>
                <a:lnTo>
                  <a:pt x="0" y="4915777"/>
                </a:lnTo>
                <a:lnTo>
                  <a:pt x="0" y="0"/>
                </a:lnTo>
                <a:close/>
              </a:path>
            </a:pathLst>
          </a:custGeom>
          <a:blipFill>
            <a:blip r:embed="rId3"/>
            <a:stretch>
              <a:fillRect/>
            </a:stretch>
          </a:blipFill>
        </p:spPr>
        <p:txBody>
          <a:bodyPr/>
          <a:lstStyle/>
          <a:p>
            <a:endParaRPr lang="en-FI"/>
          </a:p>
        </p:txBody>
      </p:sp>
      <p:sp>
        <p:nvSpPr>
          <p:cNvPr id="6" name="Freeform 6"/>
          <p:cNvSpPr/>
          <p:nvPr/>
        </p:nvSpPr>
        <p:spPr>
          <a:xfrm>
            <a:off x="10942117" y="362109"/>
            <a:ext cx="833273" cy="896398"/>
          </a:xfrm>
          <a:custGeom>
            <a:avLst/>
            <a:gdLst/>
            <a:ahLst/>
            <a:cxnLst/>
            <a:rect l="l" t="t" r="r" b="b"/>
            <a:pathLst>
              <a:path w="1249909" h="1344597">
                <a:moveTo>
                  <a:pt x="0" y="0"/>
                </a:moveTo>
                <a:lnTo>
                  <a:pt x="1249909" y="0"/>
                </a:lnTo>
                <a:lnTo>
                  <a:pt x="1249909" y="1344597"/>
                </a:lnTo>
                <a:lnTo>
                  <a:pt x="0" y="1344597"/>
                </a:lnTo>
                <a:lnTo>
                  <a:pt x="0" y="0"/>
                </a:lnTo>
                <a:close/>
              </a:path>
            </a:pathLst>
          </a:custGeom>
          <a:blipFill>
            <a:blip r:embed="rId6"/>
            <a:stretch>
              <a:fillRect/>
            </a:stretch>
          </a:blipFill>
        </p:spPr>
        <p:txBody>
          <a:bodyPr/>
          <a:lstStyle/>
          <a:p>
            <a:endParaRPr lang="en-FI"/>
          </a:p>
        </p:txBody>
      </p:sp>
      <p:sp>
        <p:nvSpPr>
          <p:cNvPr id="8" name="Freeform 8"/>
          <p:cNvSpPr/>
          <p:nvPr/>
        </p:nvSpPr>
        <p:spPr>
          <a:xfrm>
            <a:off x="9743860" y="6084863"/>
            <a:ext cx="1713598" cy="370135"/>
          </a:xfrm>
          <a:custGeom>
            <a:avLst/>
            <a:gdLst/>
            <a:ahLst/>
            <a:cxnLst/>
            <a:rect l="l" t="t" r="r" b="b"/>
            <a:pathLst>
              <a:path w="2570397" h="555203">
                <a:moveTo>
                  <a:pt x="0" y="0"/>
                </a:moveTo>
                <a:lnTo>
                  <a:pt x="2570397" y="0"/>
                </a:lnTo>
                <a:lnTo>
                  <a:pt x="2570397" y="555203"/>
                </a:lnTo>
                <a:lnTo>
                  <a:pt x="0" y="555203"/>
                </a:lnTo>
                <a:lnTo>
                  <a:pt x="0" y="0"/>
                </a:lnTo>
                <a:close/>
              </a:path>
            </a:pathLst>
          </a:custGeom>
          <a:blipFill>
            <a:blip r:embed="rId7"/>
            <a:stretch>
              <a:fillRect/>
            </a:stretch>
          </a:blipFill>
        </p:spPr>
        <p:txBody>
          <a:bodyPr/>
          <a:lstStyle/>
          <a:p>
            <a:endParaRPr lang="en-FI"/>
          </a:p>
        </p:txBody>
      </p:sp>
      <p:grpSp>
        <p:nvGrpSpPr>
          <p:cNvPr id="9" name="Group 9"/>
          <p:cNvGrpSpPr/>
          <p:nvPr/>
        </p:nvGrpSpPr>
        <p:grpSpPr>
          <a:xfrm>
            <a:off x="574669" y="7085114"/>
            <a:ext cx="1074801" cy="1074801"/>
            <a:chOff x="0" y="0"/>
            <a:chExt cx="2149602" cy="2149602"/>
          </a:xfrm>
        </p:grpSpPr>
        <p:sp>
          <p:nvSpPr>
            <p:cNvPr id="10" name="Freeform 10" descr="A black background with yellow and white dots  Description automatically generated"/>
            <p:cNvSpPr/>
            <p:nvPr/>
          </p:nvSpPr>
          <p:spPr>
            <a:xfrm>
              <a:off x="0" y="0"/>
              <a:ext cx="2149602" cy="2149602"/>
            </a:xfrm>
            <a:custGeom>
              <a:avLst/>
              <a:gdLst/>
              <a:ahLst/>
              <a:cxnLst/>
              <a:rect l="l" t="t" r="r" b="b"/>
              <a:pathLst>
                <a:path w="2149602" h="2149602">
                  <a:moveTo>
                    <a:pt x="0" y="0"/>
                  </a:moveTo>
                  <a:lnTo>
                    <a:pt x="2149602" y="0"/>
                  </a:lnTo>
                  <a:lnTo>
                    <a:pt x="2149602" y="2149602"/>
                  </a:lnTo>
                  <a:lnTo>
                    <a:pt x="0" y="2149602"/>
                  </a:lnTo>
                  <a:lnTo>
                    <a:pt x="0" y="0"/>
                  </a:lnTo>
                  <a:close/>
                </a:path>
              </a:pathLst>
            </a:custGeom>
            <a:blipFill>
              <a:blip r:embed="rId8"/>
              <a:stretch>
                <a:fillRect/>
              </a:stretch>
            </a:blipFill>
          </p:spPr>
          <p:txBody>
            <a:bodyPr/>
            <a:lstStyle/>
            <a:p>
              <a:endParaRPr lang="en-FI"/>
            </a:p>
          </p:txBody>
        </p:sp>
      </p:grpSp>
      <p:sp>
        <p:nvSpPr>
          <p:cNvPr id="31" name="TextBox 31"/>
          <p:cNvSpPr txBox="1"/>
          <p:nvPr/>
        </p:nvSpPr>
        <p:spPr>
          <a:xfrm>
            <a:off x="899148" y="522700"/>
            <a:ext cx="10393801" cy="5822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925"/>
              </a:lnSpc>
            </a:pPr>
            <a:r>
              <a:rPr lang="en-US" sz="3800" b="1">
                <a:solidFill>
                  <a:srgbClr val="FFFFFF"/>
                </a:solidFill>
                <a:latin typeface="Jura"/>
                <a:ea typeface="Jura Bold"/>
                <a:cs typeface="Jura Bold"/>
                <a:sym typeface="Jura Bold"/>
              </a:rPr>
              <a:t>European AI Landscape</a:t>
            </a:r>
            <a:endParaRPr lang="en-US" sz="3800" b="1" err="1">
              <a:solidFill>
                <a:srgbClr val="FFFFFF"/>
              </a:solidFill>
              <a:latin typeface="Jura"/>
              <a:ea typeface="Jura Bold"/>
              <a:cs typeface="Jura Bold"/>
            </a:endParaRPr>
          </a:p>
        </p:txBody>
      </p:sp>
      <p:sp>
        <p:nvSpPr>
          <p:cNvPr id="19" name="Google Shape;378;g37940ad436e_0_22" descr="A map of europe with grey continents&#10;&#10;AI-generated content may be incorrect.">
            <a:extLst>
              <a:ext uri="{FF2B5EF4-FFF2-40B4-BE49-F238E27FC236}">
                <a16:creationId xmlns:a16="http://schemas.microsoft.com/office/drawing/2014/main" id="{6976F884-1A12-663B-8446-2D286C2CC4C2}"/>
              </a:ext>
            </a:extLst>
          </p:cNvPr>
          <p:cNvSpPr/>
          <p:nvPr/>
        </p:nvSpPr>
        <p:spPr>
          <a:xfrm>
            <a:off x="579293" y="1327436"/>
            <a:ext cx="6322908" cy="5142064"/>
          </a:xfrm>
          <a:custGeom>
            <a:avLst/>
            <a:gdLst/>
            <a:ahLst/>
            <a:cxnLst/>
            <a:rect l="l" t="t" r="r" b="b"/>
            <a:pathLst>
              <a:path w="7904650" h="6442290" extrusionOk="0">
                <a:moveTo>
                  <a:pt x="0" y="0"/>
                </a:moveTo>
                <a:lnTo>
                  <a:pt x="7904649" y="0"/>
                </a:lnTo>
                <a:lnTo>
                  <a:pt x="7904649" y="6442289"/>
                </a:lnTo>
                <a:lnTo>
                  <a:pt x="0" y="6442289"/>
                </a:lnTo>
                <a:lnTo>
                  <a:pt x="0" y="0"/>
                </a:lnTo>
                <a:close/>
              </a:path>
            </a:pathLst>
          </a:custGeom>
          <a:blipFill rotWithShape="1">
            <a:blip r:embed="rId9">
              <a:alphaModFix amt="54000"/>
            </a:blip>
            <a:stretch>
              <a:fillRect/>
            </a:stretch>
          </a:blipFill>
          <a:ln>
            <a:noFill/>
          </a:ln>
        </p:spPr>
        <p:txBody>
          <a:bodyPr/>
          <a:lstStyle/>
          <a:p>
            <a:endParaRPr lang="en-GB"/>
          </a:p>
        </p:txBody>
      </p:sp>
      <p:sp>
        <p:nvSpPr>
          <p:cNvPr id="33" name="Rectangle: Rounded Corners 32">
            <a:extLst>
              <a:ext uri="{FF2B5EF4-FFF2-40B4-BE49-F238E27FC236}">
                <a16:creationId xmlns:a16="http://schemas.microsoft.com/office/drawing/2014/main" id="{06983459-2033-F947-A7E1-E5D74A135791}"/>
              </a:ext>
            </a:extLst>
          </p:cNvPr>
          <p:cNvSpPr/>
          <p:nvPr/>
        </p:nvSpPr>
        <p:spPr>
          <a:xfrm>
            <a:off x="4690369" y="1915899"/>
            <a:ext cx="7068447" cy="1506392"/>
          </a:xfrm>
          <a:prstGeom prst="roundRect">
            <a:avLst/>
          </a:prstGeom>
          <a:solidFill>
            <a:srgbClr val="2662CB"/>
          </a:solidFill>
          <a:ln>
            <a:solidFill>
              <a:srgbClr val="2662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4" name="Rectangle: Rounded Corners 33">
            <a:extLst>
              <a:ext uri="{FF2B5EF4-FFF2-40B4-BE49-F238E27FC236}">
                <a16:creationId xmlns:a16="http://schemas.microsoft.com/office/drawing/2014/main" id="{125ADBBC-0FC8-FE2F-5B28-1EEE0FC03EF8}"/>
              </a:ext>
            </a:extLst>
          </p:cNvPr>
          <p:cNvSpPr/>
          <p:nvPr/>
        </p:nvSpPr>
        <p:spPr>
          <a:xfrm>
            <a:off x="4690369" y="3753949"/>
            <a:ext cx="6996561" cy="1818932"/>
          </a:xfrm>
          <a:prstGeom prst="roundRect">
            <a:avLst/>
          </a:prstGeom>
          <a:solidFill>
            <a:srgbClr val="2662CB"/>
          </a:solidFill>
          <a:ln>
            <a:solidFill>
              <a:srgbClr val="2662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7" name="Google Shape;676;g37940ad436e_0_1563">
            <a:extLst>
              <a:ext uri="{FF2B5EF4-FFF2-40B4-BE49-F238E27FC236}">
                <a16:creationId xmlns:a16="http://schemas.microsoft.com/office/drawing/2014/main" id="{36080DB7-A07D-AAB8-FFFB-2A2BD5776A21}"/>
              </a:ext>
            </a:extLst>
          </p:cNvPr>
          <p:cNvSpPr txBox="1"/>
          <p:nvPr/>
        </p:nvSpPr>
        <p:spPr>
          <a:xfrm>
            <a:off x="4933880" y="2094274"/>
            <a:ext cx="6593960" cy="1046440"/>
          </a:xfrm>
          <a:prstGeom prst="rect">
            <a:avLst/>
          </a:prstGeom>
          <a:noFill/>
          <a:ln>
            <a:noFill/>
          </a:ln>
        </p:spPr>
        <p:txBody>
          <a:bodyPr spcFirstLastPara="1" wrap="square" lIns="0" tIns="0" rIns="0" bIns="0" anchor="t" anchorCtr="0">
            <a:spAutoFit/>
          </a:bodyPr>
          <a:lstStyle/>
          <a:p>
            <a:pPr>
              <a:lnSpc>
                <a:spcPct val="170000"/>
              </a:lnSpc>
            </a:pPr>
            <a:r>
              <a:rPr lang="en-GB" sz="2000" b="1">
                <a:solidFill>
                  <a:schemeClr val="bg1"/>
                </a:solidFill>
                <a:latin typeface="Jura"/>
                <a:ea typeface="Jura"/>
              </a:rPr>
              <a:t>Europe is proceeding with a strong emphasis on </a:t>
            </a:r>
            <a:r>
              <a:rPr lang="en-GB" sz="2000" b="1">
                <a:solidFill>
                  <a:srgbClr val="FDEC02"/>
                </a:solidFill>
                <a:latin typeface="Jura"/>
                <a:ea typeface="Jura"/>
              </a:rPr>
              <a:t>trust</a:t>
            </a:r>
            <a:r>
              <a:rPr lang="en-GB" sz="2000" b="1">
                <a:solidFill>
                  <a:schemeClr val="bg1"/>
                </a:solidFill>
                <a:latin typeface="Jura"/>
                <a:ea typeface="Jura"/>
              </a:rPr>
              <a:t>, </a:t>
            </a:r>
            <a:r>
              <a:rPr lang="en-GB" sz="2000" b="1">
                <a:solidFill>
                  <a:srgbClr val="FDEC02"/>
                </a:solidFill>
                <a:latin typeface="Jura"/>
                <a:ea typeface="Jura"/>
              </a:rPr>
              <a:t>compliance</a:t>
            </a:r>
            <a:r>
              <a:rPr lang="en-GB" sz="2000" b="1">
                <a:solidFill>
                  <a:schemeClr val="bg1"/>
                </a:solidFill>
                <a:latin typeface="Jura"/>
                <a:ea typeface="Jura"/>
              </a:rPr>
              <a:t>, and </a:t>
            </a:r>
            <a:r>
              <a:rPr lang="en-GB" sz="2000" b="1">
                <a:solidFill>
                  <a:srgbClr val="FDEC02"/>
                </a:solidFill>
                <a:latin typeface="Jura"/>
                <a:ea typeface="Jura"/>
              </a:rPr>
              <a:t>human-centric design</a:t>
            </a:r>
            <a:r>
              <a:rPr lang="en-GB" sz="2000" b="1">
                <a:solidFill>
                  <a:schemeClr val="bg1"/>
                </a:solidFill>
                <a:latin typeface="Jura"/>
                <a:ea typeface="Jura"/>
              </a:rPr>
              <a:t>.</a:t>
            </a:r>
          </a:p>
        </p:txBody>
      </p:sp>
      <p:sp>
        <p:nvSpPr>
          <p:cNvPr id="36" name="Google Shape;676;g37940ad436e_0_1563">
            <a:extLst>
              <a:ext uri="{FF2B5EF4-FFF2-40B4-BE49-F238E27FC236}">
                <a16:creationId xmlns:a16="http://schemas.microsoft.com/office/drawing/2014/main" id="{70A7B0FE-6590-5835-F54E-09521AAB51A6}"/>
              </a:ext>
            </a:extLst>
          </p:cNvPr>
          <p:cNvSpPr txBox="1"/>
          <p:nvPr/>
        </p:nvSpPr>
        <p:spPr>
          <a:xfrm>
            <a:off x="4931758" y="3882453"/>
            <a:ext cx="6665690" cy="1569660"/>
          </a:xfrm>
          <a:prstGeom prst="rect">
            <a:avLst/>
          </a:prstGeom>
          <a:noFill/>
          <a:ln>
            <a:noFill/>
          </a:ln>
        </p:spPr>
        <p:txBody>
          <a:bodyPr spcFirstLastPara="1" wrap="square" lIns="0" tIns="0" rIns="0" bIns="0" anchor="t" anchorCtr="0">
            <a:spAutoFit/>
          </a:bodyPr>
          <a:lstStyle/>
          <a:p>
            <a:pPr>
              <a:lnSpc>
                <a:spcPct val="170000"/>
              </a:lnSpc>
            </a:pPr>
            <a:r>
              <a:rPr lang="en-GB" sz="2000" b="1">
                <a:solidFill>
                  <a:schemeClr val="bg1"/>
                </a:solidFill>
                <a:latin typeface="Jura"/>
                <a:ea typeface="Jura"/>
                <a:sym typeface="Jura"/>
              </a:rPr>
              <a:t>Europe has strong AI expertise and capabilities. The problem is slow industrial adoption and fragmented innovation efforts often done in silos.</a:t>
            </a:r>
            <a:endParaRPr lang="en-GB" sz="2000" b="1">
              <a:solidFill>
                <a:schemeClr val="bg1"/>
              </a:solidFill>
              <a:latin typeface="Jura"/>
              <a:ea typeface="Jura"/>
            </a:endParaRPr>
          </a:p>
        </p:txBody>
      </p:sp>
      <p:pic>
        <p:nvPicPr>
          <p:cNvPr id="7" name="Kuva 6" descr="Light bulb: Vector Icons free download in SVG, PNG Format">
            <a:extLst>
              <a:ext uri="{FF2B5EF4-FFF2-40B4-BE49-F238E27FC236}">
                <a16:creationId xmlns:a16="http://schemas.microsoft.com/office/drawing/2014/main" id="{24A55006-BBCD-1E20-9F2E-F18994845F7B}"/>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1780310" y="4666672"/>
            <a:ext cx="434109" cy="411019"/>
          </a:xfrm>
          <a:prstGeom prst="rect">
            <a:avLst/>
          </a:prstGeom>
        </p:spPr>
      </p:pic>
      <p:pic>
        <p:nvPicPr>
          <p:cNvPr id="37" name="Kuva 36" descr="Light bulb: Vector Icons free download in SVG, PNG Format">
            <a:extLst>
              <a:ext uri="{FF2B5EF4-FFF2-40B4-BE49-F238E27FC236}">
                <a16:creationId xmlns:a16="http://schemas.microsoft.com/office/drawing/2014/main" id="{7BAA4AB3-E9DF-5506-BC6F-255F111FB662}"/>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3649475" y="5422136"/>
            <a:ext cx="434109" cy="411019"/>
          </a:xfrm>
          <a:prstGeom prst="rect">
            <a:avLst/>
          </a:prstGeom>
        </p:spPr>
      </p:pic>
      <p:pic>
        <p:nvPicPr>
          <p:cNvPr id="40" name="Kuva 39" descr="Light bulb: Vector Icons free download in SVG, PNG Format">
            <a:extLst>
              <a:ext uri="{FF2B5EF4-FFF2-40B4-BE49-F238E27FC236}">
                <a16:creationId xmlns:a16="http://schemas.microsoft.com/office/drawing/2014/main" id="{83B3A562-B983-4E2C-3F65-5C2CE068B6B3}"/>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3304308" y="4354942"/>
            <a:ext cx="434109" cy="411019"/>
          </a:xfrm>
          <a:prstGeom prst="rect">
            <a:avLst/>
          </a:prstGeom>
        </p:spPr>
      </p:pic>
      <p:pic>
        <p:nvPicPr>
          <p:cNvPr id="41" name="Kuva 40" descr="Light bulb: Vector Icons free download in SVG, PNG Format">
            <a:extLst>
              <a:ext uri="{FF2B5EF4-FFF2-40B4-BE49-F238E27FC236}">
                <a16:creationId xmlns:a16="http://schemas.microsoft.com/office/drawing/2014/main" id="{B6BEF8CA-AF07-DB7F-B43F-5FC15A782BF7}"/>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902853" y="5428669"/>
            <a:ext cx="434109" cy="411019"/>
          </a:xfrm>
          <a:prstGeom prst="rect">
            <a:avLst/>
          </a:prstGeom>
        </p:spPr>
      </p:pic>
      <p:pic>
        <p:nvPicPr>
          <p:cNvPr id="42" name="Kuva 41" descr="Light bulb: Vector Icons free download in SVG, PNG Format">
            <a:extLst>
              <a:ext uri="{FF2B5EF4-FFF2-40B4-BE49-F238E27FC236}">
                <a16:creationId xmlns:a16="http://schemas.microsoft.com/office/drawing/2014/main" id="{9E7B57E9-5B66-BCCD-C839-C93BB7BD7B3B}"/>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2611580" y="5013032"/>
            <a:ext cx="434109" cy="411019"/>
          </a:xfrm>
          <a:prstGeom prst="rect">
            <a:avLst/>
          </a:prstGeom>
        </p:spPr>
      </p:pic>
      <p:pic>
        <p:nvPicPr>
          <p:cNvPr id="44" name="Kuva 43" descr="Light bulb: Vector Icons free download in SVG, PNG Format">
            <a:extLst>
              <a:ext uri="{FF2B5EF4-FFF2-40B4-BE49-F238E27FC236}">
                <a16:creationId xmlns:a16="http://schemas.microsoft.com/office/drawing/2014/main" id="{01233047-09CD-19E4-94C2-C643096109B7}"/>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1110671" y="3546760"/>
            <a:ext cx="434109" cy="411019"/>
          </a:xfrm>
          <a:prstGeom prst="rect">
            <a:avLst/>
          </a:prstGeom>
        </p:spPr>
      </p:pic>
      <p:pic>
        <p:nvPicPr>
          <p:cNvPr id="11" name="Kuva 10" descr="Light bulb: Vector Icons free download in SVG, PNG Format">
            <a:extLst>
              <a:ext uri="{FF2B5EF4-FFF2-40B4-BE49-F238E27FC236}">
                <a16:creationId xmlns:a16="http://schemas.microsoft.com/office/drawing/2014/main" id="{36DB88BA-3BE0-F0DE-0C8F-260545BC0484}"/>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3870035" y="4770578"/>
            <a:ext cx="434109" cy="411019"/>
          </a:xfrm>
          <a:prstGeom prst="rect">
            <a:avLst/>
          </a:prstGeom>
        </p:spPr>
      </p:pic>
      <p:pic>
        <p:nvPicPr>
          <p:cNvPr id="25" name="Kuva 24" descr="Light bulb: Vector Icons free download in SVG, PNG Format">
            <a:extLst>
              <a:ext uri="{FF2B5EF4-FFF2-40B4-BE49-F238E27FC236}">
                <a16:creationId xmlns:a16="http://schemas.microsoft.com/office/drawing/2014/main" id="{1ADB1C12-4662-5A44-B7DE-DD9CF86000E4}"/>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2614194" y="4153658"/>
            <a:ext cx="434109" cy="411019"/>
          </a:xfrm>
          <a:prstGeom prst="rect">
            <a:avLst/>
          </a:prstGeom>
        </p:spPr>
      </p:pic>
      <p:pic>
        <p:nvPicPr>
          <p:cNvPr id="26" name="Kuva 25" descr="Light bulb: Vector Icons free download in SVG, PNG Format">
            <a:extLst>
              <a:ext uri="{FF2B5EF4-FFF2-40B4-BE49-F238E27FC236}">
                <a16:creationId xmlns:a16="http://schemas.microsoft.com/office/drawing/2014/main" id="{194BFC36-14CC-1EDC-0430-A3E728C8233F}"/>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3649363" y="2730299"/>
            <a:ext cx="434109" cy="411019"/>
          </a:xfrm>
          <a:prstGeom prst="rect">
            <a:avLst/>
          </a:prstGeom>
        </p:spPr>
      </p:pic>
      <p:pic>
        <p:nvPicPr>
          <p:cNvPr id="27" name="Kuva 26" descr="Light bulb: Vector Icons free download in SVG, PNG Format">
            <a:extLst>
              <a:ext uri="{FF2B5EF4-FFF2-40B4-BE49-F238E27FC236}">
                <a16:creationId xmlns:a16="http://schemas.microsoft.com/office/drawing/2014/main" id="{B954AEB4-B133-F546-3EF0-C050304E6515}"/>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2872985" y="2888449"/>
            <a:ext cx="434109" cy="411019"/>
          </a:xfrm>
          <a:prstGeom prst="rect">
            <a:avLst/>
          </a:prstGeom>
        </p:spPr>
      </p:pic>
      <p:pic>
        <p:nvPicPr>
          <p:cNvPr id="28" name="Kuva 27" descr="Light bulb: Vector Icons free download in SVG, PNG Format">
            <a:extLst>
              <a:ext uri="{FF2B5EF4-FFF2-40B4-BE49-F238E27FC236}">
                <a16:creationId xmlns:a16="http://schemas.microsoft.com/office/drawing/2014/main" id="{B4EC9786-2C45-B1E7-AE1C-215356BAB13A}"/>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5000"/>
                    </a14:imgEffect>
                  </a14:imgLayer>
                </a14:imgProps>
              </a:ext>
            </a:extLst>
          </a:blip>
          <a:stretch>
            <a:fillRect/>
          </a:stretch>
        </p:blipFill>
        <p:spPr>
          <a:xfrm>
            <a:off x="3649362" y="3434788"/>
            <a:ext cx="434109" cy="411019"/>
          </a:xfrm>
          <a:prstGeom prst="rect">
            <a:avLst/>
          </a:prstGeom>
        </p:spPr>
      </p:pic>
    </p:spTree>
    <p:extLst>
      <p:ext uri="{BB962C8B-B14F-4D97-AF65-F5344CB8AC3E}">
        <p14:creationId xmlns:p14="http://schemas.microsoft.com/office/powerpoint/2010/main" val="365970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18C6D449-F6D2-0F80-49B1-AD76607557AE}"/>
            </a:ext>
          </a:extLst>
        </p:cNvPr>
        <p:cNvGrpSpPr/>
        <p:nvPr/>
      </p:nvGrpSpPr>
      <p:grpSpPr>
        <a:xfrm>
          <a:off x="0" y="0"/>
          <a:ext cx="0" cy="0"/>
          <a:chOff x="0" y="0"/>
          <a:chExt cx="0" cy="0"/>
        </a:xfrm>
      </p:grpSpPr>
      <p:sp>
        <p:nvSpPr>
          <p:cNvPr id="2" name="Google Shape;589;g37940ad436e_0_1106">
            <a:extLst>
              <a:ext uri="{FF2B5EF4-FFF2-40B4-BE49-F238E27FC236}">
                <a16:creationId xmlns:a16="http://schemas.microsoft.com/office/drawing/2014/main" id="{7066A49E-A938-AB79-0104-7AB3C74F0BD2}"/>
              </a:ext>
            </a:extLst>
          </p:cNvPr>
          <p:cNvSpPr txBox="1"/>
          <p:nvPr/>
        </p:nvSpPr>
        <p:spPr>
          <a:xfrm>
            <a:off x="561703" y="1713674"/>
            <a:ext cx="10938937" cy="452431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a:defPPr>
            <a:lvl1pPr marL="457200" indent="-342900">
              <a:lnSpc>
                <a:spcPct val="150000"/>
              </a:lnSpc>
              <a:buClr>
                <a:srgbClr val="41B6E6"/>
              </a:buClr>
              <a:buSzPts val="1800"/>
              <a:buFont typeface="Jura"/>
              <a:buChar char="●"/>
              <a:defRPr sz="1800" b="1">
                <a:solidFill>
                  <a:schemeClr val="bg1"/>
                </a:solidFill>
                <a:latin typeface="Jura"/>
                <a:ea typeface="Jura"/>
                <a:cs typeface="Jura"/>
              </a:defRPr>
            </a:lvl1pPr>
          </a:lstStyle>
          <a:p>
            <a:pPr fontAlgn="ctr"/>
            <a:r>
              <a:rPr lang="en-GB" sz="2000" dirty="0">
                <a:solidFill>
                  <a:schemeClr val="accent2"/>
                </a:solidFill>
              </a:rPr>
              <a:t>Global AI: </a:t>
            </a:r>
            <a:r>
              <a:rPr lang="en-GB" sz="2000" dirty="0"/>
              <a:t>rapid advances + vertically integrated stacks → </a:t>
            </a:r>
            <a:r>
              <a:rPr lang="fi-FI" sz="2000" dirty="0"/>
              <a:t>vendor </a:t>
            </a:r>
            <a:r>
              <a:rPr lang="fi-FI" sz="2000" err="1"/>
              <a:t>lock</a:t>
            </a:r>
            <a:r>
              <a:rPr lang="fi-FI" sz="2000" dirty="0"/>
              <a:t>-in risk</a:t>
            </a:r>
            <a:endParaRPr lang="en-GB" sz="2000" dirty="0"/>
          </a:p>
          <a:p>
            <a:pPr fontAlgn="ctr"/>
            <a:r>
              <a:rPr lang="en-GB" sz="2000" dirty="0">
                <a:solidFill>
                  <a:schemeClr val="accent2"/>
                </a:solidFill>
              </a:rPr>
              <a:t>Adoption gap: </a:t>
            </a:r>
            <a:r>
              <a:rPr lang="en-GB" sz="2000" dirty="0"/>
              <a:t>many organisations still in pilots → </a:t>
            </a:r>
            <a:r>
              <a:rPr lang="en-GB" sz="2000"/>
              <a:t>need operational pathways</a:t>
            </a:r>
          </a:p>
          <a:p>
            <a:pPr fontAlgn="ctr"/>
            <a:r>
              <a:rPr lang="en-GB" sz="2000" dirty="0">
                <a:solidFill>
                  <a:schemeClr val="accent2"/>
                </a:solidFill>
              </a:rPr>
              <a:t>Strategic opportunity: </a:t>
            </a:r>
            <a:r>
              <a:rPr lang="en-GB" sz="2000" dirty="0"/>
              <a:t>Europe leads on </a:t>
            </a:r>
            <a:r>
              <a:rPr lang="fi-FI" sz="2000" dirty="0"/>
              <a:t>trustworthy AI</a:t>
            </a:r>
            <a:r>
              <a:rPr lang="en-GB" sz="2000" dirty="0"/>
              <a:t> → </a:t>
            </a:r>
            <a:r>
              <a:rPr lang="en-GB" sz="2000"/>
              <a:t>make it deployable at scale</a:t>
            </a:r>
          </a:p>
          <a:p>
            <a:pPr marL="114300" indent="0" fontAlgn="ctr">
              <a:buNone/>
            </a:pPr>
            <a:endParaRPr lang="en-GB" sz="2000" dirty="0">
              <a:solidFill>
                <a:schemeClr val="accent2"/>
              </a:solidFill>
            </a:endParaRPr>
          </a:p>
          <a:p>
            <a:pPr marL="114300" indent="0">
              <a:buNone/>
            </a:pPr>
            <a:r>
              <a:rPr lang="en-GB" sz="2000" dirty="0">
                <a:solidFill>
                  <a:schemeClr val="accent2"/>
                </a:solidFill>
              </a:rPr>
              <a:t>AIoD’s</a:t>
            </a:r>
            <a:r>
              <a:rPr lang="en-GB" sz="2000">
                <a:solidFill>
                  <a:schemeClr val="accent2"/>
                </a:solidFill>
              </a:rPr>
              <a:t> Opportunity</a:t>
            </a:r>
            <a:r>
              <a:rPr lang="en-GB" sz="2000" dirty="0"/>
              <a:t> </a:t>
            </a:r>
            <a:endParaRPr lang="en-GB"/>
          </a:p>
          <a:p>
            <a:pPr marL="114300" indent="0">
              <a:buNone/>
            </a:pPr>
            <a:r>
              <a:rPr lang="fi-FI" sz="2000"/>
              <a:t>Reduce friction, </a:t>
            </a:r>
            <a:r>
              <a:rPr lang="fi-FI" sz="2000" err="1"/>
              <a:t>orchestrate</a:t>
            </a:r>
            <a:r>
              <a:rPr lang="fi-FI" sz="2000" dirty="0"/>
              <a:t> </a:t>
            </a:r>
            <a:r>
              <a:rPr lang="fi-FI" sz="2000" err="1"/>
              <a:t>service</a:t>
            </a:r>
            <a:r>
              <a:rPr lang="fi-FI" sz="2000" dirty="0"/>
              <a:t> </a:t>
            </a:r>
            <a:r>
              <a:rPr lang="fi-FI" sz="2000" err="1"/>
              <a:t>infrastructure</a:t>
            </a:r>
            <a:r>
              <a:rPr lang="fi-FI" sz="2000"/>
              <a:t>, </a:t>
            </a:r>
            <a:r>
              <a:rPr lang="fi-FI" sz="2000" err="1"/>
              <a:t>operationalise</a:t>
            </a:r>
            <a:r>
              <a:rPr lang="fi-FI" sz="2000" dirty="0"/>
              <a:t> </a:t>
            </a:r>
            <a:r>
              <a:rPr lang="fi-FI" sz="2000" err="1"/>
              <a:t>compliance</a:t>
            </a:r>
            <a:r>
              <a:rPr lang="fi-FI" sz="2000"/>
              <a:t>, </a:t>
            </a:r>
            <a:r>
              <a:rPr lang="fi-FI" sz="2000" err="1"/>
              <a:t>provide</a:t>
            </a:r>
            <a:r>
              <a:rPr lang="fi-FI" sz="2000" dirty="0"/>
              <a:t> a </a:t>
            </a:r>
            <a:r>
              <a:rPr lang="en-GB" sz="2000" dirty="0"/>
              <a:t>unified view of AI assets and resources stored across the AI landscape </a:t>
            </a:r>
            <a:r>
              <a:rPr lang="en-GB" sz="2000"/>
              <a:t>to limit research fragmentation.</a:t>
            </a:r>
            <a:endParaRPr lang="en-GB"/>
          </a:p>
          <a:p>
            <a:pPr marL="457200" marR="0" lvl="0" indent="-342900" algn="l" defTabSz="914400" rtl="0" eaLnBrk="1" fontAlgn="auto" latinLnBrk="0" hangingPunct="1">
              <a:lnSpc>
                <a:spcPct val="150000"/>
              </a:lnSpc>
              <a:spcBef>
                <a:spcPts val="0"/>
              </a:spcBef>
              <a:spcAft>
                <a:spcPts val="0"/>
              </a:spcAft>
              <a:buClr>
                <a:srgbClr val="FFED00"/>
              </a:buClr>
              <a:buSzPct val="80000"/>
              <a:buFont typeface="Jura"/>
              <a:buChar char="●"/>
              <a:tabLst/>
              <a:defRPr/>
            </a:pPr>
            <a:endParaRPr kumimoji="0" lang="en-US" sz="1600" b="1" i="0" u="none" strike="noStrike" kern="0" cap="none" spc="0" normalizeH="0" baseline="0" noProof="0" dirty="0">
              <a:ln>
                <a:noFill/>
              </a:ln>
              <a:solidFill>
                <a:srgbClr val="FFFFFF"/>
              </a:solidFill>
              <a:effectLst/>
              <a:uLnTx/>
              <a:uFillTx/>
              <a:latin typeface="Jura"/>
              <a:ea typeface="Jura"/>
              <a:sym typeface="Arial"/>
            </a:endParaRPr>
          </a:p>
        </p:txBody>
      </p:sp>
      <p:sp>
        <p:nvSpPr>
          <p:cNvPr id="5" name="Title 1">
            <a:extLst>
              <a:ext uri="{FF2B5EF4-FFF2-40B4-BE49-F238E27FC236}">
                <a16:creationId xmlns:a16="http://schemas.microsoft.com/office/drawing/2014/main" id="{C6BAE474-31BC-E12C-A9BF-CB9CCC23DA39}"/>
              </a:ext>
            </a:extLst>
          </p:cNvPr>
          <p:cNvSpPr>
            <a:spLocks noGrp="1"/>
          </p:cNvSpPr>
          <p:nvPr>
            <p:ph type="title"/>
          </p:nvPr>
        </p:nvSpPr>
        <p:spPr>
          <a:xfrm>
            <a:off x="793229" y="575014"/>
            <a:ext cx="10479373" cy="887700"/>
          </a:xfrm>
        </p:spPr>
        <p:txBody>
          <a:bodyPr>
            <a:noAutofit/>
          </a:bodyPr>
          <a:lstStyle/>
          <a:p>
            <a:r>
              <a:rPr lang="en-US" sz="4000" dirty="0">
                <a:solidFill>
                  <a:schemeClr val="bg1"/>
                </a:solidFill>
                <a:latin typeface="Jura"/>
                <a:ea typeface="Jura"/>
              </a:rPr>
              <a:t>Market Landscape &amp; </a:t>
            </a:r>
            <a:r>
              <a:rPr lang="en-US" sz="4000" dirty="0" err="1">
                <a:solidFill>
                  <a:schemeClr val="bg1"/>
                </a:solidFill>
                <a:latin typeface="Jura"/>
                <a:ea typeface="Jura"/>
              </a:rPr>
              <a:t>AIoD</a:t>
            </a:r>
            <a:r>
              <a:rPr lang="en-US" sz="4000" dirty="0">
                <a:solidFill>
                  <a:schemeClr val="bg1"/>
                </a:solidFill>
                <a:latin typeface="Jura"/>
                <a:ea typeface="Jura"/>
              </a:rPr>
              <a:t> Opportunity</a:t>
            </a:r>
          </a:p>
        </p:txBody>
      </p:sp>
      <p:sp>
        <p:nvSpPr>
          <p:cNvPr id="4" name="Google Shape;473;g37940ad436e_0_1385" descr="A black background with white text  Description automatically generated">
            <a:extLst>
              <a:ext uri="{FF2B5EF4-FFF2-40B4-BE49-F238E27FC236}">
                <a16:creationId xmlns:a16="http://schemas.microsoft.com/office/drawing/2014/main" id="{3CBEB3DB-A702-BF8C-AF8B-8F0FA4502FA1}"/>
              </a:ext>
            </a:extLst>
          </p:cNvPr>
          <p:cNvSpPr/>
          <p:nvPr/>
        </p:nvSpPr>
        <p:spPr>
          <a:xfrm>
            <a:off x="9736242" y="6096269"/>
            <a:ext cx="1776413" cy="379413"/>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3">
              <a:alphaModFix/>
            </a:blip>
            <a:stretch>
              <a:fillRect r="-168"/>
            </a:stretch>
          </a:blipFill>
          <a:ln>
            <a:noFill/>
          </a:ln>
        </p:spPr>
        <p:txBody>
          <a:bodyPr/>
          <a:lstStyle/>
          <a:p>
            <a:endParaRPr lang="en-GB"/>
          </a:p>
        </p:txBody>
      </p:sp>
    </p:spTree>
    <p:extLst>
      <p:ext uri="{BB962C8B-B14F-4D97-AF65-F5344CB8AC3E}">
        <p14:creationId xmlns:p14="http://schemas.microsoft.com/office/powerpoint/2010/main" val="2648367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471">
          <a:extLst>
            <a:ext uri="{FF2B5EF4-FFF2-40B4-BE49-F238E27FC236}">
              <a16:creationId xmlns:a16="http://schemas.microsoft.com/office/drawing/2014/main" id="{3EED42FB-EBB9-DB8C-4C0B-4971AD9B4E9A}"/>
            </a:ext>
          </a:extLst>
        </p:cNvPr>
        <p:cNvGrpSpPr/>
        <p:nvPr/>
      </p:nvGrpSpPr>
      <p:grpSpPr>
        <a:xfrm>
          <a:off x="0" y="0"/>
          <a:ext cx="0" cy="0"/>
          <a:chOff x="0" y="0"/>
          <a:chExt cx="0" cy="0"/>
        </a:xfrm>
      </p:grpSpPr>
      <p:sp>
        <p:nvSpPr>
          <p:cNvPr id="472" name="Google Shape;472;g37940ad436e_0_1385">
            <a:extLst>
              <a:ext uri="{FF2B5EF4-FFF2-40B4-BE49-F238E27FC236}">
                <a16:creationId xmlns:a16="http://schemas.microsoft.com/office/drawing/2014/main" id="{39EFE56A-D98B-28DA-0D3A-ED6255CE158C}"/>
              </a:ext>
            </a:extLst>
          </p:cNvPr>
          <p:cNvSpPr/>
          <p:nvPr/>
        </p:nvSpPr>
        <p:spPr>
          <a:xfrm>
            <a:off x="0" y="0"/>
            <a:ext cx="1876425" cy="1930400"/>
          </a:xfrm>
          <a:custGeom>
            <a:avLst/>
            <a:gdLst/>
            <a:ahLst/>
            <a:cxnLst/>
            <a:rect l="l" t="t" r="r" b="b"/>
            <a:pathLst>
              <a:path w="3752850" h="3860800" extrusionOk="0">
                <a:moveTo>
                  <a:pt x="0" y="0"/>
                </a:moveTo>
                <a:lnTo>
                  <a:pt x="3752850" y="0"/>
                </a:lnTo>
                <a:lnTo>
                  <a:pt x="3752850" y="3860800"/>
                </a:lnTo>
                <a:lnTo>
                  <a:pt x="0" y="3860800"/>
                </a:lnTo>
                <a:lnTo>
                  <a:pt x="0" y="0"/>
                </a:lnTo>
                <a:close/>
              </a:path>
            </a:pathLst>
          </a:custGeom>
          <a:blipFill rotWithShape="1">
            <a:blip r:embed="rId3">
              <a:alphaModFix/>
            </a:blip>
            <a:stretch>
              <a:fillRect b="-147"/>
            </a:stretch>
          </a:blipFill>
          <a:ln>
            <a:noFill/>
          </a:ln>
        </p:spPr>
        <p:txBody>
          <a:bodyPr/>
          <a:lstStyle/>
          <a:p>
            <a:endParaRPr lang="en-GB"/>
          </a:p>
        </p:txBody>
      </p:sp>
      <p:sp>
        <p:nvSpPr>
          <p:cNvPr id="473" name="Google Shape;473;g37940ad436e_0_1385" descr="A black background with white text  Description automatically generated">
            <a:extLst>
              <a:ext uri="{FF2B5EF4-FFF2-40B4-BE49-F238E27FC236}">
                <a16:creationId xmlns:a16="http://schemas.microsoft.com/office/drawing/2014/main" id="{78F11C20-F858-02D6-6091-EDFD5981D6A8}"/>
              </a:ext>
            </a:extLst>
          </p:cNvPr>
          <p:cNvSpPr/>
          <p:nvPr/>
        </p:nvSpPr>
        <p:spPr>
          <a:xfrm>
            <a:off x="9994900" y="6096000"/>
            <a:ext cx="1776413" cy="379413"/>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4">
              <a:alphaModFix/>
            </a:blip>
            <a:stretch>
              <a:fillRect r="-168"/>
            </a:stretch>
          </a:blipFill>
          <a:ln>
            <a:noFill/>
          </a:ln>
        </p:spPr>
        <p:txBody>
          <a:bodyPr/>
          <a:lstStyle/>
          <a:p>
            <a:endParaRPr lang="en-GB"/>
          </a:p>
        </p:txBody>
      </p:sp>
      <p:sp>
        <p:nvSpPr>
          <p:cNvPr id="474" name="Google Shape;474;g37940ad436e_0_1385" descr="A black background with yellow and white dots  Description automatically generated">
            <a:extLst>
              <a:ext uri="{FF2B5EF4-FFF2-40B4-BE49-F238E27FC236}">
                <a16:creationId xmlns:a16="http://schemas.microsoft.com/office/drawing/2014/main" id="{7C251761-73F3-F64F-0E0B-5196AF07C5F9}"/>
              </a:ext>
            </a:extLst>
          </p:cNvPr>
          <p:cNvSpPr/>
          <p:nvPr/>
        </p:nvSpPr>
        <p:spPr>
          <a:xfrm>
            <a:off x="528637" y="5867400"/>
            <a:ext cx="990600" cy="990600"/>
          </a:xfrm>
          <a:custGeom>
            <a:avLst/>
            <a:gdLst/>
            <a:ahLst/>
            <a:cxnLst/>
            <a:rect l="l" t="t" r="r" b="b"/>
            <a:pathLst>
              <a:path w="1981200" h="1981200" extrusionOk="0">
                <a:moveTo>
                  <a:pt x="0" y="0"/>
                </a:moveTo>
                <a:lnTo>
                  <a:pt x="1981200" y="0"/>
                </a:lnTo>
                <a:lnTo>
                  <a:pt x="1981200" y="1981200"/>
                </a:lnTo>
                <a:lnTo>
                  <a:pt x="0" y="1981200"/>
                </a:lnTo>
                <a:lnTo>
                  <a:pt x="0" y="0"/>
                </a:lnTo>
                <a:close/>
              </a:path>
            </a:pathLst>
          </a:custGeom>
          <a:blipFill rotWithShape="1">
            <a:blip r:embed="rId5">
              <a:alphaModFix/>
            </a:blip>
            <a:stretch>
              <a:fillRect/>
            </a:stretch>
          </a:blipFill>
          <a:ln>
            <a:noFill/>
          </a:ln>
        </p:spPr>
        <p:txBody>
          <a:bodyPr/>
          <a:lstStyle/>
          <a:p>
            <a:endParaRPr lang="en-GB"/>
          </a:p>
        </p:txBody>
      </p:sp>
      <p:sp>
        <p:nvSpPr>
          <p:cNvPr id="476" name="Google Shape;476;g37940ad436e_0_1385">
            <a:extLst>
              <a:ext uri="{FF2B5EF4-FFF2-40B4-BE49-F238E27FC236}">
                <a16:creationId xmlns:a16="http://schemas.microsoft.com/office/drawing/2014/main" id="{A9D63D69-C723-7044-59CC-9323DF06D510}"/>
              </a:ext>
            </a:extLst>
          </p:cNvPr>
          <p:cNvSpPr txBox="1"/>
          <p:nvPr/>
        </p:nvSpPr>
        <p:spPr>
          <a:xfrm>
            <a:off x="1795354" y="1573045"/>
            <a:ext cx="8613603" cy="1861535"/>
          </a:xfrm>
          <a:prstGeom prst="rect">
            <a:avLst/>
          </a:prstGeom>
          <a:noFill/>
          <a:ln>
            <a:noFill/>
          </a:ln>
        </p:spPr>
        <p:txBody>
          <a:bodyPr spcFirstLastPara="1" wrap="square" lIns="0" tIns="0" rIns="0" bIns="0" anchor="t" anchorCtr="0">
            <a:spAutoFit/>
          </a:bodyPr>
          <a:lstStyle/>
          <a:p>
            <a:pPr algn="ctr">
              <a:lnSpc>
                <a:spcPct val="108000"/>
              </a:lnSpc>
            </a:pPr>
            <a:r>
              <a:rPr lang="en-US" sz="2800" b="1" err="1">
                <a:solidFill>
                  <a:srgbClr val="FFFFFF"/>
                </a:solidFill>
                <a:latin typeface="Jura"/>
                <a:ea typeface="Jura"/>
                <a:sym typeface="Jura"/>
              </a:rPr>
              <a:t>AIoD</a:t>
            </a:r>
            <a:r>
              <a:rPr lang="en-US" sz="2800" b="1" dirty="0">
                <a:solidFill>
                  <a:srgbClr val="FFFFFF"/>
                </a:solidFill>
                <a:latin typeface="Jura"/>
                <a:ea typeface="Jura"/>
                <a:sym typeface="Jura"/>
              </a:rPr>
              <a:t> tackles a key European challenge of </a:t>
            </a:r>
            <a:r>
              <a:rPr lang="en-US" sz="2800" b="1">
                <a:solidFill>
                  <a:srgbClr val="FFFFFF"/>
                </a:solidFill>
                <a:latin typeface="Jura"/>
                <a:ea typeface="Jura"/>
                <a:sym typeface="Jura"/>
              </a:rPr>
              <a:t>fragmented efforts. </a:t>
            </a:r>
            <a:endParaRPr lang="fi-FI">
              <a:solidFill>
                <a:schemeClr val="bg1"/>
              </a:solidFill>
              <a:ea typeface="Jura"/>
              <a:sym typeface="Jura"/>
            </a:endParaRPr>
          </a:p>
          <a:p>
            <a:pPr algn="ctr">
              <a:lnSpc>
                <a:spcPct val="108000"/>
              </a:lnSpc>
            </a:pPr>
            <a:endParaRPr lang="en-US" sz="2800" b="1" dirty="0">
              <a:solidFill>
                <a:schemeClr val="bg1"/>
              </a:solidFill>
              <a:latin typeface="Jura"/>
              <a:ea typeface="Jura"/>
              <a:sym typeface="Jura"/>
            </a:endParaRPr>
          </a:p>
          <a:p>
            <a:pPr algn="ctr">
              <a:lnSpc>
                <a:spcPct val="108000"/>
              </a:lnSpc>
            </a:pPr>
            <a:r>
              <a:rPr lang="en-US" sz="2800" b="1">
                <a:solidFill>
                  <a:schemeClr val="bg1"/>
                </a:solidFill>
                <a:latin typeface="Jura"/>
                <a:ea typeface="Jura"/>
                <a:sym typeface="Jura"/>
              </a:rPr>
              <a:t>It </a:t>
            </a:r>
            <a:r>
              <a:rPr lang="en-US" sz="2800" b="1">
                <a:solidFill>
                  <a:srgbClr val="FDEC02"/>
                </a:solidFill>
                <a:latin typeface="Jura"/>
                <a:ea typeface="Jura"/>
                <a:sym typeface="Jura"/>
              </a:rPr>
              <a:t>connects </a:t>
            </a:r>
            <a:r>
              <a:rPr lang="en-US" sz="2800" b="1">
                <a:solidFill>
                  <a:schemeClr val="bg1"/>
                </a:solidFill>
                <a:latin typeface="Jura"/>
                <a:ea typeface="Jura"/>
                <a:sym typeface="Jura"/>
              </a:rPr>
              <a:t>and </a:t>
            </a:r>
            <a:r>
              <a:rPr lang="en-US" sz="2800" b="1" dirty="0">
                <a:solidFill>
                  <a:srgbClr val="FDEC02"/>
                </a:solidFill>
                <a:latin typeface="Jura"/>
                <a:ea typeface="Jura"/>
                <a:sym typeface="Jura"/>
              </a:rPr>
              <a:t>empowers </a:t>
            </a:r>
            <a:r>
              <a:rPr lang="en-US" sz="2800" b="1" dirty="0">
                <a:solidFill>
                  <a:schemeClr val="bg1"/>
                </a:solidFill>
                <a:latin typeface="Jura"/>
                <a:ea typeface="Jura"/>
                <a:sym typeface="Jura"/>
              </a:rPr>
              <a:t>them.</a:t>
            </a:r>
            <a:endParaRPr lang="fi-FI">
              <a:solidFill>
                <a:schemeClr val="bg1"/>
              </a:solidFill>
            </a:endParaRPr>
          </a:p>
        </p:txBody>
      </p:sp>
      <p:pic>
        <p:nvPicPr>
          <p:cNvPr id="3" name="Google Shape;243;g38c131ca3ed_0_388" descr="A computer with a blank screen&#10;&#10;Description automatically generated">
            <a:extLst>
              <a:ext uri="{FF2B5EF4-FFF2-40B4-BE49-F238E27FC236}">
                <a16:creationId xmlns:a16="http://schemas.microsoft.com/office/drawing/2014/main" id="{028AD19E-C2A2-6FB0-D70E-26F45BC2956F}"/>
              </a:ext>
            </a:extLst>
          </p:cNvPr>
          <p:cNvPicPr preferRelativeResize="0"/>
          <p:nvPr/>
        </p:nvPicPr>
        <p:blipFill rotWithShape="1">
          <a:blip r:embed="rId6">
            <a:alphaModFix/>
          </a:blip>
          <a:srcRect/>
          <a:stretch/>
        </p:blipFill>
        <p:spPr>
          <a:xfrm>
            <a:off x="3730535" y="3433775"/>
            <a:ext cx="4740653" cy="3081035"/>
          </a:xfrm>
          <a:prstGeom prst="rect">
            <a:avLst/>
          </a:prstGeom>
          <a:noFill/>
          <a:ln>
            <a:noFill/>
          </a:ln>
        </p:spPr>
      </p:pic>
      <p:pic>
        <p:nvPicPr>
          <p:cNvPr id="477" name="Google Shape;477;g37940ad436e_0_1385" title="Adobe Express - Design ohne Titel (1).gif">
            <a:extLst>
              <a:ext uri="{FF2B5EF4-FFF2-40B4-BE49-F238E27FC236}">
                <a16:creationId xmlns:a16="http://schemas.microsoft.com/office/drawing/2014/main" id="{9B9E6B69-9DF9-386D-90E2-D2645D86F1F7}"/>
              </a:ext>
            </a:extLst>
          </p:cNvPr>
          <p:cNvPicPr preferRelativeResize="0"/>
          <p:nvPr/>
        </p:nvPicPr>
        <p:blipFill rotWithShape="1">
          <a:blip r:embed="rId7">
            <a:alphaModFix/>
          </a:blip>
          <a:srcRect l="5894" r="4232" b="2238"/>
          <a:stretch/>
        </p:blipFill>
        <p:spPr>
          <a:xfrm>
            <a:off x="4395252" y="3824296"/>
            <a:ext cx="3406401" cy="2044694"/>
          </a:xfrm>
          <a:prstGeom prst="rect">
            <a:avLst/>
          </a:prstGeom>
          <a:noFill/>
          <a:ln>
            <a:noFill/>
          </a:ln>
        </p:spPr>
      </p:pic>
    </p:spTree>
    <p:extLst>
      <p:ext uri="{BB962C8B-B14F-4D97-AF65-F5344CB8AC3E}">
        <p14:creationId xmlns:p14="http://schemas.microsoft.com/office/powerpoint/2010/main" val="114045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3176EE">
                <a:alpha val="100000"/>
              </a:srgbClr>
            </a:gs>
            <a:gs pos="100000">
              <a:srgbClr val="113D8A">
                <a:alpha val="100000"/>
              </a:srgbClr>
            </a:gs>
          </a:gsLst>
          <a:lin ang="5400012"/>
        </a:gradFill>
        <a:effectLst/>
      </p:bgPr>
    </p:bg>
    <p:spTree>
      <p:nvGrpSpPr>
        <p:cNvPr id="1" name="">
          <a:extLst>
            <a:ext uri="{FF2B5EF4-FFF2-40B4-BE49-F238E27FC236}">
              <a16:creationId xmlns:a16="http://schemas.microsoft.com/office/drawing/2014/main" id="{1612E6CB-9538-3891-9AFF-7C01874AFD4F}"/>
            </a:ext>
          </a:extLst>
        </p:cNvPr>
        <p:cNvGrpSpPr/>
        <p:nvPr/>
      </p:nvGrpSpPr>
      <p:grpSpPr>
        <a:xfrm>
          <a:off x="0" y="0"/>
          <a:ext cx="0" cy="0"/>
          <a:chOff x="0" y="0"/>
          <a:chExt cx="0" cy="0"/>
        </a:xfrm>
      </p:grpSpPr>
      <p:sp>
        <p:nvSpPr>
          <p:cNvPr id="21" name="Google Shape;463;g37940ad436e_0_276" descr="Kuva, joka sisältää kohteen Grafiikka, Fontti, teksti, graafinen suunnittelu&#10;&#10;Tekoälyllä luotu sisältö saattaa olla virheellistä.">
            <a:extLst>
              <a:ext uri="{FF2B5EF4-FFF2-40B4-BE49-F238E27FC236}">
                <a16:creationId xmlns:a16="http://schemas.microsoft.com/office/drawing/2014/main" id="{37CF5A0C-1A5B-FAC4-69E0-5904F4212468}"/>
              </a:ext>
            </a:extLst>
          </p:cNvPr>
          <p:cNvSpPr/>
          <p:nvPr/>
        </p:nvSpPr>
        <p:spPr>
          <a:xfrm>
            <a:off x="4303749" y="2350676"/>
            <a:ext cx="3554999" cy="2252018"/>
          </a:xfrm>
          <a:custGeom>
            <a:avLst/>
            <a:gdLst/>
            <a:ahLst/>
            <a:cxnLst/>
            <a:rect l="l" t="t" r="r" b="b"/>
            <a:pathLst>
              <a:path w="3966326" h="2533491" extrusionOk="0">
                <a:moveTo>
                  <a:pt x="0" y="0"/>
                </a:moveTo>
                <a:lnTo>
                  <a:pt x="3966326" y="0"/>
                </a:lnTo>
                <a:lnTo>
                  <a:pt x="3966326" y="2533491"/>
                </a:lnTo>
                <a:lnTo>
                  <a:pt x="0" y="2533491"/>
                </a:lnTo>
                <a:lnTo>
                  <a:pt x="0" y="0"/>
                </a:lnTo>
                <a:close/>
              </a:path>
            </a:pathLst>
          </a:custGeom>
          <a:blipFill rotWithShape="1">
            <a:blip r:embed="rId3">
              <a:alphaModFix/>
            </a:blip>
            <a:stretch>
              <a:fillRect/>
            </a:stretch>
          </a:blipFill>
          <a:ln>
            <a:noFill/>
          </a:ln>
        </p:spPr>
        <p:txBody>
          <a:bodyPr/>
          <a:lstStyle/>
          <a:p>
            <a:endParaRPr lang="en-GB"/>
          </a:p>
        </p:txBody>
      </p:sp>
      <p:sp>
        <p:nvSpPr>
          <p:cNvPr id="2" name="Freeform 2">
            <a:extLst>
              <a:ext uri="{FF2B5EF4-FFF2-40B4-BE49-F238E27FC236}">
                <a16:creationId xmlns:a16="http://schemas.microsoft.com/office/drawing/2014/main" id="{DDAAA0BB-9231-8F5A-0171-3E9DA0D4B839}"/>
              </a:ext>
            </a:extLst>
          </p:cNvPr>
          <p:cNvSpPr/>
          <p:nvPr/>
        </p:nvSpPr>
        <p:spPr>
          <a:xfrm>
            <a:off x="11924214" y="3128765"/>
            <a:ext cx="267786" cy="3277184"/>
          </a:xfrm>
          <a:custGeom>
            <a:avLst/>
            <a:gdLst/>
            <a:ahLst/>
            <a:cxnLst/>
            <a:rect l="l" t="t" r="r" b="b"/>
            <a:pathLst>
              <a:path w="401679" h="4915776">
                <a:moveTo>
                  <a:pt x="0" y="0"/>
                </a:moveTo>
                <a:lnTo>
                  <a:pt x="401679" y="0"/>
                </a:lnTo>
                <a:lnTo>
                  <a:pt x="401679" y="4915777"/>
                </a:lnTo>
                <a:lnTo>
                  <a:pt x="0" y="4915777"/>
                </a:lnTo>
                <a:lnTo>
                  <a:pt x="0" y="0"/>
                </a:lnTo>
                <a:close/>
              </a:path>
            </a:pathLst>
          </a:custGeom>
          <a:blipFill>
            <a:blip r:embed="rId4"/>
            <a:stretch>
              <a:fillRect/>
            </a:stretch>
          </a:blipFill>
        </p:spPr>
        <p:txBody>
          <a:bodyPr/>
          <a:lstStyle/>
          <a:p>
            <a:endParaRPr lang="en-FI"/>
          </a:p>
        </p:txBody>
      </p:sp>
      <p:sp>
        <p:nvSpPr>
          <p:cNvPr id="3" name="Freeform 3">
            <a:extLst>
              <a:ext uri="{FF2B5EF4-FFF2-40B4-BE49-F238E27FC236}">
                <a16:creationId xmlns:a16="http://schemas.microsoft.com/office/drawing/2014/main" id="{CEFCDA9F-A4BE-7F17-FED1-2C5E21F27A35}"/>
              </a:ext>
            </a:extLst>
          </p:cNvPr>
          <p:cNvSpPr/>
          <p:nvPr/>
        </p:nvSpPr>
        <p:spPr>
          <a:xfrm>
            <a:off x="10945508" y="365126"/>
            <a:ext cx="831805" cy="894817"/>
          </a:xfrm>
          <a:custGeom>
            <a:avLst/>
            <a:gdLst/>
            <a:ahLst/>
            <a:cxnLst/>
            <a:rect l="l" t="t" r="r" b="b"/>
            <a:pathLst>
              <a:path w="1247708" h="1342225">
                <a:moveTo>
                  <a:pt x="0" y="0"/>
                </a:moveTo>
                <a:lnTo>
                  <a:pt x="1247708" y="0"/>
                </a:lnTo>
                <a:lnTo>
                  <a:pt x="1247708" y="1342224"/>
                </a:lnTo>
                <a:lnTo>
                  <a:pt x="0" y="1342224"/>
                </a:lnTo>
                <a:lnTo>
                  <a:pt x="0" y="0"/>
                </a:lnTo>
                <a:close/>
              </a:path>
            </a:pathLst>
          </a:custGeom>
          <a:blipFill>
            <a:blip r:embed="rId5"/>
            <a:stretch>
              <a:fillRect/>
            </a:stretch>
          </a:blipFill>
        </p:spPr>
        <p:txBody>
          <a:bodyPr/>
          <a:lstStyle/>
          <a:p>
            <a:endParaRPr lang="en-FI"/>
          </a:p>
        </p:txBody>
      </p:sp>
      <p:sp>
        <p:nvSpPr>
          <p:cNvPr id="4" name="Freeform 4">
            <a:extLst>
              <a:ext uri="{FF2B5EF4-FFF2-40B4-BE49-F238E27FC236}">
                <a16:creationId xmlns:a16="http://schemas.microsoft.com/office/drawing/2014/main" id="{34CBACF5-16A6-D668-7FA9-7691ABF09E4D}"/>
              </a:ext>
            </a:extLst>
          </p:cNvPr>
          <p:cNvSpPr/>
          <p:nvPr/>
        </p:nvSpPr>
        <p:spPr>
          <a:xfrm>
            <a:off x="9743860" y="6084863"/>
            <a:ext cx="1713598" cy="370135"/>
          </a:xfrm>
          <a:custGeom>
            <a:avLst/>
            <a:gdLst/>
            <a:ahLst/>
            <a:cxnLst/>
            <a:rect l="l" t="t" r="r" b="b"/>
            <a:pathLst>
              <a:path w="2570397" h="555203">
                <a:moveTo>
                  <a:pt x="0" y="0"/>
                </a:moveTo>
                <a:lnTo>
                  <a:pt x="2570397" y="0"/>
                </a:lnTo>
                <a:lnTo>
                  <a:pt x="2570397" y="555203"/>
                </a:lnTo>
                <a:lnTo>
                  <a:pt x="0" y="555203"/>
                </a:lnTo>
                <a:lnTo>
                  <a:pt x="0" y="0"/>
                </a:lnTo>
                <a:close/>
              </a:path>
            </a:pathLst>
          </a:custGeom>
          <a:blipFill>
            <a:blip r:embed="rId6"/>
            <a:stretch>
              <a:fillRect/>
            </a:stretch>
          </a:blipFill>
        </p:spPr>
        <p:txBody>
          <a:bodyPr/>
          <a:lstStyle/>
          <a:p>
            <a:endParaRPr lang="en-FI"/>
          </a:p>
        </p:txBody>
      </p:sp>
      <p:sp>
        <p:nvSpPr>
          <p:cNvPr id="5" name="Freeform 5">
            <a:extLst>
              <a:ext uri="{FF2B5EF4-FFF2-40B4-BE49-F238E27FC236}">
                <a16:creationId xmlns:a16="http://schemas.microsoft.com/office/drawing/2014/main" id="{25A2DB78-FFED-A44E-A36D-BA90502492F3}"/>
              </a:ext>
            </a:extLst>
          </p:cNvPr>
          <p:cNvSpPr/>
          <p:nvPr/>
        </p:nvSpPr>
        <p:spPr>
          <a:xfrm>
            <a:off x="11924214" y="3128765"/>
            <a:ext cx="267786" cy="3277184"/>
          </a:xfrm>
          <a:custGeom>
            <a:avLst/>
            <a:gdLst/>
            <a:ahLst/>
            <a:cxnLst/>
            <a:rect l="l" t="t" r="r" b="b"/>
            <a:pathLst>
              <a:path w="401679" h="4915776">
                <a:moveTo>
                  <a:pt x="0" y="0"/>
                </a:moveTo>
                <a:lnTo>
                  <a:pt x="401679" y="0"/>
                </a:lnTo>
                <a:lnTo>
                  <a:pt x="401679" y="4915777"/>
                </a:lnTo>
                <a:lnTo>
                  <a:pt x="0" y="4915777"/>
                </a:lnTo>
                <a:lnTo>
                  <a:pt x="0" y="0"/>
                </a:lnTo>
                <a:close/>
              </a:path>
            </a:pathLst>
          </a:custGeom>
          <a:blipFill>
            <a:blip r:embed="rId4"/>
            <a:stretch>
              <a:fillRect/>
            </a:stretch>
          </a:blipFill>
        </p:spPr>
        <p:txBody>
          <a:bodyPr/>
          <a:lstStyle/>
          <a:p>
            <a:endParaRPr lang="en-FI"/>
          </a:p>
        </p:txBody>
      </p:sp>
      <p:sp>
        <p:nvSpPr>
          <p:cNvPr id="6" name="Freeform 6">
            <a:extLst>
              <a:ext uri="{FF2B5EF4-FFF2-40B4-BE49-F238E27FC236}">
                <a16:creationId xmlns:a16="http://schemas.microsoft.com/office/drawing/2014/main" id="{446F4360-6321-10C3-0EA5-8D6CA640629A}"/>
              </a:ext>
            </a:extLst>
          </p:cNvPr>
          <p:cNvSpPr/>
          <p:nvPr/>
        </p:nvSpPr>
        <p:spPr>
          <a:xfrm>
            <a:off x="10942117" y="362109"/>
            <a:ext cx="833273" cy="896398"/>
          </a:xfrm>
          <a:custGeom>
            <a:avLst/>
            <a:gdLst/>
            <a:ahLst/>
            <a:cxnLst/>
            <a:rect l="l" t="t" r="r" b="b"/>
            <a:pathLst>
              <a:path w="1249909" h="1344597">
                <a:moveTo>
                  <a:pt x="0" y="0"/>
                </a:moveTo>
                <a:lnTo>
                  <a:pt x="1249909" y="0"/>
                </a:lnTo>
                <a:lnTo>
                  <a:pt x="1249909" y="1344597"/>
                </a:lnTo>
                <a:lnTo>
                  <a:pt x="0" y="1344597"/>
                </a:lnTo>
                <a:lnTo>
                  <a:pt x="0" y="0"/>
                </a:lnTo>
                <a:close/>
              </a:path>
            </a:pathLst>
          </a:custGeom>
          <a:blipFill>
            <a:blip r:embed="rId7"/>
            <a:stretch>
              <a:fillRect/>
            </a:stretch>
          </a:blipFill>
        </p:spPr>
        <p:txBody>
          <a:bodyPr/>
          <a:lstStyle/>
          <a:p>
            <a:endParaRPr lang="en-FI"/>
          </a:p>
        </p:txBody>
      </p:sp>
      <p:sp>
        <p:nvSpPr>
          <p:cNvPr id="8" name="Freeform 8">
            <a:extLst>
              <a:ext uri="{FF2B5EF4-FFF2-40B4-BE49-F238E27FC236}">
                <a16:creationId xmlns:a16="http://schemas.microsoft.com/office/drawing/2014/main" id="{C8BA2798-1AD3-048B-C062-BCEA62C881A4}"/>
              </a:ext>
            </a:extLst>
          </p:cNvPr>
          <p:cNvSpPr/>
          <p:nvPr/>
        </p:nvSpPr>
        <p:spPr>
          <a:xfrm>
            <a:off x="9743860" y="6084863"/>
            <a:ext cx="1713598" cy="370135"/>
          </a:xfrm>
          <a:custGeom>
            <a:avLst/>
            <a:gdLst/>
            <a:ahLst/>
            <a:cxnLst/>
            <a:rect l="l" t="t" r="r" b="b"/>
            <a:pathLst>
              <a:path w="2570397" h="555203">
                <a:moveTo>
                  <a:pt x="0" y="0"/>
                </a:moveTo>
                <a:lnTo>
                  <a:pt x="2570397" y="0"/>
                </a:lnTo>
                <a:lnTo>
                  <a:pt x="2570397" y="555203"/>
                </a:lnTo>
                <a:lnTo>
                  <a:pt x="0" y="555203"/>
                </a:lnTo>
                <a:lnTo>
                  <a:pt x="0" y="0"/>
                </a:lnTo>
                <a:close/>
              </a:path>
            </a:pathLst>
          </a:custGeom>
          <a:blipFill>
            <a:blip r:embed="rId8"/>
            <a:stretch>
              <a:fillRect/>
            </a:stretch>
          </a:blipFill>
        </p:spPr>
        <p:txBody>
          <a:bodyPr/>
          <a:lstStyle/>
          <a:p>
            <a:endParaRPr lang="en-FI"/>
          </a:p>
        </p:txBody>
      </p:sp>
      <p:grpSp>
        <p:nvGrpSpPr>
          <p:cNvPr id="9" name="Group 9">
            <a:extLst>
              <a:ext uri="{FF2B5EF4-FFF2-40B4-BE49-F238E27FC236}">
                <a16:creationId xmlns:a16="http://schemas.microsoft.com/office/drawing/2014/main" id="{9C65F2BA-B4E2-3B0B-6EB4-549F012264E6}"/>
              </a:ext>
            </a:extLst>
          </p:cNvPr>
          <p:cNvGrpSpPr/>
          <p:nvPr/>
        </p:nvGrpSpPr>
        <p:grpSpPr>
          <a:xfrm>
            <a:off x="574669" y="7085114"/>
            <a:ext cx="1074801" cy="1074801"/>
            <a:chOff x="0" y="0"/>
            <a:chExt cx="2149602" cy="2149602"/>
          </a:xfrm>
        </p:grpSpPr>
        <p:sp>
          <p:nvSpPr>
            <p:cNvPr id="10" name="Freeform 10" descr="A black background with yellow and white dots  Description automatically generated">
              <a:extLst>
                <a:ext uri="{FF2B5EF4-FFF2-40B4-BE49-F238E27FC236}">
                  <a16:creationId xmlns:a16="http://schemas.microsoft.com/office/drawing/2014/main" id="{A2CD1F08-F854-3A6F-AE8D-36865250972B}"/>
                </a:ext>
              </a:extLst>
            </p:cNvPr>
            <p:cNvSpPr/>
            <p:nvPr/>
          </p:nvSpPr>
          <p:spPr>
            <a:xfrm>
              <a:off x="0" y="0"/>
              <a:ext cx="2149602" cy="2149602"/>
            </a:xfrm>
            <a:custGeom>
              <a:avLst/>
              <a:gdLst/>
              <a:ahLst/>
              <a:cxnLst/>
              <a:rect l="l" t="t" r="r" b="b"/>
              <a:pathLst>
                <a:path w="2149602" h="2149602">
                  <a:moveTo>
                    <a:pt x="0" y="0"/>
                  </a:moveTo>
                  <a:lnTo>
                    <a:pt x="2149602" y="0"/>
                  </a:lnTo>
                  <a:lnTo>
                    <a:pt x="2149602" y="2149602"/>
                  </a:lnTo>
                  <a:lnTo>
                    <a:pt x="0" y="2149602"/>
                  </a:lnTo>
                  <a:lnTo>
                    <a:pt x="0" y="0"/>
                  </a:lnTo>
                  <a:close/>
                </a:path>
              </a:pathLst>
            </a:custGeom>
            <a:blipFill>
              <a:blip r:embed="rId9"/>
              <a:stretch>
                <a:fillRect/>
              </a:stretch>
            </a:blipFill>
          </p:spPr>
          <p:txBody>
            <a:bodyPr/>
            <a:lstStyle/>
            <a:p>
              <a:endParaRPr lang="en-FI"/>
            </a:p>
          </p:txBody>
        </p:sp>
      </p:grpSp>
      <p:sp>
        <p:nvSpPr>
          <p:cNvPr id="38" name="Rectangle: Rounded Corners 7">
            <a:extLst>
              <a:ext uri="{FF2B5EF4-FFF2-40B4-BE49-F238E27FC236}">
                <a16:creationId xmlns:a16="http://schemas.microsoft.com/office/drawing/2014/main" id="{079BF8BA-ACCE-84E9-6B54-627E919B01AB}"/>
              </a:ext>
            </a:extLst>
          </p:cNvPr>
          <p:cNvSpPr/>
          <p:nvPr/>
        </p:nvSpPr>
        <p:spPr>
          <a:xfrm>
            <a:off x="2535470" y="4290723"/>
            <a:ext cx="1883945"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AI Providers</a:t>
            </a:r>
            <a:endParaRPr lang="fi-FI"/>
          </a:p>
        </p:txBody>
      </p:sp>
      <p:sp>
        <p:nvSpPr>
          <p:cNvPr id="39" name="Rectangle: Rounded Corners 7">
            <a:extLst>
              <a:ext uri="{FF2B5EF4-FFF2-40B4-BE49-F238E27FC236}">
                <a16:creationId xmlns:a16="http://schemas.microsoft.com/office/drawing/2014/main" id="{9883F9F6-4D8F-23C8-DBC6-6E7AC7A8BABD}"/>
              </a:ext>
            </a:extLst>
          </p:cNvPr>
          <p:cNvSpPr/>
          <p:nvPr/>
        </p:nvSpPr>
        <p:spPr>
          <a:xfrm>
            <a:off x="7205844" y="1439634"/>
            <a:ext cx="1883945"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AI Factories</a:t>
            </a:r>
            <a:endParaRPr lang="fi-FI"/>
          </a:p>
        </p:txBody>
      </p:sp>
      <p:sp>
        <p:nvSpPr>
          <p:cNvPr id="40" name="Rectangle: Rounded Corners 7">
            <a:extLst>
              <a:ext uri="{FF2B5EF4-FFF2-40B4-BE49-F238E27FC236}">
                <a16:creationId xmlns:a16="http://schemas.microsoft.com/office/drawing/2014/main" id="{0EE6D733-6F88-D0ED-C848-7BB2ED095D41}"/>
              </a:ext>
            </a:extLst>
          </p:cNvPr>
          <p:cNvSpPr/>
          <p:nvPr/>
        </p:nvSpPr>
        <p:spPr>
          <a:xfrm>
            <a:off x="2420013" y="2351086"/>
            <a:ext cx="1883945"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Startups</a:t>
            </a:r>
            <a:endParaRPr lang="fi-FI"/>
          </a:p>
        </p:txBody>
      </p:sp>
      <p:sp>
        <p:nvSpPr>
          <p:cNvPr id="51" name="Rectangle: Rounded Corners 7">
            <a:extLst>
              <a:ext uri="{FF2B5EF4-FFF2-40B4-BE49-F238E27FC236}">
                <a16:creationId xmlns:a16="http://schemas.microsoft.com/office/drawing/2014/main" id="{C610FF4E-A2ED-D070-464F-688E115684A1}"/>
              </a:ext>
            </a:extLst>
          </p:cNvPr>
          <p:cNvSpPr/>
          <p:nvPr/>
        </p:nvSpPr>
        <p:spPr>
          <a:xfrm>
            <a:off x="1865832" y="3343994"/>
            <a:ext cx="2172581"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Researchers &amp; Developers</a:t>
            </a:r>
            <a:endParaRPr lang="fi-FI"/>
          </a:p>
        </p:txBody>
      </p:sp>
      <p:sp>
        <p:nvSpPr>
          <p:cNvPr id="53" name="Rectangle: Rounded Corners 7">
            <a:extLst>
              <a:ext uri="{FF2B5EF4-FFF2-40B4-BE49-F238E27FC236}">
                <a16:creationId xmlns:a16="http://schemas.microsoft.com/office/drawing/2014/main" id="{5A9BE7BC-A612-53E3-69C4-648CA482EDFD}"/>
              </a:ext>
            </a:extLst>
          </p:cNvPr>
          <p:cNvSpPr/>
          <p:nvPr/>
        </p:nvSpPr>
        <p:spPr>
          <a:xfrm>
            <a:off x="6003234" y="5133540"/>
            <a:ext cx="2705320" cy="781048"/>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Public  administrations</a:t>
            </a:r>
          </a:p>
        </p:txBody>
      </p:sp>
      <p:sp>
        <p:nvSpPr>
          <p:cNvPr id="54" name="Rectangle: Rounded Corners 7">
            <a:extLst>
              <a:ext uri="{FF2B5EF4-FFF2-40B4-BE49-F238E27FC236}">
                <a16:creationId xmlns:a16="http://schemas.microsoft.com/office/drawing/2014/main" id="{4D0735B7-293B-7AFB-E97A-CFDD3DE45C61}"/>
              </a:ext>
            </a:extLst>
          </p:cNvPr>
          <p:cNvSpPr/>
          <p:nvPr/>
        </p:nvSpPr>
        <p:spPr>
          <a:xfrm>
            <a:off x="8111923" y="3343994"/>
            <a:ext cx="1883945"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HPC Providers</a:t>
            </a:r>
            <a:endParaRPr lang="fi-FI"/>
          </a:p>
        </p:txBody>
      </p:sp>
      <p:sp>
        <p:nvSpPr>
          <p:cNvPr id="55" name="Rectangle: Rounded Corners 7">
            <a:extLst>
              <a:ext uri="{FF2B5EF4-FFF2-40B4-BE49-F238E27FC236}">
                <a16:creationId xmlns:a16="http://schemas.microsoft.com/office/drawing/2014/main" id="{7E0CA9B5-8C41-2318-3131-5A6FBD24F821}"/>
              </a:ext>
            </a:extLst>
          </p:cNvPr>
          <p:cNvSpPr/>
          <p:nvPr/>
        </p:nvSpPr>
        <p:spPr>
          <a:xfrm>
            <a:off x="3101633" y="1438994"/>
            <a:ext cx="1883945"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TEFs</a:t>
            </a:r>
            <a:endParaRPr lang="fi-FI"/>
          </a:p>
        </p:txBody>
      </p:sp>
      <p:sp>
        <p:nvSpPr>
          <p:cNvPr id="56" name="Rectangle: Rounded Corners 7">
            <a:extLst>
              <a:ext uri="{FF2B5EF4-FFF2-40B4-BE49-F238E27FC236}">
                <a16:creationId xmlns:a16="http://schemas.microsoft.com/office/drawing/2014/main" id="{10DFB40A-1A5B-8BD8-8CA5-E03AEEF3F56C}"/>
              </a:ext>
            </a:extLst>
          </p:cNvPr>
          <p:cNvSpPr/>
          <p:nvPr/>
        </p:nvSpPr>
        <p:spPr>
          <a:xfrm>
            <a:off x="7765560" y="2351083"/>
            <a:ext cx="1883945"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SMEs</a:t>
            </a:r>
            <a:endParaRPr lang="fi-FI"/>
          </a:p>
        </p:txBody>
      </p:sp>
      <p:sp>
        <p:nvSpPr>
          <p:cNvPr id="57" name="Rectangle: Rounded Corners 7">
            <a:extLst>
              <a:ext uri="{FF2B5EF4-FFF2-40B4-BE49-F238E27FC236}">
                <a16:creationId xmlns:a16="http://schemas.microsoft.com/office/drawing/2014/main" id="{690118D7-482F-9C55-0E78-A67D850B6D1E}"/>
              </a:ext>
            </a:extLst>
          </p:cNvPr>
          <p:cNvSpPr/>
          <p:nvPr/>
        </p:nvSpPr>
        <p:spPr>
          <a:xfrm>
            <a:off x="7488470" y="4290721"/>
            <a:ext cx="1883945"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EDIHs</a:t>
            </a:r>
            <a:endParaRPr lang="fi-FI"/>
          </a:p>
        </p:txBody>
      </p:sp>
      <p:sp>
        <p:nvSpPr>
          <p:cNvPr id="78" name="Rectangle: Rounded Corners 7">
            <a:extLst>
              <a:ext uri="{FF2B5EF4-FFF2-40B4-BE49-F238E27FC236}">
                <a16:creationId xmlns:a16="http://schemas.microsoft.com/office/drawing/2014/main" id="{E68B3BEA-E374-48D3-45E4-A34687BE8F13}"/>
              </a:ext>
            </a:extLst>
          </p:cNvPr>
          <p:cNvSpPr/>
          <p:nvPr/>
        </p:nvSpPr>
        <p:spPr>
          <a:xfrm>
            <a:off x="3666269" y="5133539"/>
            <a:ext cx="2161035"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Policymakers</a:t>
            </a:r>
            <a:endParaRPr lang="fi-FI"/>
          </a:p>
        </p:txBody>
      </p:sp>
      <p:sp>
        <p:nvSpPr>
          <p:cNvPr id="7" name="Rectangle: Rounded Corners 7">
            <a:extLst>
              <a:ext uri="{FF2B5EF4-FFF2-40B4-BE49-F238E27FC236}">
                <a16:creationId xmlns:a16="http://schemas.microsoft.com/office/drawing/2014/main" id="{15B68DEA-720C-1C00-6AA9-1A90B9410794}"/>
              </a:ext>
            </a:extLst>
          </p:cNvPr>
          <p:cNvSpPr/>
          <p:nvPr/>
        </p:nvSpPr>
        <p:spPr>
          <a:xfrm>
            <a:off x="5143869" y="1086749"/>
            <a:ext cx="1899412" cy="720573"/>
          </a:xfrm>
          <a:prstGeom prst="roundRect">
            <a:avLst/>
          </a:prstGeom>
          <a:no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latin typeface="Jura"/>
                <a:ea typeface="Jura"/>
                <a:cs typeface="Arial"/>
              </a:rPr>
              <a:t>EU projects</a:t>
            </a:r>
            <a:endParaRPr lang="fi-FI"/>
          </a:p>
        </p:txBody>
      </p:sp>
    </p:spTree>
    <p:extLst>
      <p:ext uri="{BB962C8B-B14F-4D97-AF65-F5344CB8AC3E}">
        <p14:creationId xmlns:p14="http://schemas.microsoft.com/office/powerpoint/2010/main" val="234119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412"/>
        <p:cNvGrpSpPr/>
        <p:nvPr/>
      </p:nvGrpSpPr>
      <p:grpSpPr>
        <a:xfrm>
          <a:off x="0" y="0"/>
          <a:ext cx="0" cy="0"/>
          <a:chOff x="0" y="0"/>
          <a:chExt cx="0" cy="0"/>
        </a:xfrm>
      </p:grpSpPr>
      <p:sp>
        <p:nvSpPr>
          <p:cNvPr id="413" name="Google Shape;413;g36ca14bb4e9_0_242" descr="A black background with a circle and lines  Description automatically generated"/>
          <p:cNvSpPr/>
          <p:nvPr/>
        </p:nvSpPr>
        <p:spPr>
          <a:xfrm>
            <a:off x="102142" y="0"/>
            <a:ext cx="11982640" cy="6858000"/>
          </a:xfrm>
          <a:custGeom>
            <a:avLst/>
            <a:gdLst/>
            <a:ahLst/>
            <a:cxnLst/>
            <a:rect l="l" t="t" r="r" b="b"/>
            <a:pathLst>
              <a:path w="19888200" h="13716000" extrusionOk="0">
                <a:moveTo>
                  <a:pt x="0" y="0"/>
                </a:moveTo>
                <a:lnTo>
                  <a:pt x="19888200" y="0"/>
                </a:lnTo>
                <a:lnTo>
                  <a:pt x="19888200" y="13716000"/>
                </a:lnTo>
                <a:lnTo>
                  <a:pt x="0" y="13716000"/>
                </a:lnTo>
                <a:lnTo>
                  <a:pt x="0" y="0"/>
                </a:lnTo>
                <a:close/>
              </a:path>
            </a:pathLst>
          </a:custGeom>
          <a:blipFill rotWithShape="1">
            <a:blip r:embed="rId3">
              <a:alphaModFix/>
            </a:blip>
            <a:stretch>
              <a:fillRect l="-22466" t="-41453" r="-30366" b="-113850"/>
            </a:stretch>
          </a:blipFill>
          <a:ln>
            <a:noFill/>
          </a:ln>
        </p:spPr>
        <p:txBody>
          <a:bodyPr/>
          <a:lstStyle/>
          <a:p>
            <a:endParaRPr lang="en-GB"/>
          </a:p>
        </p:txBody>
      </p:sp>
      <p:sp>
        <p:nvSpPr>
          <p:cNvPr id="414" name="Google Shape;414;g36ca14bb4e9_0_242"/>
          <p:cNvSpPr txBox="1"/>
          <p:nvPr/>
        </p:nvSpPr>
        <p:spPr>
          <a:xfrm>
            <a:off x="3828350" y="1119825"/>
            <a:ext cx="5152500" cy="938400"/>
          </a:xfrm>
          <a:prstGeom prst="rect">
            <a:avLst/>
          </a:prstGeom>
          <a:noFill/>
          <a:ln>
            <a:noFill/>
          </a:ln>
        </p:spPr>
        <p:txBody>
          <a:bodyPr spcFirstLastPara="1" wrap="square" lIns="0" tIns="0" rIns="0" bIns="0" anchor="ctr" anchorCtr="0">
            <a:noAutofit/>
          </a:bodyPr>
          <a:lstStyle/>
          <a:p>
            <a:pPr marL="0" marR="0" lvl="0" indent="0" algn="ctr" rtl="0">
              <a:lnSpc>
                <a:spcPct val="108000"/>
              </a:lnSpc>
              <a:spcBef>
                <a:spcPts val="0"/>
              </a:spcBef>
              <a:spcAft>
                <a:spcPts val="0"/>
              </a:spcAft>
              <a:buClr>
                <a:srgbClr val="000000"/>
              </a:buClr>
              <a:buSzPts val="4190"/>
              <a:buFont typeface="Arial"/>
              <a:buNone/>
            </a:pPr>
            <a:r>
              <a:rPr lang="pt-PT" sz="4190" b="1" i="0" u="none" strike="noStrike" cap="none">
                <a:solidFill>
                  <a:schemeClr val="lt1"/>
                </a:solidFill>
                <a:latin typeface="Jura"/>
                <a:ea typeface="Jura"/>
                <a:cs typeface="Jura"/>
                <a:sym typeface="Jura"/>
              </a:rPr>
              <a:t>The Mission</a:t>
            </a:r>
            <a:endParaRPr sz="4190" b="1" i="0" u="none" strike="noStrike" cap="none">
              <a:solidFill>
                <a:schemeClr val="lt1"/>
              </a:solidFill>
              <a:latin typeface="Jura"/>
              <a:ea typeface="Jura"/>
              <a:cs typeface="Jura"/>
              <a:sym typeface="Jura"/>
            </a:endParaRPr>
          </a:p>
        </p:txBody>
      </p:sp>
      <p:sp>
        <p:nvSpPr>
          <p:cNvPr id="415" name="Google Shape;415;g36ca14bb4e9_0_242"/>
          <p:cNvSpPr txBox="1"/>
          <p:nvPr/>
        </p:nvSpPr>
        <p:spPr>
          <a:xfrm>
            <a:off x="3484850" y="2374375"/>
            <a:ext cx="5839500" cy="2769989"/>
          </a:xfrm>
          <a:prstGeom prst="rect">
            <a:avLst/>
          </a:prstGeom>
          <a:noFill/>
          <a:ln>
            <a:noFill/>
          </a:ln>
        </p:spPr>
        <p:txBody>
          <a:bodyPr spcFirstLastPara="1" wrap="square" lIns="0" tIns="0" rIns="0" bIns="0" anchor="t" anchorCtr="0">
            <a:spAutoFit/>
          </a:bodyPr>
          <a:lstStyle/>
          <a:p>
            <a:pPr algn="ctr">
              <a:lnSpc>
                <a:spcPct val="120000"/>
              </a:lnSpc>
            </a:pPr>
            <a:r>
              <a:rPr lang="pt-PT" sz="2500" b="1" err="1">
                <a:solidFill>
                  <a:srgbClr val="FFFFFF"/>
                </a:solidFill>
                <a:latin typeface="Jura"/>
                <a:ea typeface="Jura"/>
                <a:sym typeface="Jura"/>
              </a:rPr>
              <a:t>Unifying</a:t>
            </a:r>
            <a:r>
              <a:rPr lang="pt-PT" sz="2500" b="1">
                <a:solidFill>
                  <a:srgbClr val="FFFFFF"/>
                </a:solidFill>
                <a:latin typeface="Jura"/>
                <a:ea typeface="Jura"/>
                <a:sym typeface="Jura"/>
              </a:rPr>
              <a:t> </a:t>
            </a:r>
            <a:r>
              <a:rPr lang="pt-PT" sz="2500" b="1" err="1">
                <a:solidFill>
                  <a:srgbClr val="FFFFFF"/>
                </a:solidFill>
                <a:latin typeface="Jura"/>
                <a:ea typeface="Jura"/>
                <a:sym typeface="Jura"/>
              </a:rPr>
              <a:t>Europe’s</a:t>
            </a:r>
            <a:r>
              <a:rPr lang="pt-PT" sz="2500" b="1">
                <a:solidFill>
                  <a:srgbClr val="FFFFFF"/>
                </a:solidFill>
                <a:latin typeface="Jura"/>
                <a:ea typeface="Jura"/>
                <a:sym typeface="Jura"/>
              </a:rPr>
              <a:t> </a:t>
            </a:r>
            <a:r>
              <a:rPr lang="pt-PT" sz="2500" b="1" err="1">
                <a:solidFill>
                  <a:srgbClr val="FFFFFF"/>
                </a:solidFill>
                <a:latin typeface="Jura"/>
                <a:ea typeface="Jura"/>
                <a:sym typeface="Jura"/>
              </a:rPr>
              <a:t>fragmented</a:t>
            </a:r>
            <a:r>
              <a:rPr lang="pt-PT" sz="2500" b="1">
                <a:solidFill>
                  <a:srgbClr val="FFFFFF"/>
                </a:solidFill>
                <a:latin typeface="Jura"/>
                <a:ea typeface="Jura"/>
                <a:sym typeface="Jura"/>
              </a:rPr>
              <a:t> </a:t>
            </a:r>
            <a:r>
              <a:rPr lang="pt-PT" sz="2500" b="1" i="0" u="none" strike="noStrike" cap="none">
                <a:solidFill>
                  <a:srgbClr val="FFFFFF"/>
                </a:solidFill>
                <a:latin typeface="Jura"/>
                <a:ea typeface="Jura"/>
                <a:sym typeface="Jura"/>
              </a:rPr>
              <a:t>AI </a:t>
            </a:r>
            <a:r>
              <a:rPr lang="pt-PT" sz="2500" b="1" err="1">
                <a:solidFill>
                  <a:srgbClr val="FFFFFF"/>
                </a:solidFill>
                <a:latin typeface="Jura"/>
                <a:ea typeface="Jura"/>
                <a:sym typeface="Jura"/>
              </a:rPr>
              <a:t>landscape</a:t>
            </a:r>
            <a:r>
              <a:rPr lang="pt-PT" sz="2500" b="1">
                <a:solidFill>
                  <a:srgbClr val="FFFFFF"/>
                </a:solidFill>
                <a:latin typeface="Jura"/>
                <a:ea typeface="Jura"/>
                <a:sym typeface="Jura"/>
              </a:rPr>
              <a:t> </a:t>
            </a:r>
            <a:r>
              <a:rPr lang="pt-PT" sz="2500" b="1" err="1">
                <a:solidFill>
                  <a:srgbClr val="FFFFFF"/>
                </a:solidFill>
                <a:latin typeface="Jura"/>
                <a:ea typeface="Jura"/>
                <a:sym typeface="Jura"/>
              </a:rPr>
              <a:t>with</a:t>
            </a:r>
            <a:r>
              <a:rPr lang="pt-PT" sz="2500" b="1">
                <a:solidFill>
                  <a:srgbClr val="FFFFFF"/>
                </a:solidFill>
                <a:latin typeface="Jura"/>
                <a:ea typeface="Jura"/>
                <a:sym typeface="Jura"/>
              </a:rPr>
              <a:t> </a:t>
            </a:r>
            <a:r>
              <a:rPr lang="pt-PT" sz="2500" b="1" i="0" u="none" strike="noStrike" cap="none">
                <a:solidFill>
                  <a:schemeClr val="accent2"/>
                </a:solidFill>
                <a:latin typeface="Jura"/>
                <a:ea typeface="Jura"/>
                <a:sym typeface="Jura"/>
              </a:rPr>
              <a:t>a</a:t>
            </a:r>
            <a:r>
              <a:rPr lang="pt-PT" sz="2500" b="1" i="0" u="none" strike="noStrike" cap="none">
                <a:solidFill>
                  <a:srgbClr val="FFFFFF"/>
                </a:solidFill>
                <a:latin typeface="Jura"/>
                <a:ea typeface="Jura"/>
                <a:sym typeface="Jura"/>
              </a:rPr>
              <a:t> </a:t>
            </a:r>
            <a:r>
              <a:rPr lang="pt-PT" sz="2500" b="1" err="1">
                <a:solidFill>
                  <a:schemeClr val="accent2"/>
                </a:solidFill>
                <a:latin typeface="Jura"/>
                <a:ea typeface="Jura"/>
                <a:sym typeface="Jura"/>
              </a:rPr>
              <a:t>trusted</a:t>
            </a:r>
            <a:r>
              <a:rPr lang="pt-PT" sz="2500" b="1" i="0" u="none" strike="noStrike" cap="none">
                <a:solidFill>
                  <a:schemeClr val="accent2"/>
                </a:solidFill>
                <a:latin typeface="Jura"/>
                <a:ea typeface="Jura"/>
                <a:sym typeface="Jura"/>
              </a:rPr>
              <a:t>, </a:t>
            </a:r>
            <a:r>
              <a:rPr lang="pt-PT" sz="2500" b="1">
                <a:solidFill>
                  <a:schemeClr val="accent2"/>
                </a:solidFill>
                <a:latin typeface="Jura"/>
                <a:ea typeface="Jura"/>
                <a:sym typeface="Jura"/>
              </a:rPr>
              <a:t>open-for-</a:t>
            </a:r>
            <a:r>
              <a:rPr lang="pt-PT" sz="2500" b="1" err="1">
                <a:solidFill>
                  <a:schemeClr val="accent2"/>
                </a:solidFill>
                <a:latin typeface="Jura"/>
                <a:ea typeface="Jura"/>
                <a:sym typeface="Jura"/>
              </a:rPr>
              <a:t>all</a:t>
            </a:r>
            <a:r>
              <a:rPr lang="pt-PT" sz="2500" b="1">
                <a:solidFill>
                  <a:schemeClr val="accent2"/>
                </a:solidFill>
                <a:latin typeface="Jura"/>
                <a:ea typeface="Jura"/>
                <a:sym typeface="Jura"/>
              </a:rPr>
              <a:t> </a:t>
            </a:r>
            <a:r>
              <a:rPr lang="pt-PT" sz="2500" b="1" err="1">
                <a:solidFill>
                  <a:schemeClr val="accent2"/>
                </a:solidFill>
                <a:latin typeface="Jura"/>
                <a:ea typeface="Jura"/>
                <a:sym typeface="Jura"/>
              </a:rPr>
              <a:t>platform</a:t>
            </a:r>
            <a:r>
              <a:rPr lang="pt-PT" sz="2500" b="1">
                <a:solidFill>
                  <a:schemeClr val="accent2"/>
                </a:solidFill>
                <a:latin typeface="Jura"/>
                <a:ea typeface="Jura"/>
                <a:sym typeface="Jura"/>
              </a:rPr>
              <a:t> </a:t>
            </a:r>
            <a:r>
              <a:rPr lang="pt-PT" sz="2500" b="1" err="1">
                <a:solidFill>
                  <a:srgbClr val="FFFFFF"/>
                </a:solidFill>
                <a:latin typeface="Jura"/>
                <a:ea typeface="Jura"/>
                <a:sym typeface="Jura"/>
              </a:rPr>
              <a:t>that</a:t>
            </a:r>
            <a:r>
              <a:rPr lang="pt-PT" sz="2500" b="1">
                <a:solidFill>
                  <a:srgbClr val="FFFFFF"/>
                </a:solidFill>
                <a:latin typeface="Jura"/>
                <a:ea typeface="Jura"/>
                <a:sym typeface="Jura"/>
              </a:rPr>
              <a:t> </a:t>
            </a:r>
            <a:r>
              <a:rPr lang="pt-PT" sz="2500" b="1" err="1">
                <a:solidFill>
                  <a:srgbClr val="FFFFFF"/>
                </a:solidFill>
                <a:latin typeface="Jura"/>
                <a:ea typeface="Jura"/>
                <a:sym typeface="Jura"/>
              </a:rPr>
              <a:t>nurtures</a:t>
            </a:r>
            <a:r>
              <a:rPr lang="pt-PT" sz="2500" b="1">
                <a:solidFill>
                  <a:srgbClr val="FFFFFF"/>
                </a:solidFill>
                <a:latin typeface="Jura"/>
                <a:ea typeface="Jura"/>
                <a:sym typeface="Jura"/>
              </a:rPr>
              <a:t> </a:t>
            </a:r>
            <a:r>
              <a:rPr lang="pt-PT" sz="2500" b="1" err="1">
                <a:solidFill>
                  <a:srgbClr val="FFFFFF"/>
                </a:solidFill>
                <a:latin typeface="Jura"/>
                <a:ea typeface="Jura"/>
                <a:sym typeface="Jura"/>
              </a:rPr>
              <a:t>innovation</a:t>
            </a:r>
            <a:r>
              <a:rPr lang="pt-PT" sz="2500" b="1">
                <a:solidFill>
                  <a:srgbClr val="FFFFFF"/>
                </a:solidFill>
                <a:latin typeface="Jura"/>
                <a:ea typeface="Jura"/>
                <a:sym typeface="Jura"/>
              </a:rPr>
              <a:t> </a:t>
            </a:r>
            <a:r>
              <a:rPr lang="pt-PT" sz="2500" b="1" err="1">
                <a:solidFill>
                  <a:srgbClr val="FFFFFF"/>
                </a:solidFill>
                <a:latin typeface="Jura"/>
                <a:ea typeface="Jura"/>
                <a:sym typeface="Jura"/>
              </a:rPr>
              <a:t>and</a:t>
            </a:r>
            <a:r>
              <a:rPr lang="pt-PT" sz="2500" b="1">
                <a:solidFill>
                  <a:srgbClr val="FFFFFF"/>
                </a:solidFill>
                <a:latin typeface="Jura"/>
                <a:ea typeface="Jura"/>
                <a:sym typeface="Jura"/>
              </a:rPr>
              <a:t> </a:t>
            </a:r>
            <a:r>
              <a:rPr lang="pt-PT" sz="2500" b="1" err="1">
                <a:solidFill>
                  <a:srgbClr val="FFFFFF"/>
                </a:solidFill>
                <a:latin typeface="Jura"/>
                <a:ea typeface="Jura"/>
                <a:sym typeface="Jura"/>
              </a:rPr>
              <a:t>competitiveness</a:t>
            </a:r>
            <a:r>
              <a:rPr lang="pt-PT" sz="2500" b="1">
                <a:solidFill>
                  <a:srgbClr val="FFFFFF"/>
                </a:solidFill>
                <a:latin typeface="Jura"/>
                <a:ea typeface="Jura"/>
                <a:sym typeface="Jura"/>
              </a:rPr>
              <a:t> in local businesses </a:t>
            </a:r>
            <a:r>
              <a:rPr lang="pt-PT" sz="2500" b="1" i="0" u="none" strike="noStrike" cap="none" err="1">
                <a:solidFill>
                  <a:srgbClr val="FFFFFF"/>
                </a:solidFill>
                <a:latin typeface="Jura"/>
                <a:ea typeface="Jura"/>
                <a:sym typeface="Jura"/>
              </a:rPr>
              <a:t>and</a:t>
            </a:r>
            <a:r>
              <a:rPr lang="pt-PT" sz="2500" b="1" i="0" u="none" strike="noStrike" cap="none">
                <a:solidFill>
                  <a:srgbClr val="FFFFFF"/>
                </a:solidFill>
                <a:latin typeface="Jura"/>
                <a:ea typeface="Jura"/>
                <a:sym typeface="Jura"/>
              </a:rPr>
              <a:t> </a:t>
            </a:r>
            <a:r>
              <a:rPr lang="pt-PT" sz="2500" b="1">
                <a:solidFill>
                  <a:srgbClr val="FFFFFF"/>
                </a:solidFill>
                <a:latin typeface="Jura"/>
                <a:ea typeface="Jura"/>
                <a:sym typeface="Jura"/>
              </a:rPr>
              <a:t>EU </a:t>
            </a:r>
            <a:r>
              <a:rPr lang="pt-PT" sz="2500" b="1" err="1">
                <a:solidFill>
                  <a:srgbClr val="FFFFFF"/>
                </a:solidFill>
                <a:latin typeface="Jura"/>
                <a:ea typeface="Jura"/>
                <a:sym typeface="Jura"/>
              </a:rPr>
              <a:t>member</a:t>
            </a:r>
            <a:r>
              <a:rPr lang="pt-PT" sz="2500" b="1">
                <a:solidFill>
                  <a:srgbClr val="FFFFFF"/>
                </a:solidFill>
                <a:latin typeface="Jura"/>
                <a:ea typeface="Jura"/>
                <a:sym typeface="Jura"/>
              </a:rPr>
              <a:t> </a:t>
            </a:r>
            <a:r>
              <a:rPr lang="pt-PT" sz="2500" b="1" err="1">
                <a:solidFill>
                  <a:srgbClr val="FFFFFF"/>
                </a:solidFill>
                <a:latin typeface="Jura"/>
                <a:ea typeface="Jura"/>
                <a:sym typeface="Jura"/>
              </a:rPr>
              <a:t>states</a:t>
            </a:r>
            <a:r>
              <a:rPr lang="pt-PT" sz="2500" b="1" i="0" u="none" strike="noStrike" cap="none">
                <a:solidFill>
                  <a:srgbClr val="FFFFFF"/>
                </a:solidFill>
                <a:latin typeface="Jura"/>
                <a:ea typeface="Jura"/>
                <a:sym typeface="Jura"/>
              </a:rPr>
              <a:t>.</a:t>
            </a:r>
            <a:endParaRPr lang="fi-FI" b="1">
              <a:latin typeface="Jur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412">
          <a:extLst>
            <a:ext uri="{FF2B5EF4-FFF2-40B4-BE49-F238E27FC236}">
              <a16:creationId xmlns:a16="http://schemas.microsoft.com/office/drawing/2014/main" id="{17F99EEA-F97F-51DD-7ECC-CE458C6459AB}"/>
            </a:ext>
          </a:extLst>
        </p:cNvPr>
        <p:cNvGrpSpPr/>
        <p:nvPr/>
      </p:nvGrpSpPr>
      <p:grpSpPr>
        <a:xfrm>
          <a:off x="0" y="0"/>
          <a:ext cx="0" cy="0"/>
          <a:chOff x="0" y="0"/>
          <a:chExt cx="0" cy="0"/>
        </a:xfrm>
      </p:grpSpPr>
      <p:sp>
        <p:nvSpPr>
          <p:cNvPr id="413" name="Google Shape;413;g36ca14bb4e9_0_242" descr="A black background with a circle and lines  Description automatically generated">
            <a:extLst>
              <a:ext uri="{FF2B5EF4-FFF2-40B4-BE49-F238E27FC236}">
                <a16:creationId xmlns:a16="http://schemas.microsoft.com/office/drawing/2014/main" id="{DFC87C7B-5419-8604-5C48-7DCA46E82403}"/>
              </a:ext>
            </a:extLst>
          </p:cNvPr>
          <p:cNvSpPr/>
          <p:nvPr/>
        </p:nvSpPr>
        <p:spPr>
          <a:xfrm>
            <a:off x="102142" y="0"/>
            <a:ext cx="11982640" cy="6858000"/>
          </a:xfrm>
          <a:custGeom>
            <a:avLst/>
            <a:gdLst/>
            <a:ahLst/>
            <a:cxnLst/>
            <a:rect l="l" t="t" r="r" b="b"/>
            <a:pathLst>
              <a:path w="19888200" h="13716000" extrusionOk="0">
                <a:moveTo>
                  <a:pt x="0" y="0"/>
                </a:moveTo>
                <a:lnTo>
                  <a:pt x="19888200" y="0"/>
                </a:lnTo>
                <a:lnTo>
                  <a:pt x="19888200" y="13716000"/>
                </a:lnTo>
                <a:lnTo>
                  <a:pt x="0" y="13716000"/>
                </a:lnTo>
                <a:lnTo>
                  <a:pt x="0" y="0"/>
                </a:lnTo>
                <a:close/>
              </a:path>
            </a:pathLst>
          </a:custGeom>
          <a:blipFill rotWithShape="1">
            <a:blip r:embed="rId3">
              <a:alphaModFix/>
            </a:blip>
            <a:stretch>
              <a:fillRect l="-22466" t="-41453" r="-30366" b="-113850"/>
            </a:stretch>
          </a:blipFill>
          <a:ln>
            <a:noFill/>
          </a:ln>
        </p:spPr>
        <p:txBody>
          <a:bodyPr/>
          <a:lstStyle/>
          <a:p>
            <a:endParaRPr lang="en-GB"/>
          </a:p>
        </p:txBody>
      </p:sp>
      <p:sp>
        <p:nvSpPr>
          <p:cNvPr id="414" name="Google Shape;414;g36ca14bb4e9_0_242">
            <a:extLst>
              <a:ext uri="{FF2B5EF4-FFF2-40B4-BE49-F238E27FC236}">
                <a16:creationId xmlns:a16="http://schemas.microsoft.com/office/drawing/2014/main" id="{BB81C7CB-5E9F-1B16-B562-D4C4D189108E}"/>
              </a:ext>
            </a:extLst>
          </p:cNvPr>
          <p:cNvSpPr txBox="1"/>
          <p:nvPr/>
        </p:nvSpPr>
        <p:spPr>
          <a:xfrm>
            <a:off x="3828350" y="1119825"/>
            <a:ext cx="5152500" cy="938400"/>
          </a:xfrm>
          <a:prstGeom prst="rect">
            <a:avLst/>
          </a:prstGeom>
          <a:noFill/>
          <a:ln>
            <a:noFill/>
          </a:ln>
        </p:spPr>
        <p:txBody>
          <a:bodyPr spcFirstLastPara="1" wrap="square" lIns="0" tIns="0" rIns="0" bIns="0" anchor="ctr" anchorCtr="0">
            <a:noAutofit/>
          </a:bodyPr>
          <a:lstStyle/>
          <a:p>
            <a:pPr marL="0" marR="0" lvl="0" indent="0" algn="ctr" rtl="0">
              <a:lnSpc>
                <a:spcPct val="108000"/>
              </a:lnSpc>
              <a:spcBef>
                <a:spcPts val="0"/>
              </a:spcBef>
              <a:spcAft>
                <a:spcPts val="0"/>
              </a:spcAft>
              <a:buClr>
                <a:srgbClr val="000000"/>
              </a:buClr>
              <a:buSzPts val="4190"/>
              <a:buFont typeface="Arial"/>
              <a:buNone/>
            </a:pPr>
            <a:r>
              <a:rPr lang="pt-PT" sz="4150" b="1" i="0" u="none" strike="noStrike" cap="none" err="1">
                <a:solidFill>
                  <a:schemeClr val="lt1"/>
                </a:solidFill>
                <a:latin typeface="Jura"/>
                <a:ea typeface="Jura"/>
                <a:cs typeface="Jura"/>
                <a:sym typeface="Jura"/>
              </a:rPr>
              <a:t>The</a:t>
            </a:r>
            <a:r>
              <a:rPr lang="pt-PT" sz="4150" b="1" i="0" u="none" strike="noStrike" cap="none">
                <a:solidFill>
                  <a:schemeClr val="lt1"/>
                </a:solidFill>
                <a:latin typeface="Jura"/>
                <a:ea typeface="Jura"/>
                <a:cs typeface="Jura"/>
                <a:sym typeface="Jura"/>
              </a:rPr>
              <a:t> </a:t>
            </a:r>
            <a:r>
              <a:rPr lang="pt-PT" sz="4150" b="1" err="1">
                <a:solidFill>
                  <a:schemeClr val="lt1"/>
                </a:solidFill>
                <a:latin typeface="Jura"/>
                <a:ea typeface="Jura"/>
                <a:cs typeface="Jura"/>
                <a:sym typeface="Jura"/>
              </a:rPr>
              <a:t>Vision</a:t>
            </a:r>
            <a:endParaRPr sz="4190" b="1" i="0" u="none" strike="noStrike" cap="none" err="1">
              <a:solidFill>
                <a:schemeClr val="lt1"/>
              </a:solidFill>
              <a:latin typeface="Jura"/>
              <a:ea typeface="Jura"/>
              <a:cs typeface="Jura"/>
              <a:sym typeface="Jura"/>
            </a:endParaRPr>
          </a:p>
        </p:txBody>
      </p:sp>
      <p:sp>
        <p:nvSpPr>
          <p:cNvPr id="4" name="Google Shape;415;g36ca14bb4e9_0_242">
            <a:extLst>
              <a:ext uri="{FF2B5EF4-FFF2-40B4-BE49-F238E27FC236}">
                <a16:creationId xmlns:a16="http://schemas.microsoft.com/office/drawing/2014/main" id="{CF379984-66F5-0E9E-286A-DCBEF692FEA5}"/>
              </a:ext>
            </a:extLst>
          </p:cNvPr>
          <p:cNvSpPr txBox="1"/>
          <p:nvPr/>
        </p:nvSpPr>
        <p:spPr>
          <a:xfrm>
            <a:off x="3484850" y="2374375"/>
            <a:ext cx="5839500" cy="2659190"/>
          </a:xfrm>
          <a:prstGeom prst="rect">
            <a:avLst/>
          </a:prstGeom>
          <a:noFill/>
          <a:ln>
            <a:noFill/>
          </a:ln>
        </p:spPr>
        <p:txBody>
          <a:bodyPr spcFirstLastPara="1" wrap="square" lIns="0" tIns="0" rIns="0" bIns="0" anchor="t" anchorCtr="0">
            <a:spAutoFit/>
          </a:bodyPr>
          <a:lstStyle/>
          <a:p>
            <a:pPr algn="ctr">
              <a:lnSpc>
                <a:spcPct val="120000"/>
              </a:lnSpc>
            </a:pPr>
            <a:r>
              <a:rPr lang="pt-PT" sz="2400" b="1" err="1">
                <a:solidFill>
                  <a:schemeClr val="lt1"/>
                </a:solidFill>
                <a:latin typeface="Jura"/>
                <a:ea typeface="Jura"/>
                <a:sym typeface="Jura"/>
              </a:rPr>
              <a:t>Spearheading</a:t>
            </a:r>
            <a:r>
              <a:rPr lang="pt-PT" sz="2400" b="1">
                <a:solidFill>
                  <a:schemeClr val="lt1"/>
                </a:solidFill>
                <a:latin typeface="Jura"/>
                <a:ea typeface="Jura"/>
                <a:sym typeface="Jura"/>
              </a:rPr>
              <a:t> a </a:t>
            </a:r>
            <a:r>
              <a:rPr lang="pt-PT" sz="2400" b="1" err="1">
                <a:solidFill>
                  <a:schemeClr val="lt1"/>
                </a:solidFill>
                <a:latin typeface="Jura"/>
                <a:ea typeface="Jura"/>
                <a:sym typeface="Jura"/>
              </a:rPr>
              <a:t>new</a:t>
            </a:r>
            <a:r>
              <a:rPr lang="pt-PT" sz="2400" b="1">
                <a:solidFill>
                  <a:schemeClr val="lt1"/>
                </a:solidFill>
                <a:latin typeface="Jura"/>
                <a:ea typeface="Jura"/>
                <a:sym typeface="Jura"/>
              </a:rPr>
              <a:t> era for </a:t>
            </a:r>
            <a:r>
              <a:rPr lang="pt-PT" sz="2400" b="1" err="1">
                <a:solidFill>
                  <a:schemeClr val="lt1"/>
                </a:solidFill>
                <a:latin typeface="Jura"/>
                <a:ea typeface="Jura"/>
                <a:sym typeface="Jura"/>
              </a:rPr>
              <a:t>European</a:t>
            </a:r>
            <a:r>
              <a:rPr lang="pt-PT" sz="2400" b="1">
                <a:solidFill>
                  <a:schemeClr val="lt1"/>
                </a:solidFill>
                <a:latin typeface="Jura"/>
                <a:ea typeface="Jura"/>
                <a:sym typeface="Jura"/>
              </a:rPr>
              <a:t> AI –</a:t>
            </a:r>
            <a:r>
              <a:rPr lang="pt-PT" sz="2400" b="1">
                <a:solidFill>
                  <a:schemeClr val="accent2"/>
                </a:solidFill>
                <a:latin typeface="Jura"/>
                <a:ea typeface="Jura"/>
                <a:sym typeface="Jura"/>
              </a:rPr>
              <a:t> </a:t>
            </a:r>
            <a:r>
              <a:rPr lang="pt-PT" sz="2400" b="1" err="1">
                <a:solidFill>
                  <a:schemeClr val="accent2"/>
                </a:solidFill>
                <a:latin typeface="Jura"/>
                <a:ea typeface="Jura"/>
                <a:sym typeface="Jura"/>
              </a:rPr>
              <a:t>an</a:t>
            </a:r>
            <a:r>
              <a:rPr lang="pt-PT" sz="2400" b="1">
                <a:solidFill>
                  <a:schemeClr val="accent2"/>
                </a:solidFill>
                <a:latin typeface="Jura"/>
                <a:ea typeface="Jura"/>
                <a:sym typeface="Jura"/>
              </a:rPr>
              <a:t> open, </a:t>
            </a:r>
            <a:r>
              <a:rPr lang="pt-PT" sz="2400" b="1" err="1">
                <a:solidFill>
                  <a:schemeClr val="accent2"/>
                </a:solidFill>
                <a:latin typeface="Jura"/>
                <a:ea typeface="Jura"/>
                <a:sym typeface="Jura"/>
              </a:rPr>
              <a:t>collaborative</a:t>
            </a:r>
            <a:r>
              <a:rPr lang="pt-PT" sz="2400" b="1">
                <a:solidFill>
                  <a:schemeClr val="accent2"/>
                </a:solidFill>
                <a:latin typeface="Jura"/>
                <a:ea typeface="Jura"/>
                <a:sym typeface="Jura"/>
              </a:rPr>
              <a:t> </a:t>
            </a:r>
            <a:r>
              <a:rPr lang="pt-PT" sz="2400" b="1" err="1">
                <a:solidFill>
                  <a:schemeClr val="accent2"/>
                </a:solidFill>
                <a:latin typeface="Jura"/>
                <a:ea typeface="Jura"/>
                <a:sym typeface="Jura"/>
              </a:rPr>
              <a:t>ecosystem</a:t>
            </a:r>
            <a:r>
              <a:rPr lang="pt-PT" sz="2400" b="1">
                <a:solidFill>
                  <a:schemeClr val="lt1"/>
                </a:solidFill>
                <a:latin typeface="Jura"/>
                <a:ea typeface="Jura"/>
                <a:sym typeface="Jura"/>
              </a:rPr>
              <a:t> </a:t>
            </a:r>
            <a:r>
              <a:rPr lang="pt-PT" sz="2400" b="1" err="1">
                <a:solidFill>
                  <a:schemeClr val="lt1"/>
                </a:solidFill>
                <a:latin typeface="Jura"/>
                <a:ea typeface="Jura"/>
                <a:sym typeface="Jura"/>
              </a:rPr>
              <a:t>where</a:t>
            </a:r>
            <a:r>
              <a:rPr lang="pt-PT" sz="2400" b="1">
                <a:solidFill>
                  <a:schemeClr val="lt1"/>
                </a:solidFill>
                <a:latin typeface="Jura"/>
                <a:ea typeface="Jura"/>
                <a:sym typeface="Jura"/>
              </a:rPr>
              <a:t> research</a:t>
            </a:r>
            <a:r>
              <a:rPr lang="pt-PT" sz="2400" b="1" i="0" u="none" strike="noStrike" cap="none">
                <a:solidFill>
                  <a:schemeClr val="lt1"/>
                </a:solidFill>
                <a:latin typeface="Jura"/>
                <a:ea typeface="Jura"/>
                <a:sym typeface="Jura"/>
              </a:rPr>
              <a:t>, </a:t>
            </a:r>
            <a:r>
              <a:rPr lang="pt-PT" sz="2400" b="1" err="1">
                <a:solidFill>
                  <a:schemeClr val="lt1"/>
                </a:solidFill>
                <a:latin typeface="Jura"/>
                <a:ea typeface="Jura"/>
                <a:sym typeface="Jura"/>
              </a:rPr>
              <a:t>industry</a:t>
            </a:r>
            <a:r>
              <a:rPr lang="pt-PT" sz="2400" b="1">
                <a:solidFill>
                  <a:schemeClr val="lt1"/>
                </a:solidFill>
                <a:latin typeface="Jura"/>
                <a:ea typeface="Jura"/>
                <a:sym typeface="Jura"/>
              </a:rPr>
              <a:t>, </a:t>
            </a:r>
            <a:r>
              <a:rPr lang="pt-PT" sz="2400" b="1" err="1">
                <a:solidFill>
                  <a:schemeClr val="lt1"/>
                </a:solidFill>
                <a:latin typeface="Jura"/>
                <a:ea typeface="Jura"/>
                <a:sym typeface="Jura"/>
              </a:rPr>
              <a:t>and</a:t>
            </a:r>
            <a:r>
              <a:rPr lang="pt-PT" sz="2400" b="1">
                <a:solidFill>
                  <a:schemeClr val="lt1"/>
                </a:solidFill>
                <a:latin typeface="Jura"/>
                <a:ea typeface="Jura"/>
                <a:sym typeface="Jura"/>
              </a:rPr>
              <a:t> </a:t>
            </a:r>
            <a:r>
              <a:rPr lang="pt-PT" sz="2400" b="1" err="1">
                <a:solidFill>
                  <a:schemeClr val="lt1"/>
                </a:solidFill>
                <a:latin typeface="Jura"/>
                <a:ea typeface="Jura"/>
                <a:sym typeface="Jura"/>
              </a:rPr>
              <a:t>public</a:t>
            </a:r>
            <a:r>
              <a:rPr lang="pt-PT" sz="2400" b="1">
                <a:solidFill>
                  <a:schemeClr val="lt1"/>
                </a:solidFill>
                <a:latin typeface="Jura"/>
                <a:ea typeface="Jura"/>
                <a:sym typeface="Jura"/>
              </a:rPr>
              <a:t> </a:t>
            </a:r>
            <a:r>
              <a:rPr lang="pt-PT" sz="2400" b="1" err="1">
                <a:solidFill>
                  <a:schemeClr val="lt1"/>
                </a:solidFill>
                <a:latin typeface="Jura"/>
                <a:ea typeface="Jura"/>
                <a:sym typeface="Jura"/>
              </a:rPr>
              <a:t>services</a:t>
            </a:r>
            <a:r>
              <a:rPr lang="pt-PT" sz="2400" b="1">
                <a:solidFill>
                  <a:schemeClr val="lt1"/>
                </a:solidFill>
                <a:latin typeface="Jura"/>
                <a:ea typeface="Jura"/>
                <a:sym typeface="Jura"/>
              </a:rPr>
              <a:t> come </a:t>
            </a:r>
            <a:r>
              <a:rPr lang="pt-PT" sz="2400" b="1" err="1">
                <a:solidFill>
                  <a:schemeClr val="lt1"/>
                </a:solidFill>
                <a:latin typeface="Jura"/>
                <a:ea typeface="Jura"/>
                <a:sym typeface="Jura"/>
              </a:rPr>
              <a:t>together</a:t>
            </a:r>
            <a:r>
              <a:rPr lang="pt-PT" sz="2400" b="1">
                <a:solidFill>
                  <a:schemeClr val="lt1"/>
                </a:solidFill>
                <a:latin typeface="Jura"/>
                <a:ea typeface="Jura"/>
                <a:sym typeface="Jura"/>
              </a:rPr>
              <a:t> to </a:t>
            </a:r>
            <a:r>
              <a:rPr lang="pt-PT" sz="2400" b="1" err="1">
                <a:solidFill>
                  <a:schemeClr val="lt1"/>
                </a:solidFill>
                <a:latin typeface="Jura"/>
                <a:ea typeface="Jura"/>
                <a:sym typeface="Jura"/>
              </a:rPr>
              <a:t>create</a:t>
            </a:r>
            <a:r>
              <a:rPr lang="pt-PT" sz="2400" b="1">
                <a:solidFill>
                  <a:schemeClr val="lt1"/>
                </a:solidFill>
                <a:latin typeface="Jura"/>
                <a:ea typeface="Jura"/>
                <a:sym typeface="Jura"/>
              </a:rPr>
              <a:t> </a:t>
            </a:r>
            <a:r>
              <a:rPr lang="pt-PT" sz="2400" b="1" err="1">
                <a:solidFill>
                  <a:schemeClr val="lt1"/>
                </a:solidFill>
                <a:latin typeface="Jura"/>
                <a:ea typeface="Jura"/>
                <a:sym typeface="Jura"/>
              </a:rPr>
              <a:t>scalable</a:t>
            </a:r>
            <a:r>
              <a:rPr lang="pt-PT" sz="2400" b="1">
                <a:solidFill>
                  <a:schemeClr val="lt1"/>
                </a:solidFill>
                <a:latin typeface="Jura"/>
                <a:ea typeface="Jura"/>
                <a:sym typeface="Jura"/>
              </a:rPr>
              <a:t> </a:t>
            </a:r>
            <a:r>
              <a:rPr lang="pt-PT" sz="2400" b="1" err="1">
                <a:solidFill>
                  <a:schemeClr val="lt1"/>
                </a:solidFill>
                <a:latin typeface="Jura"/>
                <a:ea typeface="Jura"/>
                <a:sym typeface="Jura"/>
              </a:rPr>
              <a:t>and</a:t>
            </a:r>
            <a:r>
              <a:rPr lang="pt-PT" sz="2400" b="1">
                <a:solidFill>
                  <a:schemeClr val="lt1"/>
                </a:solidFill>
                <a:latin typeface="Jura"/>
                <a:ea typeface="Jura"/>
                <a:sym typeface="Jura"/>
              </a:rPr>
              <a:t> </a:t>
            </a:r>
            <a:r>
              <a:rPr lang="pt-PT" sz="2400" b="1" err="1">
                <a:solidFill>
                  <a:schemeClr val="lt1"/>
                </a:solidFill>
                <a:latin typeface="Jura"/>
                <a:ea typeface="Jura"/>
                <a:sym typeface="Jura"/>
              </a:rPr>
              <a:t>trustworthy</a:t>
            </a:r>
            <a:r>
              <a:rPr lang="pt-PT" sz="2400" b="1">
                <a:solidFill>
                  <a:schemeClr val="lt1"/>
                </a:solidFill>
                <a:latin typeface="Jura"/>
                <a:ea typeface="Jura"/>
                <a:sym typeface="Jura"/>
              </a:rPr>
              <a:t> AI </a:t>
            </a:r>
            <a:r>
              <a:rPr lang="pt-PT" sz="2400" b="1" err="1">
                <a:solidFill>
                  <a:schemeClr val="lt1"/>
                </a:solidFill>
                <a:latin typeface="Jura"/>
                <a:ea typeface="Jura"/>
                <a:sym typeface="Jura"/>
              </a:rPr>
              <a:t>technology</a:t>
            </a:r>
            <a:r>
              <a:rPr lang="pt-PT" sz="2400" b="1">
                <a:solidFill>
                  <a:schemeClr val="lt1"/>
                </a:solidFill>
                <a:latin typeface="Jura"/>
                <a:ea typeface="Jura"/>
                <a:sym typeface="Jura"/>
              </a:rPr>
              <a:t>.</a:t>
            </a:r>
            <a:endParaRPr lang="fi-FI" b="1">
              <a:solidFill>
                <a:schemeClr val="lt1"/>
              </a:solidFill>
              <a:latin typeface="Jura"/>
            </a:endParaRPr>
          </a:p>
        </p:txBody>
      </p:sp>
    </p:spTree>
    <p:extLst>
      <p:ext uri="{BB962C8B-B14F-4D97-AF65-F5344CB8AC3E}">
        <p14:creationId xmlns:p14="http://schemas.microsoft.com/office/powerpoint/2010/main" val="105210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3176EE"/>
            </a:gs>
            <a:gs pos="100000">
              <a:srgbClr val="113D8A"/>
            </a:gs>
          </a:gsLst>
          <a:lin ang="5400012" scaled="0"/>
        </a:gradFill>
        <a:effectLst/>
      </p:bgPr>
    </p:bg>
    <p:spTree>
      <p:nvGrpSpPr>
        <p:cNvPr id="1" name="Shape 458"/>
        <p:cNvGrpSpPr/>
        <p:nvPr/>
      </p:nvGrpSpPr>
      <p:grpSpPr>
        <a:xfrm>
          <a:off x="0" y="0"/>
          <a:ext cx="0" cy="0"/>
          <a:chOff x="0" y="0"/>
          <a:chExt cx="0" cy="0"/>
        </a:xfrm>
      </p:grpSpPr>
      <p:sp>
        <p:nvSpPr>
          <p:cNvPr id="459" name="Google Shape;459;g37940ad436e_0_276" descr="A black background with white text  Description automatically generated"/>
          <p:cNvSpPr/>
          <p:nvPr/>
        </p:nvSpPr>
        <p:spPr>
          <a:xfrm>
            <a:off x="9708637" y="6073277"/>
            <a:ext cx="1977696" cy="393790"/>
          </a:xfrm>
          <a:custGeom>
            <a:avLst/>
            <a:gdLst/>
            <a:ahLst/>
            <a:cxnLst/>
            <a:rect l="l" t="t" r="r" b="b"/>
            <a:pathLst>
              <a:path w="3552825" h="758825" extrusionOk="0">
                <a:moveTo>
                  <a:pt x="0" y="0"/>
                </a:moveTo>
                <a:lnTo>
                  <a:pt x="3552825" y="0"/>
                </a:lnTo>
                <a:lnTo>
                  <a:pt x="3552825" y="758825"/>
                </a:lnTo>
                <a:lnTo>
                  <a:pt x="0" y="758825"/>
                </a:lnTo>
                <a:lnTo>
                  <a:pt x="0" y="0"/>
                </a:lnTo>
                <a:close/>
              </a:path>
            </a:pathLst>
          </a:custGeom>
          <a:blipFill rotWithShape="1">
            <a:blip r:embed="rId3">
              <a:alphaModFix/>
            </a:blip>
            <a:stretch>
              <a:fillRect r="-168"/>
            </a:stretch>
          </a:blipFill>
          <a:ln>
            <a:noFill/>
          </a:ln>
        </p:spPr>
        <p:txBody>
          <a:bodyPr/>
          <a:lstStyle/>
          <a:p>
            <a:endParaRPr lang="en-GB"/>
          </a:p>
        </p:txBody>
      </p:sp>
      <p:sp>
        <p:nvSpPr>
          <p:cNvPr id="460" name="Google Shape;460;g37940ad436e_0_276" descr="A black background with yellow and white dots  Description automatically generated"/>
          <p:cNvSpPr/>
          <p:nvPr/>
        </p:nvSpPr>
        <p:spPr>
          <a:xfrm>
            <a:off x="528637" y="5867400"/>
            <a:ext cx="990600" cy="990600"/>
          </a:xfrm>
          <a:custGeom>
            <a:avLst/>
            <a:gdLst/>
            <a:ahLst/>
            <a:cxnLst/>
            <a:rect l="l" t="t" r="r" b="b"/>
            <a:pathLst>
              <a:path w="1981200" h="1981200" extrusionOk="0">
                <a:moveTo>
                  <a:pt x="0" y="0"/>
                </a:moveTo>
                <a:lnTo>
                  <a:pt x="1981200" y="0"/>
                </a:lnTo>
                <a:lnTo>
                  <a:pt x="1981200" y="1981200"/>
                </a:lnTo>
                <a:lnTo>
                  <a:pt x="0" y="1981200"/>
                </a:lnTo>
                <a:lnTo>
                  <a:pt x="0" y="0"/>
                </a:lnTo>
                <a:close/>
              </a:path>
            </a:pathLst>
          </a:custGeom>
          <a:blipFill rotWithShape="1">
            <a:blip r:embed="rId4">
              <a:alphaModFix/>
            </a:blip>
            <a:stretch>
              <a:fillRect/>
            </a:stretch>
          </a:blipFill>
          <a:ln>
            <a:noFill/>
          </a:ln>
        </p:spPr>
        <p:txBody>
          <a:bodyPr/>
          <a:lstStyle/>
          <a:p>
            <a:endParaRPr lang="en-GB"/>
          </a:p>
        </p:txBody>
      </p:sp>
      <p:sp>
        <p:nvSpPr>
          <p:cNvPr id="462" name="Google Shape;462;g37940ad436e_0_276"/>
          <p:cNvSpPr txBox="1"/>
          <p:nvPr/>
        </p:nvSpPr>
        <p:spPr>
          <a:xfrm>
            <a:off x="734464" y="2125430"/>
            <a:ext cx="10732969" cy="1920526"/>
          </a:xfrm>
          <a:prstGeom prst="rect">
            <a:avLst/>
          </a:prstGeom>
          <a:noFill/>
          <a:ln>
            <a:noFill/>
          </a:ln>
        </p:spPr>
        <p:txBody>
          <a:bodyPr spcFirstLastPara="1" wrap="square" lIns="0" tIns="0" rIns="0" bIns="0" anchor="t" anchorCtr="0">
            <a:spAutoFit/>
          </a:bodyPr>
          <a:lstStyle/>
          <a:p>
            <a:pPr algn="ctr">
              <a:lnSpc>
                <a:spcPct val="130000"/>
              </a:lnSpc>
            </a:pPr>
            <a:r>
              <a:rPr lang="pt-PT" sz="2400" b="1" err="1">
                <a:solidFill>
                  <a:schemeClr val="bg1"/>
                </a:solidFill>
                <a:latin typeface="Jura"/>
                <a:ea typeface="Jura"/>
                <a:sym typeface="Jura"/>
              </a:rPr>
              <a:t>AIoD</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is</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the</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only</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trustworthy</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entry</a:t>
            </a:r>
            <a:r>
              <a:rPr lang="pt-PT" sz="2400" b="1" dirty="0">
                <a:solidFill>
                  <a:schemeClr val="bg1"/>
                </a:solidFill>
                <a:latin typeface="Jura"/>
                <a:ea typeface="Jura"/>
                <a:sym typeface="Jura"/>
              </a:rPr>
              <a:t> point to </a:t>
            </a:r>
            <a:r>
              <a:rPr lang="pt-PT" sz="2400" b="1" err="1">
                <a:solidFill>
                  <a:schemeClr val="bg1"/>
                </a:solidFill>
                <a:latin typeface="Jura"/>
                <a:ea typeface="Jura"/>
                <a:sym typeface="Jura"/>
              </a:rPr>
              <a:t>Europe’s</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blooming</a:t>
            </a:r>
            <a:r>
              <a:rPr lang="pt-PT" sz="2400" b="1" dirty="0">
                <a:solidFill>
                  <a:schemeClr val="bg1"/>
                </a:solidFill>
                <a:latin typeface="Jura"/>
                <a:ea typeface="Jura"/>
                <a:sym typeface="Jura"/>
              </a:rPr>
              <a:t> </a:t>
            </a:r>
            <a:r>
              <a:rPr lang="pt-PT" sz="2400" b="1" i="0" u="none" strike="noStrike" cap="none" dirty="0">
                <a:solidFill>
                  <a:schemeClr val="bg1"/>
                </a:solidFill>
                <a:latin typeface="Jura"/>
                <a:ea typeface="Jura"/>
                <a:sym typeface="Jura"/>
              </a:rPr>
              <a:t>AI </a:t>
            </a:r>
            <a:r>
              <a:rPr lang="pt-PT" sz="2400" b="1" err="1">
                <a:solidFill>
                  <a:schemeClr val="bg1"/>
                </a:solidFill>
                <a:latin typeface="Jura"/>
                <a:ea typeface="Jura"/>
                <a:sym typeface="Jura"/>
              </a:rPr>
              <a:t>ecosystem</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offering</a:t>
            </a:r>
            <a:r>
              <a:rPr lang="pt-PT" sz="2400" b="1" dirty="0">
                <a:solidFill>
                  <a:schemeClr val="bg1"/>
                </a:solidFill>
                <a:latin typeface="Jura"/>
                <a:ea typeface="Jura"/>
                <a:sym typeface="Jura"/>
              </a:rPr>
              <a:t> standardised </a:t>
            </a:r>
            <a:r>
              <a:rPr lang="pt-PT" sz="2400" b="1" err="1">
                <a:solidFill>
                  <a:schemeClr val="bg1"/>
                </a:solidFill>
                <a:latin typeface="Jura"/>
                <a:ea typeface="Jura"/>
                <a:sym typeface="Jura"/>
              </a:rPr>
              <a:t>access</a:t>
            </a:r>
            <a:r>
              <a:rPr lang="pt-PT" sz="2400" b="1" dirty="0">
                <a:solidFill>
                  <a:schemeClr val="bg1"/>
                </a:solidFill>
                <a:latin typeface="Jura"/>
                <a:ea typeface="Jura"/>
                <a:sym typeface="Jura"/>
              </a:rPr>
              <a:t> to </a:t>
            </a:r>
            <a:r>
              <a:rPr lang="pt-PT" sz="2400" b="1" err="1">
                <a:solidFill>
                  <a:schemeClr val="bg1"/>
                </a:solidFill>
                <a:latin typeface="Jura"/>
                <a:ea typeface="Jura"/>
                <a:sym typeface="Jura"/>
              </a:rPr>
              <a:t>multiple</a:t>
            </a:r>
            <a:r>
              <a:rPr lang="pt-PT" sz="2400" b="1">
                <a:solidFill>
                  <a:schemeClr val="bg1"/>
                </a:solidFill>
                <a:latin typeface="Jura"/>
                <a:ea typeface="Jura"/>
                <a:sym typeface="Jura"/>
              </a:rPr>
              <a:t> open-source</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LLMs</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sovereign</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interoperability</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matchmaking</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and</a:t>
            </a:r>
            <a:r>
              <a:rPr lang="pt-PT" sz="2400" b="1" dirty="0">
                <a:solidFill>
                  <a:schemeClr val="bg1"/>
                </a:solidFill>
                <a:latin typeface="Jura"/>
                <a:ea typeface="Jura"/>
                <a:sym typeface="Jura"/>
              </a:rPr>
              <a:t> a </a:t>
            </a:r>
            <a:r>
              <a:rPr lang="pt-PT" sz="2400" b="1" err="1">
                <a:solidFill>
                  <a:schemeClr val="bg1"/>
                </a:solidFill>
                <a:latin typeface="Jura"/>
                <a:ea typeface="Jura"/>
                <a:sym typeface="Jura"/>
              </a:rPr>
              <a:t>marketplace</a:t>
            </a:r>
            <a:r>
              <a:rPr lang="pt-PT" sz="2400" b="1" dirty="0">
                <a:solidFill>
                  <a:schemeClr val="bg1"/>
                </a:solidFill>
                <a:latin typeface="Jura"/>
                <a:ea typeface="Jura"/>
                <a:sym typeface="Jura"/>
              </a:rPr>
              <a:t> </a:t>
            </a:r>
            <a:r>
              <a:rPr lang="pt-PT" sz="2400" b="1" err="1">
                <a:solidFill>
                  <a:schemeClr val="bg1"/>
                </a:solidFill>
                <a:latin typeface="Jura"/>
                <a:ea typeface="Jura"/>
                <a:sym typeface="Jura"/>
              </a:rPr>
              <a:t>on</a:t>
            </a:r>
            <a:r>
              <a:rPr lang="pt-PT" sz="2400" b="1" dirty="0">
                <a:solidFill>
                  <a:schemeClr val="bg1"/>
                </a:solidFill>
                <a:latin typeface="Jura"/>
                <a:ea typeface="Jura"/>
                <a:sym typeface="Jura"/>
              </a:rPr>
              <a:t> a single online </a:t>
            </a:r>
            <a:r>
              <a:rPr lang="pt-PT" sz="2400" b="1" err="1">
                <a:solidFill>
                  <a:schemeClr val="bg1"/>
                </a:solidFill>
                <a:latin typeface="Jura"/>
                <a:ea typeface="Jura"/>
                <a:sym typeface="Jura"/>
              </a:rPr>
              <a:t>platform</a:t>
            </a:r>
            <a:r>
              <a:rPr lang="pt-PT" sz="2400" b="1" i="0" u="none" strike="noStrike" cap="none" dirty="0">
                <a:solidFill>
                  <a:schemeClr val="bg1"/>
                </a:solidFill>
                <a:latin typeface="Jura"/>
                <a:ea typeface="Jura"/>
                <a:sym typeface="Jura"/>
              </a:rPr>
              <a:t>.</a:t>
            </a:r>
            <a:r>
              <a:rPr lang="pt-PT" sz="2400" b="1" dirty="0">
                <a:solidFill>
                  <a:schemeClr val="bg1"/>
                </a:solidFill>
                <a:latin typeface="Jura"/>
                <a:ea typeface="Jura"/>
                <a:sym typeface="Jura"/>
              </a:rPr>
              <a:t>  </a:t>
            </a:r>
            <a:endParaRPr lang="fi-FI" sz="2400">
              <a:solidFill>
                <a:schemeClr val="bg1"/>
              </a:solidFill>
              <a:latin typeface="Jura"/>
            </a:endParaRPr>
          </a:p>
        </p:txBody>
      </p:sp>
      <p:sp>
        <p:nvSpPr>
          <p:cNvPr id="4" name="Google Shape;570;g37940ad436e_0_821">
            <a:extLst>
              <a:ext uri="{FF2B5EF4-FFF2-40B4-BE49-F238E27FC236}">
                <a16:creationId xmlns:a16="http://schemas.microsoft.com/office/drawing/2014/main" id="{9EC6F6CF-B477-8F91-151C-B2D9D9B4CC79}"/>
              </a:ext>
            </a:extLst>
          </p:cNvPr>
          <p:cNvSpPr/>
          <p:nvPr/>
        </p:nvSpPr>
        <p:spPr>
          <a:xfrm>
            <a:off x="2377347" y="4459065"/>
            <a:ext cx="7446933" cy="2811218"/>
          </a:xfrm>
          <a:custGeom>
            <a:avLst/>
            <a:gdLst/>
            <a:ahLst/>
            <a:cxnLst/>
            <a:rect l="l" t="t" r="r" b="b"/>
            <a:pathLst>
              <a:path w="11156454" h="4211562" extrusionOk="0">
                <a:moveTo>
                  <a:pt x="0" y="0"/>
                </a:moveTo>
                <a:lnTo>
                  <a:pt x="11156454" y="0"/>
                </a:lnTo>
                <a:lnTo>
                  <a:pt x="11156454" y="4211561"/>
                </a:lnTo>
                <a:lnTo>
                  <a:pt x="0" y="4211561"/>
                </a:lnTo>
                <a:lnTo>
                  <a:pt x="0" y="0"/>
                </a:lnTo>
                <a:close/>
              </a:path>
            </a:pathLst>
          </a:custGeom>
          <a:blipFill rotWithShape="1">
            <a:blip r:embed="rId5">
              <a:alphaModFix amt="51000"/>
            </a:blip>
            <a:stretch>
              <a:fillRect/>
            </a:stretch>
          </a:blipFill>
          <a:ln>
            <a:noFill/>
          </a:ln>
        </p:spPr>
        <p:txBody>
          <a:bodyPr/>
          <a:lstStyle/>
          <a:p>
            <a:endParaRPr lang="en-GB"/>
          </a:p>
        </p:txBody>
      </p:sp>
      <p:sp>
        <p:nvSpPr>
          <p:cNvPr id="2" name="Google Shape;462;g37940ad436e_0_276">
            <a:extLst>
              <a:ext uri="{FF2B5EF4-FFF2-40B4-BE49-F238E27FC236}">
                <a16:creationId xmlns:a16="http://schemas.microsoft.com/office/drawing/2014/main" id="{01EE3735-A147-AF62-7284-BAFB7122BBE2}"/>
              </a:ext>
            </a:extLst>
          </p:cNvPr>
          <p:cNvSpPr txBox="1"/>
          <p:nvPr/>
        </p:nvSpPr>
        <p:spPr>
          <a:xfrm>
            <a:off x="1496463" y="1153302"/>
            <a:ext cx="9208970" cy="640175"/>
          </a:xfrm>
          <a:prstGeom prst="rect">
            <a:avLst/>
          </a:prstGeom>
          <a:noFill/>
          <a:ln>
            <a:noFill/>
          </a:ln>
        </p:spPr>
        <p:txBody>
          <a:bodyPr spcFirstLastPara="1" wrap="square" lIns="0" tIns="0" rIns="0" bIns="0" anchor="t" anchorCtr="0">
            <a:spAutoFit/>
          </a:bodyPr>
          <a:lstStyle/>
          <a:p>
            <a:pPr algn="ctr">
              <a:lnSpc>
                <a:spcPct val="130000"/>
              </a:lnSpc>
            </a:pPr>
            <a:r>
              <a:rPr lang="pt-PT" sz="3200" b="1">
                <a:solidFill>
                  <a:srgbClr val="FDEC02"/>
                </a:solidFill>
                <a:latin typeface="Jura"/>
                <a:ea typeface="Jura"/>
                <a:sym typeface="Jura"/>
              </a:rPr>
              <a:t>Unique value proposition</a:t>
            </a:r>
            <a:endParaRPr lang="fi-FI" sz="3200">
              <a:solidFill>
                <a:srgbClr val="FDEC02"/>
              </a:solidFill>
            </a:endParaRPr>
          </a:p>
        </p:txBody>
      </p:sp>
    </p:spTree>
    <p:extLst>
      <p:ext uri="{BB962C8B-B14F-4D97-AF65-F5344CB8AC3E}">
        <p14:creationId xmlns:p14="http://schemas.microsoft.com/office/powerpoint/2010/main" val="11926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AIOD">
      <a:dk1>
        <a:srgbClr val="646567"/>
      </a:dk1>
      <a:lt1>
        <a:srgbClr val="FFFFFF"/>
      </a:lt1>
      <a:dk2>
        <a:srgbClr val="646567"/>
      </a:dk2>
      <a:lt2>
        <a:srgbClr val="C5C6C8"/>
      </a:lt2>
      <a:accent1>
        <a:srgbClr val="0047BB"/>
      </a:accent1>
      <a:accent2>
        <a:srgbClr val="FFED00"/>
      </a:accent2>
      <a:accent3>
        <a:srgbClr val="003399"/>
      </a:accent3>
      <a:accent4>
        <a:srgbClr val="41B6E6"/>
      </a:accent4>
      <a:accent5>
        <a:srgbClr val="7FA2DD"/>
      </a:accent5>
      <a:accent6>
        <a:srgbClr val="79CCED"/>
      </a:accent6>
      <a:hlink>
        <a:srgbClr val="5B9BD5"/>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AIOD">
      <a:dk1>
        <a:srgbClr val="646567"/>
      </a:dk1>
      <a:lt1>
        <a:srgbClr val="FFFFFF"/>
      </a:lt1>
      <a:dk2>
        <a:srgbClr val="646567"/>
      </a:dk2>
      <a:lt2>
        <a:srgbClr val="C5C6C8"/>
      </a:lt2>
      <a:accent1>
        <a:srgbClr val="0047BB"/>
      </a:accent1>
      <a:accent2>
        <a:srgbClr val="FFED00"/>
      </a:accent2>
      <a:accent3>
        <a:srgbClr val="003399"/>
      </a:accent3>
      <a:accent4>
        <a:srgbClr val="41B6E6"/>
      </a:accent4>
      <a:accent5>
        <a:srgbClr val="7FA2DD"/>
      </a:accent5>
      <a:accent6>
        <a:srgbClr val="79CCED"/>
      </a:accent6>
      <a:hlink>
        <a:srgbClr val="5B9BD5"/>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2849f71-2af4-4259-8b7e-30403635525c">
      <Terms xmlns="http://schemas.microsoft.com/office/infopath/2007/PartnerControls"/>
    </lcf76f155ced4ddcb4097134ff3c332f>
    <TaxCatchAll xmlns="5d77e93a-4119-4223-8888-964a30085d36" xsi:nil="true"/>
    <Notes xmlns="f2849f71-2af4-4259-8b7e-30403635525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01A9E0AC26E9244A4137BA1F0001B3C" ma:contentTypeVersion="17" ma:contentTypeDescription="Ein neues Dokument erstellen." ma:contentTypeScope="" ma:versionID="73c63961787073b809e9e7c7810c20f7">
  <xsd:schema xmlns:xsd="http://www.w3.org/2001/XMLSchema" xmlns:xs="http://www.w3.org/2001/XMLSchema" xmlns:p="http://schemas.microsoft.com/office/2006/metadata/properties" xmlns:ns2="f2849f71-2af4-4259-8b7e-30403635525c" xmlns:ns3="5d77e93a-4119-4223-8888-964a30085d36" targetNamespace="http://schemas.microsoft.com/office/2006/metadata/properties" ma:root="true" ma:fieldsID="8687c26aafc2d71f5729307b6e584ae5" ns2:_="" ns3:_="">
    <xsd:import namespace="f2849f71-2af4-4259-8b7e-30403635525c"/>
    <xsd:import namespace="5d77e93a-4119-4223-8888-964a30085d3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element ref="ns2:MediaServiceBillingMetadata"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849f71-2af4-4259-8b7e-304036355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markierungen" ma:readOnly="false" ma:fieldId="{5cf76f15-5ced-4ddc-b409-7134ff3c332f}" ma:taxonomyMulti="true" ma:sspId="6eb20c4f-c5c2-492b-9954-d638c64bfe9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Notes" ma:index="24"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77e93a-4119-4223-8888-964a30085d36"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TaxCatchAll" ma:index="15" nillable="true" ma:displayName="Taxonomy Catch All Column" ma:hidden="true" ma:list="{67c256ee-7043-4909-99db-f142a2d2f97f}" ma:internalName="TaxCatchAll" ma:showField="CatchAllData" ma:web="5d77e93a-4119-4223-8888-964a30085d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99A46B-B2FB-4486-B602-DF90C46BCAE3}">
  <ds:schemaRefs>
    <ds:schemaRef ds:uri="5d77e93a-4119-4223-8888-964a30085d36"/>
    <ds:schemaRef ds:uri="f2849f71-2af4-4259-8b7e-30403635525c"/>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3925F174-C193-41C4-A9F4-20EEB03B1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849f71-2af4-4259-8b7e-30403635525c"/>
    <ds:schemaRef ds:uri="5d77e93a-4119-4223-8888-964a30085d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D4517F-6F35-4A1C-9231-4BAE55FF06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TotalTime>
  <Words>1896</Words>
  <Application>Microsoft Office PowerPoint</Application>
  <PresentationFormat>Widescreen</PresentationFormat>
  <Paragraphs>192</Paragraphs>
  <Slides>19</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Arial,Sans-Serif</vt:lpstr>
      <vt:lpstr>Calibri</vt:lpstr>
      <vt:lpstr>Arial</vt:lpstr>
      <vt:lpstr>Jura</vt:lpstr>
      <vt:lpstr>Tema do Office</vt:lpstr>
      <vt:lpstr>Tema do Office</vt:lpstr>
      <vt:lpstr>Office Theme</vt:lpstr>
      <vt:lpstr> AI-on-Demand Platform Empowering European AI Research and Industry </vt:lpstr>
      <vt:lpstr>PowerPoint Presentation</vt:lpstr>
      <vt:lpstr>PowerPoint Presentation</vt:lpstr>
      <vt:lpstr>Market Landscape &amp; AIoD Opportunity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AI-on-Demand Platform Empowering European AI Research and Industry</dc:title>
  <dc:creator>Salome Valente</dc:creator>
  <cp:lastModifiedBy>Mei Shan Krishnan</cp:lastModifiedBy>
  <cp:revision>95</cp:revision>
  <dcterms:created xsi:type="dcterms:W3CDTF">2023-02-27T15:03:18Z</dcterms:created>
  <dcterms:modified xsi:type="dcterms:W3CDTF">2026-04-16T13:43:32Z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0x010100501A9E0AC26E9244A4137BA1F0001B3C</vt:lpwstr>
  </property>
  <property fmtid="{D5CDD505-2E9C-101B-9397-08002B2CF9AE}" pid="3" name="MediaServiceImageTags">
    <vt:lpwstr/>
  </property>
</Properties>
</file>