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1" r:id="rId5"/>
    <p:sldId id="268" r:id="rId6"/>
    <p:sldId id="291" r:id="rId7"/>
    <p:sldId id="293" r:id="rId8"/>
    <p:sldId id="292" r:id="rId9"/>
    <p:sldId id="298" r:id="rId10"/>
    <p:sldId id="299" r:id="rId11"/>
    <p:sldId id="300" r:id="rId12"/>
    <p:sldId id="270" r:id="rId13"/>
    <p:sldId id="297" r:id="rId14"/>
    <p:sldId id="282" r:id="rId15"/>
    <p:sldId id="286" r:id="rId16"/>
    <p:sldId id="281" r:id="rId17"/>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45D"/>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49D6B-FFE1-41CE-8EB9-197B0FECF94F}" v="4" dt="2026-04-12T14:04:03.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0" autoAdjust="0"/>
    <p:restoredTop sz="94660"/>
  </p:normalViewPr>
  <p:slideViewPr>
    <p:cSldViewPr snapToGrid="0" showGuides="1">
      <p:cViewPr varScale="1">
        <p:scale>
          <a:sx n="133" d="100"/>
          <a:sy n="133" d="100"/>
        </p:scale>
        <p:origin x="240"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METAYER Bruno" userId="18134795-767a-43b6-982a-2443a50e14ae" providerId="ADAL" clId="{06DE33EC-067A-4B6A-81E2-EAD0B6036984}"/>
    <pc:docChg chg="addSld delSld modSld sldOrd">
      <pc:chgData name="LEMETAYER Bruno" userId="18134795-767a-43b6-982a-2443a50e14ae" providerId="ADAL" clId="{06DE33EC-067A-4B6A-81E2-EAD0B6036984}" dt="2026-04-10T12:23:02.892" v="32" actId="20577"/>
      <pc:docMkLst>
        <pc:docMk/>
      </pc:docMkLst>
      <pc:sldChg chg="add">
        <pc:chgData name="LEMETAYER Bruno" userId="18134795-767a-43b6-982a-2443a50e14ae" providerId="ADAL" clId="{06DE33EC-067A-4B6A-81E2-EAD0B6036984}" dt="2026-04-10T11:21:25.853" v="1"/>
        <pc:sldMkLst>
          <pc:docMk/>
          <pc:sldMk cId="646154358" sldId="298"/>
        </pc:sldMkLst>
      </pc:sldChg>
      <pc:sldChg chg="add">
        <pc:chgData name="LEMETAYER Bruno" userId="18134795-767a-43b6-982a-2443a50e14ae" providerId="ADAL" clId="{06DE33EC-067A-4B6A-81E2-EAD0B6036984}" dt="2026-04-10T11:21:25.853" v="1"/>
        <pc:sldMkLst>
          <pc:docMk/>
          <pc:sldMk cId="554364707" sldId="299"/>
        </pc:sldMkLst>
      </pc:sldChg>
      <pc:sldChg chg="modSp add mod">
        <pc:chgData name="LEMETAYER Bruno" userId="18134795-767a-43b6-982a-2443a50e14ae" providerId="ADAL" clId="{06DE33EC-067A-4B6A-81E2-EAD0B6036984}" dt="2026-04-10T12:23:02.892" v="32" actId="20577"/>
        <pc:sldMkLst>
          <pc:docMk/>
          <pc:sldMk cId="1981301001" sldId="300"/>
        </pc:sldMkLst>
        <pc:spChg chg="mod">
          <ac:chgData name="LEMETAYER Bruno" userId="18134795-767a-43b6-982a-2443a50e14ae" providerId="ADAL" clId="{06DE33EC-067A-4B6A-81E2-EAD0B6036984}" dt="2026-04-10T12:23:02.892" v="32" actId="20577"/>
          <ac:spMkLst>
            <pc:docMk/>
            <pc:sldMk cId="1981301001" sldId="300"/>
            <ac:spMk id="3" creationId="{0C41592C-A77E-42B1-8231-F8AD77871E12}"/>
          </ac:spMkLst>
        </pc:spChg>
      </pc:sldChg>
    </pc:docChg>
  </pc:docChgLst>
  <pc:docChgLst>
    <pc:chgData name="Ricardo Jorge Bessa" userId="af05ae35-254c-4b85-9166-c93ffa66c6b5" providerId="ADAL" clId="{E6B0BAEB-E328-4D58-8052-6B5F0F13B6A5}"/>
    <pc:docChg chg="undo custSel addSld delSld modSld sldOrd">
      <pc:chgData name="Ricardo Jorge Bessa" userId="af05ae35-254c-4b85-9166-c93ffa66c6b5" providerId="ADAL" clId="{E6B0BAEB-E328-4D58-8052-6B5F0F13B6A5}" dt="2026-04-12T14:04:07.720" v="4462" actId="1076"/>
      <pc:docMkLst>
        <pc:docMk/>
      </pc:docMkLst>
      <pc:sldChg chg="addSp delSp modSp mod modAnim">
        <pc:chgData name="Ricardo Jorge Bessa" userId="af05ae35-254c-4b85-9166-c93ffa66c6b5" providerId="ADAL" clId="{E6B0BAEB-E328-4D58-8052-6B5F0F13B6A5}" dt="2026-04-04T15:09:49.410" v="3808"/>
        <pc:sldMkLst>
          <pc:docMk/>
          <pc:sldMk cId="3502560691" sldId="268"/>
        </pc:sldMkLst>
        <pc:spChg chg="add del mod">
          <ac:chgData name="Ricardo Jorge Bessa" userId="af05ae35-254c-4b85-9166-c93ffa66c6b5" providerId="ADAL" clId="{E6B0BAEB-E328-4D58-8052-6B5F0F13B6A5}" dt="2026-04-04T15:08:11.745" v="3802" actId="113"/>
          <ac:spMkLst>
            <pc:docMk/>
            <pc:sldMk cId="3502560691" sldId="268"/>
            <ac:spMk id="4" creationId="{88A07E60-6A14-FC27-0E36-5025431AC23E}"/>
          </ac:spMkLst>
        </pc:spChg>
        <pc:picChg chg="add mod">
          <ac:chgData name="Ricardo Jorge Bessa" userId="af05ae35-254c-4b85-9166-c93ffa66c6b5" providerId="ADAL" clId="{E6B0BAEB-E328-4D58-8052-6B5F0F13B6A5}" dt="2026-04-04T15:07:17.365" v="3761" actId="1076"/>
          <ac:picMkLst>
            <pc:docMk/>
            <pc:sldMk cId="3502560691" sldId="268"/>
            <ac:picMk id="3" creationId="{F7E21C8A-8B5A-4745-44EE-9A48FD05F24B}"/>
          </ac:picMkLst>
        </pc:picChg>
        <pc:picChg chg="mod">
          <ac:chgData name="Ricardo Jorge Bessa" userId="af05ae35-254c-4b85-9166-c93ffa66c6b5" providerId="ADAL" clId="{E6B0BAEB-E328-4D58-8052-6B5F0F13B6A5}" dt="2026-04-04T15:07:11.826" v="3758" actId="1076"/>
          <ac:picMkLst>
            <pc:docMk/>
            <pc:sldMk cId="3502560691" sldId="268"/>
            <ac:picMk id="5" creationId="{D0103A44-538B-B660-643F-77C6B41CF449}"/>
          </ac:picMkLst>
        </pc:picChg>
        <pc:picChg chg="mod">
          <ac:chgData name="Ricardo Jorge Bessa" userId="af05ae35-254c-4b85-9166-c93ffa66c6b5" providerId="ADAL" clId="{E6B0BAEB-E328-4D58-8052-6B5F0F13B6A5}" dt="2026-04-04T15:06:55.647" v="3752" actId="1076"/>
          <ac:picMkLst>
            <pc:docMk/>
            <pc:sldMk cId="3502560691" sldId="268"/>
            <ac:picMk id="7" creationId="{88A72B3D-4D3F-DA09-66CF-A8961E2EED4E}"/>
          </ac:picMkLst>
        </pc:picChg>
      </pc:sldChg>
      <pc:sldChg chg="modSp mod">
        <pc:chgData name="Ricardo Jorge Bessa" userId="af05ae35-254c-4b85-9166-c93ffa66c6b5" providerId="ADAL" clId="{E6B0BAEB-E328-4D58-8052-6B5F0F13B6A5}" dt="2026-04-04T15:02:54.495" v="3708" actId="20577"/>
        <pc:sldMkLst>
          <pc:docMk/>
          <pc:sldMk cId="2273910971" sldId="271"/>
        </pc:sldMkLst>
        <pc:spChg chg="mod">
          <ac:chgData name="Ricardo Jorge Bessa" userId="af05ae35-254c-4b85-9166-c93ffa66c6b5" providerId="ADAL" clId="{E6B0BAEB-E328-4D58-8052-6B5F0F13B6A5}" dt="2026-04-04T15:00:56.462" v="3589" actId="20577"/>
          <ac:spMkLst>
            <pc:docMk/>
            <pc:sldMk cId="2273910971" sldId="271"/>
            <ac:spMk id="2" creationId="{C922082D-D985-4C01-85B3-4B6430839188}"/>
          </ac:spMkLst>
        </pc:spChg>
        <pc:spChg chg="mod">
          <ac:chgData name="Ricardo Jorge Bessa" userId="af05ae35-254c-4b85-9166-c93ffa66c6b5" providerId="ADAL" clId="{E6B0BAEB-E328-4D58-8052-6B5F0F13B6A5}" dt="2026-04-04T15:01:48.710" v="3612" actId="313"/>
          <ac:spMkLst>
            <pc:docMk/>
            <pc:sldMk cId="2273910971" sldId="271"/>
            <ac:spMk id="3" creationId="{9777AB45-0625-4B62-83AA-FF7B35B74B7D}"/>
          </ac:spMkLst>
        </pc:spChg>
        <pc:spChg chg="mod">
          <ac:chgData name="Ricardo Jorge Bessa" userId="af05ae35-254c-4b85-9166-c93ffa66c6b5" providerId="ADAL" clId="{E6B0BAEB-E328-4D58-8052-6B5F0F13B6A5}" dt="2026-04-04T15:02:54.495" v="3708" actId="20577"/>
          <ac:spMkLst>
            <pc:docMk/>
            <pc:sldMk cId="2273910971" sldId="271"/>
            <ac:spMk id="4" creationId="{3BF82468-3F32-4079-8F9D-83BBCC220EF7}"/>
          </ac:spMkLst>
        </pc:spChg>
      </pc:sldChg>
      <pc:sldChg chg="modSp del mod">
        <pc:chgData name="Ricardo Jorge Bessa" userId="af05ae35-254c-4b85-9166-c93ffa66c6b5" providerId="ADAL" clId="{E6B0BAEB-E328-4D58-8052-6B5F0F13B6A5}" dt="2026-04-12T14:01:25.978" v="4424" actId="47"/>
        <pc:sldMkLst>
          <pc:docMk/>
          <pc:sldMk cId="3583350535" sldId="280"/>
        </pc:sldMkLst>
      </pc:sldChg>
      <pc:sldChg chg="add del ord">
        <pc:chgData name="Ricardo Jorge Bessa" userId="af05ae35-254c-4b85-9166-c93ffa66c6b5" providerId="ADAL" clId="{E6B0BAEB-E328-4D58-8052-6B5F0F13B6A5}" dt="2026-04-04T15:37:24.835" v="4383"/>
        <pc:sldMkLst>
          <pc:docMk/>
          <pc:sldMk cId="931093451" sldId="281"/>
        </pc:sldMkLst>
      </pc:sldChg>
      <pc:sldChg chg="modSp add del mod ord modAnim">
        <pc:chgData name="Ricardo Jorge Bessa" userId="af05ae35-254c-4b85-9166-c93ffa66c6b5" providerId="ADAL" clId="{E6B0BAEB-E328-4D58-8052-6B5F0F13B6A5}" dt="2026-04-04T15:37:27.557" v="4385"/>
        <pc:sldMkLst>
          <pc:docMk/>
          <pc:sldMk cId="1982015778" sldId="282"/>
        </pc:sldMkLst>
        <pc:spChg chg="mod">
          <ac:chgData name="Ricardo Jorge Bessa" userId="af05ae35-254c-4b85-9166-c93ffa66c6b5" providerId="ADAL" clId="{E6B0BAEB-E328-4D58-8052-6B5F0F13B6A5}" dt="2026-04-04T15:33:18.396" v="4272" actId="20577"/>
          <ac:spMkLst>
            <pc:docMk/>
            <pc:sldMk cId="1982015778" sldId="282"/>
            <ac:spMk id="2" creationId="{3FA3983B-A334-928B-32AE-241BC434F59E}"/>
          </ac:spMkLst>
        </pc:spChg>
        <pc:spChg chg="mod">
          <ac:chgData name="Ricardo Jorge Bessa" userId="af05ae35-254c-4b85-9166-c93ffa66c6b5" providerId="ADAL" clId="{E6B0BAEB-E328-4D58-8052-6B5F0F13B6A5}" dt="2026-04-04T15:34:11.587" v="4356" actId="20577"/>
          <ac:spMkLst>
            <pc:docMk/>
            <pc:sldMk cId="1982015778" sldId="282"/>
            <ac:spMk id="3" creationId="{CC3EEDC7-6961-D53E-9163-93BBA335D2CA}"/>
          </ac:spMkLst>
        </pc:spChg>
      </pc:sldChg>
      <pc:sldChg chg="modSp add del mod ord">
        <pc:chgData name="Ricardo Jorge Bessa" userId="af05ae35-254c-4b85-9166-c93ffa66c6b5" providerId="ADAL" clId="{E6B0BAEB-E328-4D58-8052-6B5F0F13B6A5}" dt="2026-04-04T15:37:23.312" v="4381"/>
        <pc:sldMkLst>
          <pc:docMk/>
          <pc:sldMk cId="2390897606" sldId="286"/>
        </pc:sldMkLst>
        <pc:spChg chg="mod">
          <ac:chgData name="Ricardo Jorge Bessa" userId="af05ae35-254c-4b85-9166-c93ffa66c6b5" providerId="ADAL" clId="{E6B0BAEB-E328-4D58-8052-6B5F0F13B6A5}" dt="2026-04-04T15:14:56.806" v="4031" actId="20577"/>
          <ac:spMkLst>
            <pc:docMk/>
            <pc:sldMk cId="2390897606" sldId="286"/>
            <ac:spMk id="2" creationId="{23481506-DCD6-47AB-B36A-5D04D8F8ACE9}"/>
          </ac:spMkLst>
        </pc:spChg>
        <pc:picChg chg="mod">
          <ac:chgData name="Ricardo Jorge Bessa" userId="af05ae35-254c-4b85-9166-c93ffa66c6b5" providerId="ADAL" clId="{E6B0BAEB-E328-4D58-8052-6B5F0F13B6A5}" dt="2026-04-04T15:14:39.044" v="3997" actId="1076"/>
          <ac:picMkLst>
            <pc:docMk/>
            <pc:sldMk cId="2390897606" sldId="286"/>
            <ac:picMk id="4" creationId="{4CC55626-1CF0-C330-8D63-B58D1301E1B8}"/>
          </ac:picMkLst>
        </pc:picChg>
        <pc:picChg chg="mod">
          <ac:chgData name="Ricardo Jorge Bessa" userId="af05ae35-254c-4b85-9166-c93ffa66c6b5" providerId="ADAL" clId="{E6B0BAEB-E328-4D58-8052-6B5F0F13B6A5}" dt="2026-04-04T15:14:37.649" v="3996" actId="1076"/>
          <ac:picMkLst>
            <pc:docMk/>
            <pc:sldMk cId="2390897606" sldId="286"/>
            <ac:picMk id="5" creationId="{58C7DE50-D8A9-987F-BC1F-CCDB45F88D59}"/>
          </ac:picMkLst>
        </pc:picChg>
      </pc:sldChg>
      <pc:sldChg chg="addSp delSp modSp mod ord">
        <pc:chgData name="Ricardo Jorge Bessa" userId="af05ae35-254c-4b85-9166-c93ffa66c6b5" providerId="ADAL" clId="{E6B0BAEB-E328-4D58-8052-6B5F0F13B6A5}" dt="2026-04-04T15:12:49.205" v="3898" actId="1036"/>
        <pc:sldMkLst>
          <pc:docMk/>
          <pc:sldMk cId="1555094776" sldId="291"/>
        </pc:sldMkLst>
        <pc:spChg chg="mod">
          <ac:chgData name="Ricardo Jorge Bessa" userId="af05ae35-254c-4b85-9166-c93ffa66c6b5" providerId="ADAL" clId="{E6B0BAEB-E328-4D58-8052-6B5F0F13B6A5}" dt="2026-04-04T15:10:37.050" v="3836" actId="20577"/>
          <ac:spMkLst>
            <pc:docMk/>
            <pc:sldMk cId="1555094776" sldId="291"/>
            <ac:spMk id="2" creationId="{81D8CE1B-692B-1921-C2C6-019E10B2CFAD}"/>
          </ac:spMkLst>
        </pc:spChg>
        <pc:spChg chg="add mod">
          <ac:chgData name="Ricardo Jorge Bessa" userId="af05ae35-254c-4b85-9166-c93ffa66c6b5" providerId="ADAL" clId="{E6B0BAEB-E328-4D58-8052-6B5F0F13B6A5}" dt="2026-04-04T15:12:40.129" v="3891" actId="207"/>
          <ac:spMkLst>
            <pc:docMk/>
            <pc:sldMk cId="1555094776" sldId="291"/>
            <ac:spMk id="9" creationId="{EFF11517-572F-AF84-3688-4313A859C8E6}"/>
          </ac:spMkLst>
        </pc:spChg>
        <pc:picChg chg="mod">
          <ac:chgData name="Ricardo Jorge Bessa" userId="af05ae35-254c-4b85-9166-c93ffa66c6b5" providerId="ADAL" clId="{E6B0BAEB-E328-4D58-8052-6B5F0F13B6A5}" dt="2026-04-04T15:12:49.205" v="3898" actId="1036"/>
          <ac:picMkLst>
            <pc:docMk/>
            <pc:sldMk cId="1555094776" sldId="291"/>
            <ac:picMk id="3" creationId="{C3BE7153-2142-E03B-2F49-900211688FBF}"/>
          </ac:picMkLst>
        </pc:picChg>
        <pc:picChg chg="mod">
          <ac:chgData name="Ricardo Jorge Bessa" userId="af05ae35-254c-4b85-9166-c93ffa66c6b5" providerId="ADAL" clId="{E6B0BAEB-E328-4D58-8052-6B5F0F13B6A5}" dt="2026-04-04T15:12:49.205" v="3898" actId="1036"/>
          <ac:picMkLst>
            <pc:docMk/>
            <pc:sldMk cId="1555094776" sldId="291"/>
            <ac:picMk id="4" creationId="{1C07069B-58EA-3912-09DD-A01002212A64}"/>
          </ac:picMkLst>
        </pc:picChg>
        <pc:picChg chg="mod">
          <ac:chgData name="Ricardo Jorge Bessa" userId="af05ae35-254c-4b85-9166-c93ffa66c6b5" providerId="ADAL" clId="{E6B0BAEB-E328-4D58-8052-6B5F0F13B6A5}" dt="2026-04-04T15:12:49.205" v="3898" actId="1036"/>
          <ac:picMkLst>
            <pc:docMk/>
            <pc:sldMk cId="1555094776" sldId="291"/>
            <ac:picMk id="7" creationId="{B5D04DE8-4813-723F-75EF-137AB5F4083D}"/>
          </ac:picMkLst>
        </pc:picChg>
        <pc:picChg chg="add mod">
          <ac:chgData name="Ricardo Jorge Bessa" userId="af05ae35-254c-4b85-9166-c93ffa66c6b5" providerId="ADAL" clId="{E6B0BAEB-E328-4D58-8052-6B5F0F13B6A5}" dt="2026-04-04T15:12:25.117" v="3886" actId="1076"/>
          <ac:picMkLst>
            <pc:docMk/>
            <pc:sldMk cId="1555094776" sldId="291"/>
            <ac:picMk id="11" creationId="{1BC5CA24-0847-2644-FD42-AF0BAE8F3920}"/>
          </ac:picMkLst>
        </pc:picChg>
        <pc:cxnChg chg="mod">
          <ac:chgData name="Ricardo Jorge Bessa" userId="af05ae35-254c-4b85-9166-c93ffa66c6b5" providerId="ADAL" clId="{E6B0BAEB-E328-4D58-8052-6B5F0F13B6A5}" dt="2026-04-04T15:12:49.205" v="3898" actId="1036"/>
          <ac:cxnSpMkLst>
            <pc:docMk/>
            <pc:sldMk cId="1555094776" sldId="291"/>
            <ac:cxnSpMk id="8" creationId="{69D68147-A963-0422-DB2D-9ACDC1A66CE4}"/>
          </ac:cxnSpMkLst>
        </pc:cxnChg>
      </pc:sldChg>
      <pc:sldChg chg="addSp delSp modSp new mod ord modAnim">
        <pc:chgData name="Ricardo Jorge Bessa" userId="af05ae35-254c-4b85-9166-c93ffa66c6b5" providerId="ADAL" clId="{E6B0BAEB-E328-4D58-8052-6B5F0F13B6A5}" dt="2026-04-12T14:04:07.720" v="4462" actId="1076"/>
        <pc:sldMkLst>
          <pc:docMk/>
          <pc:sldMk cId="1376734768" sldId="292"/>
        </pc:sldMkLst>
        <pc:spChg chg="mod">
          <ac:chgData name="Ricardo Jorge Bessa" userId="af05ae35-254c-4b85-9166-c93ffa66c6b5" providerId="ADAL" clId="{E6B0BAEB-E328-4D58-8052-6B5F0F13B6A5}" dt="2026-04-04T15:04:43.419" v="3741" actId="20577"/>
          <ac:spMkLst>
            <pc:docMk/>
            <pc:sldMk cId="1376734768" sldId="292"/>
            <ac:spMk id="2" creationId="{C3CEEAF3-4733-81E4-9D24-B9FABD3E3C37}"/>
          </ac:spMkLst>
        </pc:spChg>
        <pc:spChg chg="mod">
          <ac:chgData name="Ricardo Jorge Bessa" userId="af05ae35-254c-4b85-9166-c93ffa66c6b5" providerId="ADAL" clId="{E6B0BAEB-E328-4D58-8052-6B5F0F13B6A5}" dt="2026-04-04T15:25:18.363" v="4147"/>
          <ac:spMkLst>
            <pc:docMk/>
            <pc:sldMk cId="1376734768" sldId="292"/>
            <ac:spMk id="6" creationId="{41855486-693B-43CA-6FE0-FDF1FD2FE96D}"/>
          </ac:spMkLst>
        </pc:spChg>
        <pc:spChg chg="add mod">
          <ac:chgData name="Ricardo Jorge Bessa" userId="af05ae35-254c-4b85-9166-c93ffa66c6b5" providerId="ADAL" clId="{E6B0BAEB-E328-4D58-8052-6B5F0F13B6A5}" dt="2026-04-04T15:31:20.449" v="4251" actId="1076"/>
          <ac:spMkLst>
            <pc:docMk/>
            <pc:sldMk cId="1376734768" sldId="292"/>
            <ac:spMk id="8" creationId="{0482076E-96DD-8A90-9471-58C589B106C6}"/>
          </ac:spMkLst>
        </pc:spChg>
        <pc:spChg chg="add mod">
          <ac:chgData name="Ricardo Jorge Bessa" userId="af05ae35-254c-4b85-9166-c93ffa66c6b5" providerId="ADAL" clId="{E6B0BAEB-E328-4D58-8052-6B5F0F13B6A5}" dt="2026-04-12T14:04:07.720" v="4462" actId="1076"/>
          <ac:spMkLst>
            <pc:docMk/>
            <pc:sldMk cId="1376734768" sldId="292"/>
            <ac:spMk id="9" creationId="{9EB82EE3-073F-AAF1-FEE0-885CBDB29470}"/>
          </ac:spMkLst>
        </pc:spChg>
        <pc:spChg chg="add mod ord">
          <ac:chgData name="Ricardo Jorge Bessa" userId="af05ae35-254c-4b85-9166-c93ffa66c6b5" providerId="ADAL" clId="{E6B0BAEB-E328-4D58-8052-6B5F0F13B6A5}" dt="2026-04-04T15:31:20.449" v="4251" actId="1076"/>
          <ac:spMkLst>
            <pc:docMk/>
            <pc:sldMk cId="1376734768" sldId="292"/>
            <ac:spMk id="10" creationId="{7882D192-151D-948B-EB6A-EC046C749097}"/>
          </ac:spMkLst>
        </pc:spChg>
        <pc:grpChg chg="add mod">
          <ac:chgData name="Ricardo Jorge Bessa" userId="af05ae35-254c-4b85-9166-c93ffa66c6b5" providerId="ADAL" clId="{E6B0BAEB-E328-4D58-8052-6B5F0F13B6A5}" dt="2026-04-04T15:25:20.151" v="4148" actId="1076"/>
          <ac:grpSpMkLst>
            <pc:docMk/>
            <pc:sldMk cId="1376734768" sldId="292"/>
            <ac:grpSpMk id="4" creationId="{0ED9D239-AB10-348D-9DB8-3ABE901F8E0C}"/>
          </ac:grpSpMkLst>
        </pc:grpChg>
        <pc:picChg chg="mod">
          <ac:chgData name="Ricardo Jorge Bessa" userId="af05ae35-254c-4b85-9166-c93ffa66c6b5" providerId="ADAL" clId="{E6B0BAEB-E328-4D58-8052-6B5F0F13B6A5}" dt="2026-04-04T15:25:18.363" v="4147"/>
          <ac:picMkLst>
            <pc:docMk/>
            <pc:sldMk cId="1376734768" sldId="292"/>
            <ac:picMk id="5" creationId="{FA16C9E6-F74E-E96E-6F98-6D1D2C327FF4}"/>
          </ac:picMkLst>
        </pc:picChg>
        <pc:picChg chg="add mod">
          <ac:chgData name="Ricardo Jorge Bessa" userId="af05ae35-254c-4b85-9166-c93ffa66c6b5" providerId="ADAL" clId="{E6B0BAEB-E328-4D58-8052-6B5F0F13B6A5}" dt="2026-04-04T15:31:20.449" v="4251" actId="1076"/>
          <ac:picMkLst>
            <pc:docMk/>
            <pc:sldMk cId="1376734768" sldId="292"/>
            <ac:picMk id="7" creationId="{A6387BCD-8F70-EEF4-7713-90B1FBA87245}"/>
          </ac:picMkLst>
        </pc:picChg>
        <pc:picChg chg="add mod">
          <ac:chgData name="Ricardo Jorge Bessa" userId="af05ae35-254c-4b85-9166-c93ffa66c6b5" providerId="ADAL" clId="{E6B0BAEB-E328-4D58-8052-6B5F0F13B6A5}" dt="2026-04-12T14:04:03.700" v="4461" actId="14100"/>
          <ac:picMkLst>
            <pc:docMk/>
            <pc:sldMk cId="1376734768" sldId="292"/>
            <ac:picMk id="1026" creationId="{B72CF90B-E25E-DA77-1BD6-7B4EB519E322}"/>
          </ac:picMkLst>
        </pc:picChg>
      </pc:sldChg>
      <pc:sldChg chg="addSp delSp modSp new mod delAnim modAnim">
        <pc:chgData name="Ricardo Jorge Bessa" userId="af05ae35-254c-4b85-9166-c93ffa66c6b5" providerId="ADAL" clId="{E6B0BAEB-E328-4D58-8052-6B5F0F13B6A5}" dt="2026-04-12T14:02:52.647" v="4458" actId="1076"/>
        <pc:sldMkLst>
          <pc:docMk/>
          <pc:sldMk cId="2374671527" sldId="293"/>
        </pc:sldMkLst>
        <pc:spChg chg="mod">
          <ac:chgData name="Ricardo Jorge Bessa" userId="af05ae35-254c-4b85-9166-c93ffa66c6b5" providerId="ADAL" clId="{E6B0BAEB-E328-4D58-8052-6B5F0F13B6A5}" dt="2026-04-12T14:02:44.891" v="4454" actId="20577"/>
          <ac:spMkLst>
            <pc:docMk/>
            <pc:sldMk cId="2374671527" sldId="293"/>
            <ac:spMk id="2" creationId="{E9B64975-E35E-FB63-137A-96305122F1C5}"/>
          </ac:spMkLst>
        </pc:spChg>
        <pc:picChg chg="add mod">
          <ac:chgData name="Ricardo Jorge Bessa" userId="af05ae35-254c-4b85-9166-c93ffa66c6b5" providerId="ADAL" clId="{E6B0BAEB-E328-4D58-8052-6B5F0F13B6A5}" dt="2026-04-12T14:02:52.647" v="4458" actId="1076"/>
          <ac:picMkLst>
            <pc:docMk/>
            <pc:sldMk cId="2374671527" sldId="293"/>
            <ac:picMk id="4" creationId="{129B2404-8811-D52E-3401-92DE1FD24387}"/>
          </ac:picMkLst>
        </pc:picChg>
        <pc:picChg chg="add del mod">
          <ac:chgData name="Ricardo Jorge Bessa" userId="af05ae35-254c-4b85-9166-c93ffa66c6b5" providerId="ADAL" clId="{E6B0BAEB-E328-4D58-8052-6B5F0F13B6A5}" dt="2026-04-12T14:02:46.128" v="4455" actId="478"/>
          <ac:picMkLst>
            <pc:docMk/>
            <pc:sldMk cId="2374671527" sldId="293"/>
            <ac:picMk id="5" creationId="{D6F5FA64-6952-B43F-6DD1-552EFB28353A}"/>
          </ac:picMkLst>
        </pc:picChg>
      </pc:sldChg>
      <pc:sldChg chg="addSp delSp modSp new mod ord modClrScheme chgLayout">
        <pc:chgData name="Ricardo Jorge Bessa" userId="af05ae35-254c-4b85-9166-c93ffa66c6b5" providerId="ADAL" clId="{E6B0BAEB-E328-4D58-8052-6B5F0F13B6A5}" dt="2026-04-04T15:37:05.079" v="4378" actId="20577"/>
        <pc:sldMkLst>
          <pc:docMk/>
          <pc:sldMk cId="2908562030" sldId="297"/>
        </pc:sldMkLst>
        <pc:spChg chg="add mod ord">
          <ac:chgData name="Ricardo Jorge Bessa" userId="af05ae35-254c-4b85-9166-c93ffa66c6b5" providerId="ADAL" clId="{E6B0BAEB-E328-4D58-8052-6B5F0F13B6A5}" dt="2026-04-04T15:37:05.079" v="4378" actId="20577"/>
          <ac:spMkLst>
            <pc:docMk/>
            <pc:sldMk cId="2908562030" sldId="297"/>
            <ac:spMk id="4" creationId="{67911CC7-86DD-1546-DA08-0BC7C147F4D3}"/>
          </ac:spMkLst>
        </pc:spChg>
      </pc:sldChg>
    </pc:docChg>
  </pc:docChgLst>
</pc:chgInfo>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research-and-innovation.ec.europa.eu/funding/funding-opportunities/funding-programmes-and-open-calls/horizon-europe_en"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www.enershare.eu/" TargetMode="External"/><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www.enershare.eu/" TargetMode="Externa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hyperlink" Target="http://www.enershare.eu/"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www.enershare.eu/" TargetMode="External"/><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sv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nershare.eu/"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slideMaster" Target="../slideMasters/slideMaster1.xml"/><Relationship Id="rId6" Type="http://schemas.openxmlformats.org/officeDocument/2006/relationships/hyperlink" Target="http://www.enershare.eu/" TargetMode="External"/><Relationship Id="rId5" Type="http://schemas.openxmlformats.org/officeDocument/2006/relationships/image" Target="../media/image9.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www.enershare.eu/" TargetMode="External"/><Relationship Id="rId3" Type="http://schemas.openxmlformats.org/officeDocument/2006/relationships/image" Target="../media/image4.sv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11.svg"/><Relationship Id="rId9"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research-and-innovation.ec.europa.eu/funding/funding-opportunities/funding-programmes-and-open-calls/horizon-europe_en" TargetMode="External"/><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hyperlink" Target="http://www.enershare.eu/"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rgbClr val="ED1C24"/>
            </a:gs>
            <a:gs pos="97863">
              <a:schemeClr val="bg2">
                <a:lumMod val="10000"/>
              </a:schemeClr>
            </a:gs>
            <a:gs pos="65000">
              <a:srgbClr val="08045D"/>
            </a:gs>
          </a:gsLst>
          <a:lin ang="12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D880-4C13-4428-8FB9-53BFADA79757}"/>
              </a:ext>
            </a:extLst>
          </p:cNvPr>
          <p:cNvSpPr>
            <a:spLocks noGrp="1"/>
          </p:cNvSpPr>
          <p:nvPr>
            <p:ph type="ctrTitle"/>
          </p:nvPr>
        </p:nvSpPr>
        <p:spPr>
          <a:xfrm>
            <a:off x="838200" y="2936303"/>
            <a:ext cx="10142838" cy="945623"/>
          </a:xfrm>
        </p:spPr>
        <p:txBody>
          <a:bodyPr anchor="b"/>
          <a:lstStyle>
            <a:lvl1pPr algn="l">
              <a:defRPr sz="6000" b="1">
                <a:solidFill>
                  <a:schemeClr val="bg1"/>
                </a:solidFill>
              </a:defRPr>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EF182636-2338-4AA6-ACFF-2E503F9A578A}"/>
              </a:ext>
            </a:extLst>
          </p:cNvPr>
          <p:cNvSpPr>
            <a:spLocks noGrp="1"/>
          </p:cNvSpPr>
          <p:nvPr>
            <p:ph type="subTitle" idx="1"/>
          </p:nvPr>
        </p:nvSpPr>
        <p:spPr>
          <a:xfrm>
            <a:off x="838200" y="4402427"/>
            <a:ext cx="9144000" cy="45097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sp>
        <p:nvSpPr>
          <p:cNvPr id="6" name="Slide Number Placeholder 5">
            <a:extLst>
              <a:ext uri="{FF2B5EF4-FFF2-40B4-BE49-F238E27FC236}">
                <a16:creationId xmlns:a16="http://schemas.microsoft.com/office/drawing/2014/main" id="{3165E7FC-4447-4479-B903-BC99B1F8B354}"/>
              </a:ext>
            </a:extLst>
          </p:cNvPr>
          <p:cNvSpPr>
            <a:spLocks noGrp="1"/>
          </p:cNvSpPr>
          <p:nvPr>
            <p:ph type="sldNum" sz="quarter" idx="12"/>
          </p:nvPr>
        </p:nvSpPr>
        <p:spPr/>
        <p:txBody>
          <a:bodyPr/>
          <a:lstStyle>
            <a:lvl1pPr>
              <a:defRPr>
                <a:solidFill>
                  <a:schemeClr val="bg1"/>
                </a:solidFill>
              </a:defRPr>
            </a:lvl1pPr>
          </a:lstStyle>
          <a:p>
            <a:fld id="{765E4D28-99AA-4BFA-B940-DC80441FB929}" type="slidenum">
              <a:rPr lang="pt-PT" smtClean="0"/>
              <a:pPr/>
              <a:t>‹#›</a:t>
            </a:fld>
            <a:endParaRPr lang="pt-PT"/>
          </a:p>
        </p:txBody>
      </p:sp>
      <p:cxnSp>
        <p:nvCxnSpPr>
          <p:cNvPr id="61" name="Straight Connector 60">
            <a:extLst>
              <a:ext uri="{FF2B5EF4-FFF2-40B4-BE49-F238E27FC236}">
                <a16:creationId xmlns:a16="http://schemas.microsoft.com/office/drawing/2014/main" id="{A511EF90-9BE1-434A-8093-AB75CCDC3BAE}"/>
              </a:ext>
            </a:extLst>
          </p:cNvPr>
          <p:cNvCxnSpPr/>
          <p:nvPr userDrawn="1"/>
        </p:nvCxnSpPr>
        <p:spPr>
          <a:xfrm>
            <a:off x="838200" y="4971045"/>
            <a:ext cx="10515600" cy="0"/>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DFCCBF2B-7BBD-430B-9823-7D207D64FAAC}"/>
              </a:ext>
            </a:extLst>
          </p:cNvPr>
          <p:cNvCxnSpPr/>
          <p:nvPr userDrawn="1"/>
        </p:nvCxnSpPr>
        <p:spPr>
          <a:xfrm>
            <a:off x="838200" y="6247784"/>
            <a:ext cx="10515600" cy="0"/>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6" name="Picture 65">
            <a:extLst>
              <a:ext uri="{FF2B5EF4-FFF2-40B4-BE49-F238E27FC236}">
                <a16:creationId xmlns:a16="http://schemas.microsoft.com/office/drawing/2014/main" id="{1144312D-5935-44A5-BA1D-D2ECFA4CE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735025"/>
            <a:ext cx="1962328" cy="786844"/>
          </a:xfrm>
          <a:prstGeom prst="rect">
            <a:avLst/>
          </a:prstGeom>
        </p:spPr>
      </p:pic>
      <p:pic>
        <p:nvPicPr>
          <p:cNvPr id="69" name="Picture 68">
            <a:extLst>
              <a:ext uri="{FF2B5EF4-FFF2-40B4-BE49-F238E27FC236}">
                <a16:creationId xmlns:a16="http://schemas.microsoft.com/office/drawing/2014/main" id="{36BB4893-9919-4DC9-8F1A-9B97BB75B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7050" y="6370594"/>
            <a:ext cx="839544" cy="336636"/>
          </a:xfrm>
          <a:prstGeom prst="rect">
            <a:avLst/>
          </a:prstGeom>
        </p:spPr>
      </p:pic>
      <p:cxnSp>
        <p:nvCxnSpPr>
          <p:cNvPr id="70" name="Straight Connector 69">
            <a:extLst>
              <a:ext uri="{FF2B5EF4-FFF2-40B4-BE49-F238E27FC236}">
                <a16:creationId xmlns:a16="http://schemas.microsoft.com/office/drawing/2014/main" id="{32060EBA-2A14-4D28-A3B4-240F867399C2}"/>
              </a:ext>
            </a:extLst>
          </p:cNvPr>
          <p:cNvCxnSpPr>
            <a:cxnSpLocks/>
          </p:cNvCxnSpPr>
          <p:nvPr userDrawn="1"/>
        </p:nvCxnSpPr>
        <p:spPr>
          <a:xfrm flipV="1">
            <a:off x="5377406" y="6370594"/>
            <a:ext cx="0" cy="365125"/>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E356DB28-AF5A-4A9B-8BFD-AA444F03FF57}"/>
              </a:ext>
            </a:extLst>
          </p:cNvPr>
          <p:cNvCxnSpPr>
            <a:cxnSpLocks/>
          </p:cNvCxnSpPr>
          <p:nvPr userDrawn="1"/>
        </p:nvCxnSpPr>
        <p:spPr>
          <a:xfrm flipV="1">
            <a:off x="6812832" y="6356350"/>
            <a:ext cx="0" cy="365125"/>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7" name="Google Shape;16;p2">
            <a:extLst>
              <a:ext uri="{FF2B5EF4-FFF2-40B4-BE49-F238E27FC236}">
                <a16:creationId xmlns:a16="http://schemas.microsoft.com/office/drawing/2014/main" id="{59ECDB14-4E70-4736-8324-F39047562E42}"/>
              </a:ext>
            </a:extLst>
          </p:cNvPr>
          <p:cNvPicPr preferRelativeResize="0"/>
          <p:nvPr userDrawn="1"/>
        </p:nvPicPr>
        <p:blipFill rotWithShape="1">
          <a:blip r:embed="rId3">
            <a:alphaModFix/>
          </a:blip>
          <a:srcRect/>
          <a:stretch/>
        </p:blipFill>
        <p:spPr>
          <a:xfrm>
            <a:off x="7239932" y="6446293"/>
            <a:ext cx="217593" cy="217593"/>
          </a:xfrm>
          <a:prstGeom prst="rect">
            <a:avLst/>
          </a:prstGeom>
          <a:noFill/>
          <a:ln>
            <a:noFill/>
          </a:ln>
        </p:spPr>
      </p:pic>
      <p:pic>
        <p:nvPicPr>
          <p:cNvPr id="78" name="Google Shape;18;p2">
            <a:extLst>
              <a:ext uri="{FF2B5EF4-FFF2-40B4-BE49-F238E27FC236}">
                <a16:creationId xmlns:a16="http://schemas.microsoft.com/office/drawing/2014/main" id="{1761311C-B9EC-4B84-9F1F-A3DC9547C65E}"/>
              </a:ext>
            </a:extLst>
          </p:cNvPr>
          <p:cNvPicPr preferRelativeResize="0"/>
          <p:nvPr userDrawn="1"/>
        </p:nvPicPr>
        <p:blipFill rotWithShape="1">
          <a:blip r:embed="rId4">
            <a:alphaModFix/>
          </a:blip>
          <a:srcRect/>
          <a:stretch/>
        </p:blipFill>
        <p:spPr>
          <a:xfrm>
            <a:off x="6965161" y="6446293"/>
            <a:ext cx="217593" cy="217593"/>
          </a:xfrm>
          <a:prstGeom prst="rect">
            <a:avLst/>
          </a:prstGeom>
          <a:noFill/>
          <a:ln>
            <a:noFill/>
          </a:ln>
        </p:spPr>
      </p:pic>
      <p:sp>
        <p:nvSpPr>
          <p:cNvPr id="96" name="Freeform 2">
            <a:extLst>
              <a:ext uri="{FF2B5EF4-FFF2-40B4-BE49-F238E27FC236}">
                <a16:creationId xmlns:a16="http://schemas.microsoft.com/office/drawing/2014/main" id="{CF140A45-D50B-40F8-A27F-118737AEB98B}"/>
              </a:ext>
            </a:extLst>
          </p:cNvPr>
          <p:cNvSpPr/>
          <p:nvPr userDrawn="1"/>
        </p:nvSpPr>
        <p:spPr>
          <a:xfrm>
            <a:off x="838200" y="4112659"/>
            <a:ext cx="5892883" cy="139287"/>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pt-PT"/>
          </a:p>
        </p:txBody>
      </p:sp>
      <p:sp>
        <p:nvSpPr>
          <p:cNvPr id="30" name="Footer Placeholder 4">
            <a:extLst>
              <a:ext uri="{FF2B5EF4-FFF2-40B4-BE49-F238E27FC236}">
                <a16:creationId xmlns:a16="http://schemas.microsoft.com/office/drawing/2014/main" id="{BD5BE7BD-DABC-4139-9A4F-7AA25B1F67FB}"/>
              </a:ext>
            </a:extLst>
          </p:cNvPr>
          <p:cNvSpPr txBox="1">
            <a:spLocks/>
          </p:cNvSpPr>
          <p:nvPr userDrawn="1"/>
        </p:nvSpPr>
        <p:spPr>
          <a:xfrm>
            <a:off x="5470457" y="63563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bg1"/>
                </a:solidFill>
                <a:uFill>
                  <a:noFill/>
                </a:uFill>
                <a:latin typeface="Manrope SemiBold"/>
                <a:ea typeface="Manrope SemiBold"/>
                <a:cs typeface="Manrope SemiBold"/>
                <a:sym typeface="Manrope SemiBold"/>
                <a:hlinkClick r:id="rId6">
                  <a:extLst>
                    <a:ext uri="{A12FA001-AC4F-418D-AE19-62706E023703}">
                      <ahyp:hlinkClr xmlns:ahyp="http://schemas.microsoft.com/office/drawing/2018/hyperlinkcolor" val="tx"/>
                    </a:ext>
                  </a:extLst>
                </a:hlinkClick>
              </a:rPr>
              <a:t>ai4realnet.eu</a:t>
            </a:r>
            <a:endParaRPr lang="en-GB" b="1" dirty="0">
              <a:solidFill>
                <a:schemeClr val="bg1"/>
              </a:solidFill>
              <a:latin typeface="Manrope SemiBold"/>
              <a:ea typeface="Manrope SemiBold"/>
              <a:cs typeface="Manrope SemiBold"/>
              <a:sym typeface="Manrope SemiBold"/>
            </a:endParaRPr>
          </a:p>
        </p:txBody>
      </p:sp>
      <p:sp>
        <p:nvSpPr>
          <p:cNvPr id="33" name="Google Shape;25;p3">
            <a:extLst>
              <a:ext uri="{FF2B5EF4-FFF2-40B4-BE49-F238E27FC236}">
                <a16:creationId xmlns:a16="http://schemas.microsoft.com/office/drawing/2014/main" id="{124FB885-A609-42C1-9223-F904E1240587}"/>
              </a:ext>
            </a:extLst>
          </p:cNvPr>
          <p:cNvSpPr txBox="1"/>
          <p:nvPr userDrawn="1"/>
        </p:nvSpPr>
        <p:spPr>
          <a:xfrm>
            <a:off x="733210" y="6370532"/>
            <a:ext cx="3401509" cy="369332"/>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None/>
            </a:pPr>
            <a:r>
              <a:rPr lang="en-GB" sz="800" dirty="0">
                <a:solidFill>
                  <a:schemeClr val="bg1"/>
                </a:solidFill>
                <a:latin typeface="Manrope Medium"/>
                <a:ea typeface="Manrope Medium"/>
                <a:cs typeface="Manrope Medium"/>
                <a:sym typeface="Manrope Medium"/>
              </a:rPr>
              <a:t>AI4REALNET has received funding from </a:t>
            </a:r>
            <a:r>
              <a:rPr lang="en-GB" sz="800" u="sng" dirty="0">
                <a:solidFill>
                  <a:schemeClr val="bg1"/>
                </a:solidFill>
                <a:latin typeface="Manrope Medium"/>
                <a:ea typeface="Manrope Medium"/>
                <a:cs typeface="Manrope Medium"/>
                <a:sym typeface="Manrope Medium"/>
                <a:hlinkClick r:id="rId7">
                  <a:extLst>
                    <a:ext uri="{A12FA001-AC4F-418D-AE19-62706E023703}">
                      <ahyp:hlinkClr xmlns:ahyp="http://schemas.microsoft.com/office/drawing/2018/hyperlinkcolor" val="tx"/>
                    </a:ext>
                  </a:extLst>
                </a:hlinkClick>
              </a:rPr>
              <a:t>European Union’s Horizon Europe</a:t>
            </a:r>
            <a:r>
              <a:rPr lang="en-GB" sz="800" u="sng" dirty="0">
                <a:solidFill>
                  <a:schemeClr val="bg1"/>
                </a:solidFill>
                <a:latin typeface="Manrope Medium"/>
                <a:ea typeface="Manrope Medium"/>
                <a:cs typeface="Manrope Medium"/>
                <a:sym typeface="Manrope Medium"/>
              </a:rPr>
              <a:t> </a:t>
            </a:r>
            <a:r>
              <a:rPr lang="en-GB" sz="800" u="sng" dirty="0">
                <a:solidFill>
                  <a:schemeClr val="bg1"/>
                </a:solidFill>
                <a:latin typeface="Manrope Medium"/>
                <a:ea typeface="Manrope Medium"/>
                <a:cs typeface="Manrope Medium"/>
                <a:sym typeface="Manrope Medium"/>
                <a:hlinkClick r:id="rId7">
                  <a:extLst>
                    <a:ext uri="{A12FA001-AC4F-418D-AE19-62706E023703}">
                      <ahyp:hlinkClr xmlns:ahyp="http://schemas.microsoft.com/office/drawing/2018/hyperlinkcolor" val="tx"/>
                    </a:ext>
                  </a:extLst>
                </a:hlinkClick>
              </a:rPr>
              <a:t>Research and Innovation programme</a:t>
            </a:r>
            <a:r>
              <a:rPr lang="en-GB" sz="800" dirty="0">
                <a:solidFill>
                  <a:schemeClr val="bg1"/>
                </a:solidFill>
                <a:latin typeface="Manrope Medium"/>
                <a:ea typeface="Manrope Medium"/>
                <a:cs typeface="Manrope Medium"/>
                <a:sym typeface="Manrope Medium"/>
              </a:rPr>
              <a:t> under the Grant Agreement No 101119527, </a:t>
            </a:r>
            <a:r>
              <a:rPr lang="en-US" sz="800" dirty="0">
                <a:solidFill>
                  <a:schemeClr val="bg1"/>
                </a:solidFill>
                <a:latin typeface="Manrope Medium"/>
                <a:ea typeface="Manrope Medium"/>
                <a:cs typeface="Manrope Medium"/>
                <a:sym typeface="Manrope Medium"/>
              </a:rPr>
              <a:t>and from the Swiss State Secretariat for Education, Research and </a:t>
            </a:r>
            <a:r>
              <a:rPr lang="en-US" sz="800" dirty="0" err="1">
                <a:solidFill>
                  <a:schemeClr val="bg1"/>
                </a:solidFill>
                <a:latin typeface="Manrope Medium"/>
                <a:ea typeface="Manrope Medium"/>
                <a:cs typeface="Manrope Medium"/>
                <a:sym typeface="Manrope Medium"/>
              </a:rPr>
              <a:t>lnnovation</a:t>
            </a:r>
            <a:r>
              <a:rPr lang="en-US" sz="800" dirty="0">
                <a:solidFill>
                  <a:schemeClr val="bg1"/>
                </a:solidFill>
                <a:latin typeface="Manrope Medium"/>
                <a:ea typeface="Manrope Medium"/>
                <a:cs typeface="Manrope Medium"/>
                <a:sym typeface="Manrope Medium"/>
              </a:rPr>
              <a:t>. </a:t>
            </a:r>
            <a:endParaRPr lang="en-GB" sz="800" dirty="0">
              <a:solidFill>
                <a:schemeClr val="bg1"/>
              </a:solidFill>
              <a:latin typeface="Manrope Medium"/>
              <a:ea typeface="Manrope Medium"/>
              <a:cs typeface="Manrope Medium"/>
              <a:sym typeface="Manrope Medium"/>
            </a:endParaRPr>
          </a:p>
        </p:txBody>
      </p:sp>
      <p:pic>
        <p:nvPicPr>
          <p:cNvPr id="34" name="Google Shape;68;p3">
            <a:extLst>
              <a:ext uri="{FF2B5EF4-FFF2-40B4-BE49-F238E27FC236}">
                <a16:creationId xmlns:a16="http://schemas.microsoft.com/office/drawing/2014/main" id="{1AC6E2A1-58DA-4A4B-B5B7-3F4090BC21B0}"/>
              </a:ext>
            </a:extLst>
          </p:cNvPr>
          <p:cNvPicPr preferRelativeResize="0"/>
          <p:nvPr userDrawn="1"/>
        </p:nvPicPr>
        <p:blipFill>
          <a:blip r:embed="rId8">
            <a:alphaModFix/>
          </a:blip>
          <a:stretch>
            <a:fillRect/>
          </a:stretch>
        </p:blipFill>
        <p:spPr>
          <a:xfrm>
            <a:off x="227653" y="6427028"/>
            <a:ext cx="380152" cy="256849"/>
          </a:xfrm>
          <a:prstGeom prst="rect">
            <a:avLst/>
          </a:prstGeom>
          <a:noFill/>
          <a:ln>
            <a:noFill/>
          </a:ln>
        </p:spPr>
      </p:pic>
      <p:sp>
        <p:nvSpPr>
          <p:cNvPr id="5" name="Text Placeholder 4">
            <a:extLst>
              <a:ext uri="{FF2B5EF4-FFF2-40B4-BE49-F238E27FC236}">
                <a16:creationId xmlns:a16="http://schemas.microsoft.com/office/drawing/2014/main" id="{696E0A02-9105-4106-A340-D6933FD4BFC3}"/>
              </a:ext>
            </a:extLst>
          </p:cNvPr>
          <p:cNvSpPr>
            <a:spLocks noGrp="1"/>
          </p:cNvSpPr>
          <p:nvPr>
            <p:ph type="body" sz="quarter" idx="13" hasCustomPrompt="1"/>
          </p:nvPr>
        </p:nvSpPr>
        <p:spPr>
          <a:xfrm>
            <a:off x="838200" y="5105400"/>
            <a:ext cx="6127750" cy="52070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Date, Location, Speaker</a:t>
            </a:r>
          </a:p>
        </p:txBody>
      </p:sp>
      <p:pic>
        <p:nvPicPr>
          <p:cNvPr id="32" name="Picture 31">
            <a:extLst>
              <a:ext uri="{FF2B5EF4-FFF2-40B4-BE49-F238E27FC236}">
                <a16:creationId xmlns:a16="http://schemas.microsoft.com/office/drawing/2014/main" id="{E49163E2-A1F9-41A2-BA25-26A6913802F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6227" t="11667"/>
          <a:stretch/>
        </p:blipFill>
        <p:spPr>
          <a:xfrm rot="10800000">
            <a:off x="5465723" y="1831969"/>
            <a:ext cx="6726277" cy="4997531"/>
          </a:xfrm>
          <a:prstGeom prst="rect">
            <a:avLst/>
          </a:prstGeom>
        </p:spPr>
      </p:pic>
    </p:spTree>
    <p:extLst>
      <p:ext uri="{BB962C8B-B14F-4D97-AF65-F5344CB8AC3E}">
        <p14:creationId xmlns:p14="http://schemas.microsoft.com/office/powerpoint/2010/main" val="15727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ED1C24"/>
            </a:gs>
            <a:gs pos="97863">
              <a:schemeClr val="bg2">
                <a:lumMod val="10000"/>
              </a:schemeClr>
            </a:gs>
            <a:gs pos="65000">
              <a:srgbClr val="08045D"/>
            </a:gs>
          </a:gsLst>
          <a:lin ang="12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D880-4C13-4428-8FB9-53BFADA79757}"/>
              </a:ext>
            </a:extLst>
          </p:cNvPr>
          <p:cNvSpPr>
            <a:spLocks noGrp="1"/>
          </p:cNvSpPr>
          <p:nvPr>
            <p:ph type="ctrTitle"/>
          </p:nvPr>
        </p:nvSpPr>
        <p:spPr>
          <a:xfrm>
            <a:off x="838200" y="3160645"/>
            <a:ext cx="7772400" cy="721281"/>
          </a:xfrm>
        </p:spPr>
        <p:txBody>
          <a:bodyPr anchor="b">
            <a:normAutofit/>
          </a:bodyPr>
          <a:lstStyle>
            <a:lvl1pPr algn="l">
              <a:defRPr sz="4000" b="1">
                <a:solidFill>
                  <a:schemeClr val="bg1"/>
                </a:solidFill>
              </a:defRPr>
            </a:lvl1pPr>
          </a:lstStyle>
          <a:p>
            <a:r>
              <a:rPr lang="en-US" dirty="0"/>
              <a:t>Click to edit Master title style</a:t>
            </a:r>
            <a:endParaRPr lang="pt-PT" dirty="0"/>
          </a:p>
        </p:txBody>
      </p:sp>
      <p:sp>
        <p:nvSpPr>
          <p:cNvPr id="4" name="Date Placeholder 3">
            <a:extLst>
              <a:ext uri="{FF2B5EF4-FFF2-40B4-BE49-F238E27FC236}">
                <a16:creationId xmlns:a16="http://schemas.microsoft.com/office/drawing/2014/main" id="{5170B21E-24D4-4CEA-818A-4F2D5EE16DE2}"/>
              </a:ext>
            </a:extLst>
          </p:cNvPr>
          <p:cNvSpPr>
            <a:spLocks noGrp="1"/>
          </p:cNvSpPr>
          <p:nvPr>
            <p:ph type="dt" sz="half" idx="10"/>
          </p:nvPr>
        </p:nvSpPr>
        <p:spPr/>
        <p:txBody>
          <a:bodyPr/>
          <a:lstStyle>
            <a:lvl1pPr>
              <a:defRPr>
                <a:solidFill>
                  <a:schemeClr val="bg1"/>
                </a:solidFill>
              </a:defRPr>
            </a:lvl1pPr>
          </a:lstStyle>
          <a:p>
            <a:fld id="{DCAF1DC6-EAE1-4388-AADE-D441CE8D7AF0}" type="datetimeFigureOut">
              <a:rPr lang="pt-PT" smtClean="0"/>
              <a:pPr/>
              <a:t>12/04/2026</a:t>
            </a:fld>
            <a:endParaRPr lang="pt-PT"/>
          </a:p>
        </p:txBody>
      </p:sp>
      <p:sp>
        <p:nvSpPr>
          <p:cNvPr id="6" name="Slide Number Placeholder 5">
            <a:extLst>
              <a:ext uri="{FF2B5EF4-FFF2-40B4-BE49-F238E27FC236}">
                <a16:creationId xmlns:a16="http://schemas.microsoft.com/office/drawing/2014/main" id="{3165E7FC-4447-4479-B903-BC99B1F8B354}"/>
              </a:ext>
            </a:extLst>
          </p:cNvPr>
          <p:cNvSpPr>
            <a:spLocks noGrp="1"/>
          </p:cNvSpPr>
          <p:nvPr>
            <p:ph type="sldNum" sz="quarter" idx="12"/>
          </p:nvPr>
        </p:nvSpPr>
        <p:spPr/>
        <p:txBody>
          <a:bodyPr/>
          <a:lstStyle>
            <a:lvl1pPr>
              <a:defRPr>
                <a:solidFill>
                  <a:schemeClr val="bg1"/>
                </a:solidFill>
              </a:defRPr>
            </a:lvl1pPr>
          </a:lstStyle>
          <a:p>
            <a:fld id="{765E4D28-99AA-4BFA-B940-DC80441FB929}" type="slidenum">
              <a:rPr lang="pt-PT" smtClean="0"/>
              <a:pPr/>
              <a:t>‹#›</a:t>
            </a:fld>
            <a:endParaRPr lang="pt-PT"/>
          </a:p>
        </p:txBody>
      </p:sp>
      <p:cxnSp>
        <p:nvCxnSpPr>
          <p:cNvPr id="62" name="Straight Connector 61">
            <a:extLst>
              <a:ext uri="{FF2B5EF4-FFF2-40B4-BE49-F238E27FC236}">
                <a16:creationId xmlns:a16="http://schemas.microsoft.com/office/drawing/2014/main" id="{DFCCBF2B-7BBD-430B-9823-7D207D64FAAC}"/>
              </a:ext>
            </a:extLst>
          </p:cNvPr>
          <p:cNvCxnSpPr/>
          <p:nvPr userDrawn="1"/>
        </p:nvCxnSpPr>
        <p:spPr>
          <a:xfrm>
            <a:off x="838200" y="6247784"/>
            <a:ext cx="10515600" cy="0"/>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9" name="Picture 68">
            <a:extLst>
              <a:ext uri="{FF2B5EF4-FFF2-40B4-BE49-F238E27FC236}">
                <a16:creationId xmlns:a16="http://schemas.microsoft.com/office/drawing/2014/main" id="{36BB4893-9919-4DC9-8F1A-9B97BB75B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7050" y="6370594"/>
            <a:ext cx="839544" cy="336636"/>
          </a:xfrm>
          <a:prstGeom prst="rect">
            <a:avLst/>
          </a:prstGeom>
        </p:spPr>
      </p:pic>
      <p:cxnSp>
        <p:nvCxnSpPr>
          <p:cNvPr id="70" name="Straight Connector 69">
            <a:extLst>
              <a:ext uri="{FF2B5EF4-FFF2-40B4-BE49-F238E27FC236}">
                <a16:creationId xmlns:a16="http://schemas.microsoft.com/office/drawing/2014/main" id="{32060EBA-2A14-4D28-A3B4-240F867399C2}"/>
              </a:ext>
            </a:extLst>
          </p:cNvPr>
          <p:cNvCxnSpPr>
            <a:cxnSpLocks/>
          </p:cNvCxnSpPr>
          <p:nvPr userDrawn="1"/>
        </p:nvCxnSpPr>
        <p:spPr>
          <a:xfrm flipV="1">
            <a:off x="5377406" y="6370594"/>
            <a:ext cx="0" cy="365125"/>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E356DB28-AF5A-4A9B-8BFD-AA444F03FF57}"/>
              </a:ext>
            </a:extLst>
          </p:cNvPr>
          <p:cNvCxnSpPr>
            <a:cxnSpLocks/>
          </p:cNvCxnSpPr>
          <p:nvPr userDrawn="1"/>
        </p:nvCxnSpPr>
        <p:spPr>
          <a:xfrm flipV="1">
            <a:off x="6812832" y="6356350"/>
            <a:ext cx="0" cy="365125"/>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7" name="Google Shape;16;p2">
            <a:extLst>
              <a:ext uri="{FF2B5EF4-FFF2-40B4-BE49-F238E27FC236}">
                <a16:creationId xmlns:a16="http://schemas.microsoft.com/office/drawing/2014/main" id="{59ECDB14-4E70-4736-8324-F39047562E42}"/>
              </a:ext>
            </a:extLst>
          </p:cNvPr>
          <p:cNvPicPr preferRelativeResize="0"/>
          <p:nvPr userDrawn="1"/>
        </p:nvPicPr>
        <p:blipFill rotWithShape="1">
          <a:blip r:embed="rId3">
            <a:alphaModFix/>
          </a:blip>
          <a:srcRect/>
          <a:stretch/>
        </p:blipFill>
        <p:spPr>
          <a:xfrm>
            <a:off x="7239932" y="6446293"/>
            <a:ext cx="217593" cy="217593"/>
          </a:xfrm>
          <a:prstGeom prst="rect">
            <a:avLst/>
          </a:prstGeom>
          <a:noFill/>
          <a:ln>
            <a:noFill/>
          </a:ln>
        </p:spPr>
      </p:pic>
      <p:pic>
        <p:nvPicPr>
          <p:cNvPr id="78" name="Google Shape;18;p2">
            <a:extLst>
              <a:ext uri="{FF2B5EF4-FFF2-40B4-BE49-F238E27FC236}">
                <a16:creationId xmlns:a16="http://schemas.microsoft.com/office/drawing/2014/main" id="{1761311C-B9EC-4B84-9F1F-A3DC9547C65E}"/>
              </a:ext>
            </a:extLst>
          </p:cNvPr>
          <p:cNvPicPr preferRelativeResize="0"/>
          <p:nvPr userDrawn="1"/>
        </p:nvPicPr>
        <p:blipFill rotWithShape="1">
          <a:blip r:embed="rId4">
            <a:alphaModFix/>
          </a:blip>
          <a:srcRect/>
          <a:stretch/>
        </p:blipFill>
        <p:spPr>
          <a:xfrm>
            <a:off x="6965161" y="6446293"/>
            <a:ext cx="217593" cy="217593"/>
          </a:xfrm>
          <a:prstGeom prst="rect">
            <a:avLst/>
          </a:prstGeom>
          <a:noFill/>
          <a:ln>
            <a:noFill/>
          </a:ln>
        </p:spPr>
      </p:pic>
      <p:sp>
        <p:nvSpPr>
          <p:cNvPr id="96" name="Freeform 2">
            <a:extLst>
              <a:ext uri="{FF2B5EF4-FFF2-40B4-BE49-F238E27FC236}">
                <a16:creationId xmlns:a16="http://schemas.microsoft.com/office/drawing/2014/main" id="{CF140A45-D50B-40F8-A27F-118737AEB98B}"/>
              </a:ext>
            </a:extLst>
          </p:cNvPr>
          <p:cNvSpPr/>
          <p:nvPr userDrawn="1"/>
        </p:nvSpPr>
        <p:spPr>
          <a:xfrm>
            <a:off x="838200" y="4112659"/>
            <a:ext cx="5892883" cy="139287"/>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7" name="Footer Placeholder 4">
            <a:extLst>
              <a:ext uri="{FF2B5EF4-FFF2-40B4-BE49-F238E27FC236}">
                <a16:creationId xmlns:a16="http://schemas.microsoft.com/office/drawing/2014/main" id="{B24AED54-FA81-4A8E-B783-6537D77EE24D}"/>
              </a:ext>
            </a:extLst>
          </p:cNvPr>
          <p:cNvSpPr txBox="1">
            <a:spLocks/>
          </p:cNvSpPr>
          <p:nvPr userDrawn="1"/>
        </p:nvSpPr>
        <p:spPr>
          <a:xfrm>
            <a:off x="5470457" y="63563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bg1"/>
                </a:solidFill>
                <a:uFill>
                  <a:noFill/>
                </a:uFill>
                <a:latin typeface="Manrope SemiBold"/>
                <a:ea typeface="Manrope SemiBold"/>
                <a:cs typeface="Manrope SemiBold"/>
                <a:sym typeface="Manrope SemiBold"/>
                <a:hlinkClick r:id="rId6">
                  <a:extLst>
                    <a:ext uri="{A12FA001-AC4F-418D-AE19-62706E023703}">
                      <ahyp:hlinkClr xmlns:ahyp="http://schemas.microsoft.com/office/drawing/2018/hyperlinkcolor" val="tx"/>
                    </a:ext>
                  </a:extLst>
                </a:hlinkClick>
              </a:rPr>
              <a:t>ai4realnet.eu</a:t>
            </a:r>
            <a:endParaRPr lang="en-GB" b="1" dirty="0">
              <a:solidFill>
                <a:schemeClr val="bg1"/>
              </a:solidFill>
              <a:latin typeface="Manrope SemiBold"/>
              <a:ea typeface="Manrope SemiBold"/>
              <a:cs typeface="Manrope SemiBold"/>
              <a:sym typeface="Manrope SemiBold"/>
            </a:endParaRPr>
          </a:p>
        </p:txBody>
      </p:sp>
      <p:pic>
        <p:nvPicPr>
          <p:cNvPr id="28" name="Picture 27">
            <a:extLst>
              <a:ext uri="{FF2B5EF4-FFF2-40B4-BE49-F238E27FC236}">
                <a16:creationId xmlns:a16="http://schemas.microsoft.com/office/drawing/2014/main" id="{558B5604-B05F-4562-AEE2-FED34D1739E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227" t="11667"/>
          <a:stretch/>
        </p:blipFill>
        <p:spPr>
          <a:xfrm rot="10800000">
            <a:off x="5465723" y="1831969"/>
            <a:ext cx="6726277" cy="4997531"/>
          </a:xfrm>
          <a:prstGeom prst="rect">
            <a:avLst/>
          </a:prstGeom>
        </p:spPr>
      </p:pic>
    </p:spTree>
    <p:extLst>
      <p:ext uri="{BB962C8B-B14F-4D97-AF65-F5344CB8AC3E}">
        <p14:creationId xmlns:p14="http://schemas.microsoft.com/office/powerpoint/2010/main" val="178096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ED1C24"/>
            </a:gs>
            <a:gs pos="97863">
              <a:schemeClr val="bg2">
                <a:lumMod val="10000"/>
              </a:schemeClr>
            </a:gs>
            <a:gs pos="65000">
              <a:srgbClr val="08045D"/>
            </a:gs>
          </a:gsLst>
          <a:lin ang="12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D880-4C13-4428-8FB9-53BFADA79757}"/>
              </a:ext>
            </a:extLst>
          </p:cNvPr>
          <p:cNvSpPr>
            <a:spLocks noGrp="1"/>
          </p:cNvSpPr>
          <p:nvPr>
            <p:ph type="ctrTitle"/>
          </p:nvPr>
        </p:nvSpPr>
        <p:spPr>
          <a:xfrm>
            <a:off x="838200" y="2467993"/>
            <a:ext cx="3807701" cy="1413934"/>
          </a:xfrm>
        </p:spPr>
        <p:txBody>
          <a:bodyPr anchor="b">
            <a:normAutofit/>
          </a:bodyPr>
          <a:lstStyle>
            <a:lvl1pPr algn="l">
              <a:defRPr sz="4000" b="1">
                <a:solidFill>
                  <a:schemeClr val="bg1"/>
                </a:solidFill>
              </a:defRPr>
            </a:lvl1pPr>
          </a:lstStyle>
          <a:p>
            <a:r>
              <a:rPr lang="en-US" dirty="0"/>
              <a:t>Click to edit Master title style</a:t>
            </a:r>
            <a:endParaRPr lang="pt-PT" dirty="0"/>
          </a:p>
        </p:txBody>
      </p:sp>
      <p:sp>
        <p:nvSpPr>
          <p:cNvPr id="4" name="Date Placeholder 3">
            <a:extLst>
              <a:ext uri="{FF2B5EF4-FFF2-40B4-BE49-F238E27FC236}">
                <a16:creationId xmlns:a16="http://schemas.microsoft.com/office/drawing/2014/main" id="{5170B21E-24D4-4CEA-818A-4F2D5EE16DE2}"/>
              </a:ext>
            </a:extLst>
          </p:cNvPr>
          <p:cNvSpPr>
            <a:spLocks noGrp="1"/>
          </p:cNvSpPr>
          <p:nvPr>
            <p:ph type="dt" sz="half" idx="10"/>
          </p:nvPr>
        </p:nvSpPr>
        <p:spPr/>
        <p:txBody>
          <a:bodyPr/>
          <a:lstStyle>
            <a:lvl1pPr>
              <a:defRPr>
                <a:solidFill>
                  <a:schemeClr val="bg1"/>
                </a:solidFill>
              </a:defRPr>
            </a:lvl1pPr>
          </a:lstStyle>
          <a:p>
            <a:fld id="{DCAF1DC6-EAE1-4388-AADE-D441CE8D7AF0}" type="datetimeFigureOut">
              <a:rPr lang="pt-PT" smtClean="0"/>
              <a:pPr/>
              <a:t>12/04/2026</a:t>
            </a:fld>
            <a:endParaRPr lang="pt-PT"/>
          </a:p>
        </p:txBody>
      </p:sp>
      <p:sp>
        <p:nvSpPr>
          <p:cNvPr id="6" name="Slide Number Placeholder 5">
            <a:extLst>
              <a:ext uri="{FF2B5EF4-FFF2-40B4-BE49-F238E27FC236}">
                <a16:creationId xmlns:a16="http://schemas.microsoft.com/office/drawing/2014/main" id="{3165E7FC-4447-4479-B903-BC99B1F8B354}"/>
              </a:ext>
            </a:extLst>
          </p:cNvPr>
          <p:cNvSpPr>
            <a:spLocks noGrp="1"/>
          </p:cNvSpPr>
          <p:nvPr>
            <p:ph type="sldNum" sz="quarter" idx="12"/>
          </p:nvPr>
        </p:nvSpPr>
        <p:spPr/>
        <p:txBody>
          <a:bodyPr/>
          <a:lstStyle>
            <a:lvl1pPr>
              <a:defRPr>
                <a:solidFill>
                  <a:schemeClr val="bg1"/>
                </a:solidFill>
              </a:defRPr>
            </a:lvl1pPr>
          </a:lstStyle>
          <a:p>
            <a:fld id="{765E4D28-99AA-4BFA-B940-DC80441FB929}" type="slidenum">
              <a:rPr lang="pt-PT" smtClean="0"/>
              <a:pPr/>
              <a:t>‹#›</a:t>
            </a:fld>
            <a:endParaRPr lang="pt-PT"/>
          </a:p>
        </p:txBody>
      </p:sp>
      <p:cxnSp>
        <p:nvCxnSpPr>
          <p:cNvPr id="62" name="Straight Connector 61">
            <a:extLst>
              <a:ext uri="{FF2B5EF4-FFF2-40B4-BE49-F238E27FC236}">
                <a16:creationId xmlns:a16="http://schemas.microsoft.com/office/drawing/2014/main" id="{DFCCBF2B-7BBD-430B-9823-7D207D64FAAC}"/>
              </a:ext>
            </a:extLst>
          </p:cNvPr>
          <p:cNvCxnSpPr/>
          <p:nvPr userDrawn="1"/>
        </p:nvCxnSpPr>
        <p:spPr>
          <a:xfrm>
            <a:off x="838200" y="6247784"/>
            <a:ext cx="10515600" cy="0"/>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9" name="Picture 68">
            <a:extLst>
              <a:ext uri="{FF2B5EF4-FFF2-40B4-BE49-F238E27FC236}">
                <a16:creationId xmlns:a16="http://schemas.microsoft.com/office/drawing/2014/main" id="{36BB4893-9919-4DC9-8F1A-9B97BB75B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7050" y="6370594"/>
            <a:ext cx="839544" cy="336636"/>
          </a:xfrm>
          <a:prstGeom prst="rect">
            <a:avLst/>
          </a:prstGeom>
        </p:spPr>
      </p:pic>
      <p:cxnSp>
        <p:nvCxnSpPr>
          <p:cNvPr id="70" name="Straight Connector 69">
            <a:extLst>
              <a:ext uri="{FF2B5EF4-FFF2-40B4-BE49-F238E27FC236}">
                <a16:creationId xmlns:a16="http://schemas.microsoft.com/office/drawing/2014/main" id="{32060EBA-2A14-4D28-A3B4-240F867399C2}"/>
              </a:ext>
            </a:extLst>
          </p:cNvPr>
          <p:cNvCxnSpPr>
            <a:cxnSpLocks/>
          </p:cNvCxnSpPr>
          <p:nvPr userDrawn="1"/>
        </p:nvCxnSpPr>
        <p:spPr>
          <a:xfrm flipV="1">
            <a:off x="5377406" y="6370594"/>
            <a:ext cx="0" cy="365125"/>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E356DB28-AF5A-4A9B-8BFD-AA444F03FF57}"/>
              </a:ext>
            </a:extLst>
          </p:cNvPr>
          <p:cNvCxnSpPr>
            <a:cxnSpLocks/>
          </p:cNvCxnSpPr>
          <p:nvPr userDrawn="1"/>
        </p:nvCxnSpPr>
        <p:spPr>
          <a:xfrm flipV="1">
            <a:off x="6812832" y="6356350"/>
            <a:ext cx="0" cy="365125"/>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7" name="Google Shape;16;p2">
            <a:extLst>
              <a:ext uri="{FF2B5EF4-FFF2-40B4-BE49-F238E27FC236}">
                <a16:creationId xmlns:a16="http://schemas.microsoft.com/office/drawing/2014/main" id="{59ECDB14-4E70-4736-8324-F39047562E42}"/>
              </a:ext>
            </a:extLst>
          </p:cNvPr>
          <p:cNvPicPr preferRelativeResize="0"/>
          <p:nvPr userDrawn="1"/>
        </p:nvPicPr>
        <p:blipFill rotWithShape="1">
          <a:blip r:embed="rId3">
            <a:alphaModFix/>
          </a:blip>
          <a:srcRect/>
          <a:stretch/>
        </p:blipFill>
        <p:spPr>
          <a:xfrm>
            <a:off x="7239932" y="6446293"/>
            <a:ext cx="217593" cy="217593"/>
          </a:xfrm>
          <a:prstGeom prst="rect">
            <a:avLst/>
          </a:prstGeom>
          <a:noFill/>
          <a:ln>
            <a:noFill/>
          </a:ln>
        </p:spPr>
      </p:pic>
      <p:pic>
        <p:nvPicPr>
          <p:cNvPr id="78" name="Google Shape;18;p2">
            <a:extLst>
              <a:ext uri="{FF2B5EF4-FFF2-40B4-BE49-F238E27FC236}">
                <a16:creationId xmlns:a16="http://schemas.microsoft.com/office/drawing/2014/main" id="{1761311C-B9EC-4B84-9F1F-A3DC9547C65E}"/>
              </a:ext>
            </a:extLst>
          </p:cNvPr>
          <p:cNvPicPr preferRelativeResize="0"/>
          <p:nvPr userDrawn="1"/>
        </p:nvPicPr>
        <p:blipFill rotWithShape="1">
          <a:blip r:embed="rId4">
            <a:alphaModFix/>
          </a:blip>
          <a:srcRect/>
          <a:stretch/>
        </p:blipFill>
        <p:spPr>
          <a:xfrm>
            <a:off x="6965161" y="6446293"/>
            <a:ext cx="217593" cy="217593"/>
          </a:xfrm>
          <a:prstGeom prst="rect">
            <a:avLst/>
          </a:prstGeom>
          <a:noFill/>
          <a:ln>
            <a:noFill/>
          </a:ln>
        </p:spPr>
      </p:pic>
      <p:sp>
        <p:nvSpPr>
          <p:cNvPr id="27" name="Footer Placeholder 4">
            <a:extLst>
              <a:ext uri="{FF2B5EF4-FFF2-40B4-BE49-F238E27FC236}">
                <a16:creationId xmlns:a16="http://schemas.microsoft.com/office/drawing/2014/main" id="{B24AED54-FA81-4A8E-B783-6537D77EE24D}"/>
              </a:ext>
            </a:extLst>
          </p:cNvPr>
          <p:cNvSpPr txBox="1">
            <a:spLocks/>
          </p:cNvSpPr>
          <p:nvPr userDrawn="1"/>
        </p:nvSpPr>
        <p:spPr>
          <a:xfrm>
            <a:off x="5470457" y="63563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bg1"/>
                </a:solidFill>
                <a:uFill>
                  <a:noFill/>
                </a:uFill>
                <a:latin typeface="Manrope SemiBold"/>
                <a:ea typeface="Manrope SemiBold"/>
                <a:cs typeface="Manrope SemiBold"/>
                <a:sym typeface="Manrope SemiBold"/>
                <a:hlinkClick r:id="rId5">
                  <a:extLst>
                    <a:ext uri="{A12FA001-AC4F-418D-AE19-62706E023703}">
                      <ahyp:hlinkClr xmlns:ahyp="http://schemas.microsoft.com/office/drawing/2018/hyperlinkcolor" val="tx"/>
                    </a:ext>
                  </a:extLst>
                </a:hlinkClick>
              </a:rPr>
              <a:t>ai4realnet.eu</a:t>
            </a:r>
            <a:endParaRPr lang="en-GB" b="1" dirty="0">
              <a:solidFill>
                <a:schemeClr val="bg1"/>
              </a:solidFill>
              <a:latin typeface="Manrope SemiBold"/>
              <a:ea typeface="Manrope SemiBold"/>
              <a:cs typeface="Manrope SemiBold"/>
              <a:sym typeface="Manrope SemiBold"/>
            </a:endParaRPr>
          </a:p>
        </p:txBody>
      </p:sp>
      <p:sp>
        <p:nvSpPr>
          <p:cNvPr id="3" name="Rectangle 2">
            <a:extLst>
              <a:ext uri="{FF2B5EF4-FFF2-40B4-BE49-F238E27FC236}">
                <a16:creationId xmlns:a16="http://schemas.microsoft.com/office/drawing/2014/main" id="{C4DA1AF2-71D0-42C7-9E37-B220ACA89AE2}"/>
              </a:ext>
            </a:extLst>
          </p:cNvPr>
          <p:cNvSpPr/>
          <p:nvPr userDrawn="1"/>
        </p:nvSpPr>
        <p:spPr>
          <a:xfrm>
            <a:off x="5377406" y="0"/>
            <a:ext cx="6814594" cy="6247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6" name="Freeform 2">
            <a:extLst>
              <a:ext uri="{FF2B5EF4-FFF2-40B4-BE49-F238E27FC236}">
                <a16:creationId xmlns:a16="http://schemas.microsoft.com/office/drawing/2014/main" id="{CF140A45-D50B-40F8-A27F-118737AEB98B}"/>
              </a:ext>
            </a:extLst>
          </p:cNvPr>
          <p:cNvSpPr/>
          <p:nvPr userDrawn="1"/>
        </p:nvSpPr>
        <p:spPr>
          <a:xfrm>
            <a:off x="838200" y="4112660"/>
            <a:ext cx="4213149" cy="99584"/>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7" name="Text Placeholder 6">
            <a:extLst>
              <a:ext uri="{FF2B5EF4-FFF2-40B4-BE49-F238E27FC236}">
                <a16:creationId xmlns:a16="http://schemas.microsoft.com/office/drawing/2014/main" id="{76C04FC3-2A42-4AD9-88B8-48864F9C8373}"/>
              </a:ext>
            </a:extLst>
          </p:cNvPr>
          <p:cNvSpPr>
            <a:spLocks noGrp="1"/>
          </p:cNvSpPr>
          <p:nvPr>
            <p:ph type="body" sz="quarter" idx="13"/>
          </p:nvPr>
        </p:nvSpPr>
        <p:spPr>
          <a:xfrm>
            <a:off x="6103278" y="997378"/>
            <a:ext cx="4969251" cy="4575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pic>
        <p:nvPicPr>
          <p:cNvPr id="29" name="Picture 28">
            <a:extLst>
              <a:ext uri="{FF2B5EF4-FFF2-40B4-BE49-F238E27FC236}">
                <a16:creationId xmlns:a16="http://schemas.microsoft.com/office/drawing/2014/main" id="{853C878E-53B8-4FAE-831B-86C0A34D863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227" t="11667"/>
          <a:stretch/>
        </p:blipFill>
        <p:spPr>
          <a:xfrm rot="10800000">
            <a:off x="5465723" y="1860469"/>
            <a:ext cx="6726277" cy="4997531"/>
          </a:xfrm>
          <a:prstGeom prst="rect">
            <a:avLst/>
          </a:prstGeom>
        </p:spPr>
      </p:pic>
    </p:spTree>
    <p:extLst>
      <p:ext uri="{BB962C8B-B14F-4D97-AF65-F5344CB8AC3E}">
        <p14:creationId xmlns:p14="http://schemas.microsoft.com/office/powerpoint/2010/main" val="329214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2" name="Freeform 8">
            <a:extLst>
              <a:ext uri="{FF2B5EF4-FFF2-40B4-BE49-F238E27FC236}">
                <a16:creationId xmlns:a16="http://schemas.microsoft.com/office/drawing/2014/main" id="{CAB7A5ED-E6E1-4B74-9E7D-A88835700F20}"/>
              </a:ext>
            </a:extLst>
          </p:cNvPr>
          <p:cNvSpPr/>
          <p:nvPr userDrawn="1"/>
        </p:nvSpPr>
        <p:spPr>
          <a:xfrm>
            <a:off x="7219484" y="6425947"/>
            <a:ext cx="257358" cy="257358"/>
          </a:xfrm>
          <a:custGeom>
            <a:avLst/>
            <a:gdLst/>
            <a:ahLst/>
            <a:cxnLst/>
            <a:rect l="l" t="t" r="r" b="b"/>
            <a:pathLst>
              <a:path w="959718" h="959718">
                <a:moveTo>
                  <a:pt x="0" y="0"/>
                </a:moveTo>
                <a:lnTo>
                  <a:pt x="959719" y="0"/>
                </a:lnTo>
                <a:lnTo>
                  <a:pt x="959719" y="959718"/>
                </a:lnTo>
                <a:lnTo>
                  <a:pt x="0" y="9597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pt-PT"/>
          </a:p>
        </p:txBody>
      </p:sp>
      <p:sp>
        <p:nvSpPr>
          <p:cNvPr id="2" name="Title 1">
            <a:extLst>
              <a:ext uri="{FF2B5EF4-FFF2-40B4-BE49-F238E27FC236}">
                <a16:creationId xmlns:a16="http://schemas.microsoft.com/office/drawing/2014/main" id="{AD4C4FD2-C3D3-42B6-84C1-9F809ACB83F9}"/>
              </a:ext>
            </a:extLst>
          </p:cNvPr>
          <p:cNvSpPr>
            <a:spLocks noGrp="1"/>
          </p:cNvSpPr>
          <p:nvPr>
            <p:ph type="title"/>
          </p:nvPr>
        </p:nvSpPr>
        <p:spPr>
          <a:xfrm>
            <a:off x="838200" y="603750"/>
            <a:ext cx="9065525" cy="597562"/>
          </a:xfrm>
        </p:spPr>
        <p:txBody>
          <a:bodyPr>
            <a:normAutofit/>
          </a:bodyPr>
          <a:lstStyle>
            <a:lvl1pPr>
              <a:defRPr sz="3600" b="1"/>
            </a:lvl1pPr>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E21D7AF4-4E25-4ED4-B971-38D600666D83}"/>
              </a:ext>
            </a:extLst>
          </p:cNvPr>
          <p:cNvSpPr>
            <a:spLocks noGrp="1"/>
          </p:cNvSpPr>
          <p:nvPr>
            <p:ph idx="1"/>
          </p:nvPr>
        </p:nvSpPr>
        <p:spPr>
          <a:xfrm>
            <a:off x="838200" y="1825625"/>
            <a:ext cx="10515600"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6" name="Slide Number Placeholder 5">
            <a:extLst>
              <a:ext uri="{FF2B5EF4-FFF2-40B4-BE49-F238E27FC236}">
                <a16:creationId xmlns:a16="http://schemas.microsoft.com/office/drawing/2014/main" id="{1B4C5631-B183-4A91-BF88-7C35A0CCDB63}"/>
              </a:ext>
            </a:extLst>
          </p:cNvPr>
          <p:cNvSpPr>
            <a:spLocks noGrp="1"/>
          </p:cNvSpPr>
          <p:nvPr>
            <p:ph type="sldNum" sz="quarter" idx="12"/>
          </p:nvPr>
        </p:nvSpPr>
        <p:spPr>
          <a:xfrm>
            <a:off x="10125062" y="6356350"/>
            <a:ext cx="1228737" cy="365125"/>
          </a:xfrm>
        </p:spPr>
        <p:txBody>
          <a:bodyPr/>
          <a:lstStyle/>
          <a:p>
            <a:fld id="{765E4D28-99AA-4BFA-B940-DC80441FB929}" type="slidenum">
              <a:rPr lang="pt-PT" smtClean="0"/>
              <a:t>‹#›</a:t>
            </a:fld>
            <a:endParaRPr lang="pt-PT"/>
          </a:p>
        </p:txBody>
      </p:sp>
      <p:pic>
        <p:nvPicPr>
          <p:cNvPr id="8" name="Picture 7">
            <a:extLst>
              <a:ext uri="{FF2B5EF4-FFF2-40B4-BE49-F238E27FC236}">
                <a16:creationId xmlns:a16="http://schemas.microsoft.com/office/drawing/2014/main" id="{DFCE163F-4215-40E0-85B8-5BAA5C4968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8334" y="681037"/>
            <a:ext cx="967857" cy="546584"/>
          </a:xfrm>
          <a:prstGeom prst="rect">
            <a:avLst/>
          </a:prstGeom>
        </p:spPr>
      </p:pic>
      <p:sp>
        <p:nvSpPr>
          <p:cNvPr id="7" name="Rectangle: Rounded Corners 6">
            <a:extLst>
              <a:ext uri="{FF2B5EF4-FFF2-40B4-BE49-F238E27FC236}">
                <a16:creationId xmlns:a16="http://schemas.microsoft.com/office/drawing/2014/main" id="{849F38B1-08E7-4531-AE1A-CEFC204D3378}"/>
              </a:ext>
            </a:extLst>
          </p:cNvPr>
          <p:cNvSpPr/>
          <p:nvPr userDrawn="1"/>
        </p:nvSpPr>
        <p:spPr>
          <a:xfrm>
            <a:off x="838200" y="1227621"/>
            <a:ext cx="9106469" cy="45719"/>
          </a:xfrm>
          <a:prstGeom prst="roundRect">
            <a:avLst/>
          </a:prstGeom>
          <a:gradFill>
            <a:gsLst>
              <a:gs pos="0">
                <a:srgbClr val="ED1C24"/>
              </a:gs>
              <a:gs pos="100000">
                <a:srgbClr val="08045D"/>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3" name="Freeform 8">
            <a:extLst>
              <a:ext uri="{FF2B5EF4-FFF2-40B4-BE49-F238E27FC236}">
                <a16:creationId xmlns:a16="http://schemas.microsoft.com/office/drawing/2014/main" id="{9741C82C-6CC9-45A6-B5AC-D919C9B44EE0}"/>
              </a:ext>
            </a:extLst>
          </p:cNvPr>
          <p:cNvSpPr/>
          <p:nvPr userDrawn="1"/>
        </p:nvSpPr>
        <p:spPr>
          <a:xfrm>
            <a:off x="6945441" y="6425947"/>
            <a:ext cx="257358" cy="257358"/>
          </a:xfrm>
          <a:custGeom>
            <a:avLst/>
            <a:gdLst/>
            <a:ahLst/>
            <a:cxnLst/>
            <a:rect l="l" t="t" r="r" b="b"/>
            <a:pathLst>
              <a:path w="959718" h="959718">
                <a:moveTo>
                  <a:pt x="0" y="0"/>
                </a:moveTo>
                <a:lnTo>
                  <a:pt x="959719" y="0"/>
                </a:lnTo>
                <a:lnTo>
                  <a:pt x="959719" y="959718"/>
                </a:lnTo>
                <a:lnTo>
                  <a:pt x="0" y="95971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pt-PT"/>
          </a:p>
        </p:txBody>
      </p:sp>
      <p:sp>
        <p:nvSpPr>
          <p:cNvPr id="24" name="Footer Placeholder 4">
            <a:extLst>
              <a:ext uri="{FF2B5EF4-FFF2-40B4-BE49-F238E27FC236}">
                <a16:creationId xmlns:a16="http://schemas.microsoft.com/office/drawing/2014/main" id="{C5C9187A-2994-415C-BE22-5BCE45E1C915}"/>
              </a:ext>
            </a:extLst>
          </p:cNvPr>
          <p:cNvSpPr txBox="1">
            <a:spLocks/>
          </p:cNvSpPr>
          <p:nvPr userDrawn="1"/>
        </p:nvSpPr>
        <p:spPr>
          <a:xfrm>
            <a:off x="5556992" y="5639326"/>
            <a:ext cx="1117725"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lt1"/>
              </a:solidFill>
              <a:latin typeface="Manrope SemiBold"/>
              <a:ea typeface="Manrope SemiBold"/>
              <a:cs typeface="Manrope SemiBold"/>
              <a:sym typeface="Manrope SemiBold"/>
            </a:endParaRPr>
          </a:p>
        </p:txBody>
      </p:sp>
      <p:pic>
        <p:nvPicPr>
          <p:cNvPr id="25" name="Picture 24">
            <a:extLst>
              <a:ext uri="{FF2B5EF4-FFF2-40B4-BE49-F238E27FC236}">
                <a16:creationId xmlns:a16="http://schemas.microsoft.com/office/drawing/2014/main" id="{D74CDCD4-E914-4CDB-A25B-A5879F366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7050" y="6370594"/>
            <a:ext cx="839544" cy="336636"/>
          </a:xfrm>
          <a:prstGeom prst="rect">
            <a:avLst/>
          </a:prstGeom>
        </p:spPr>
      </p:pic>
      <p:cxnSp>
        <p:nvCxnSpPr>
          <p:cNvPr id="26" name="Straight Connector 25">
            <a:extLst>
              <a:ext uri="{FF2B5EF4-FFF2-40B4-BE49-F238E27FC236}">
                <a16:creationId xmlns:a16="http://schemas.microsoft.com/office/drawing/2014/main" id="{4DC9F5F1-3788-49A4-8F5C-A04B9DDE929A}"/>
              </a:ext>
            </a:extLst>
          </p:cNvPr>
          <p:cNvCxnSpPr>
            <a:cxnSpLocks/>
          </p:cNvCxnSpPr>
          <p:nvPr userDrawn="1"/>
        </p:nvCxnSpPr>
        <p:spPr>
          <a:xfrm flipV="1">
            <a:off x="5377406" y="6370594"/>
            <a:ext cx="0" cy="36512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ECD5D53-8797-4F14-8569-879C9E547136}"/>
              </a:ext>
            </a:extLst>
          </p:cNvPr>
          <p:cNvCxnSpPr>
            <a:cxnSpLocks/>
          </p:cNvCxnSpPr>
          <p:nvPr userDrawn="1"/>
        </p:nvCxnSpPr>
        <p:spPr>
          <a:xfrm flipV="1">
            <a:off x="6812832" y="6356350"/>
            <a:ext cx="0" cy="36512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Google Shape;16;p2">
            <a:extLst>
              <a:ext uri="{FF2B5EF4-FFF2-40B4-BE49-F238E27FC236}">
                <a16:creationId xmlns:a16="http://schemas.microsoft.com/office/drawing/2014/main" id="{A5E8EA40-DB9D-4A6A-8000-897C98B94A5F}"/>
              </a:ext>
            </a:extLst>
          </p:cNvPr>
          <p:cNvPicPr preferRelativeResize="0"/>
          <p:nvPr userDrawn="1"/>
        </p:nvPicPr>
        <p:blipFill rotWithShape="1">
          <a:blip r:embed="rId5">
            <a:alphaModFix/>
          </a:blip>
          <a:srcRect/>
          <a:stretch/>
        </p:blipFill>
        <p:spPr>
          <a:xfrm>
            <a:off x="7239932" y="6446293"/>
            <a:ext cx="217593" cy="217593"/>
          </a:xfrm>
          <a:prstGeom prst="rect">
            <a:avLst/>
          </a:prstGeom>
          <a:noFill/>
          <a:ln>
            <a:noFill/>
          </a:ln>
        </p:spPr>
      </p:pic>
      <p:pic>
        <p:nvPicPr>
          <p:cNvPr id="29" name="Google Shape;18;p2">
            <a:extLst>
              <a:ext uri="{FF2B5EF4-FFF2-40B4-BE49-F238E27FC236}">
                <a16:creationId xmlns:a16="http://schemas.microsoft.com/office/drawing/2014/main" id="{06A9D2E1-A36A-4901-9C9A-5B1831861086}"/>
              </a:ext>
            </a:extLst>
          </p:cNvPr>
          <p:cNvPicPr preferRelativeResize="0"/>
          <p:nvPr userDrawn="1"/>
        </p:nvPicPr>
        <p:blipFill rotWithShape="1">
          <a:blip r:embed="rId6">
            <a:alphaModFix/>
          </a:blip>
          <a:srcRect/>
          <a:stretch/>
        </p:blipFill>
        <p:spPr>
          <a:xfrm>
            <a:off x="6967530" y="6446293"/>
            <a:ext cx="217593" cy="217593"/>
          </a:xfrm>
          <a:prstGeom prst="rect">
            <a:avLst/>
          </a:prstGeom>
          <a:noFill/>
          <a:ln>
            <a:noFill/>
          </a:ln>
        </p:spPr>
      </p:pic>
      <p:pic>
        <p:nvPicPr>
          <p:cNvPr id="31" name="Picture 30">
            <a:extLst>
              <a:ext uri="{FF2B5EF4-FFF2-40B4-BE49-F238E27FC236}">
                <a16:creationId xmlns:a16="http://schemas.microsoft.com/office/drawing/2014/main" id="{6C4059B7-DC62-4D73-8AF3-8D3FCC65B99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7049" y="6386478"/>
            <a:ext cx="799481" cy="320752"/>
          </a:xfrm>
          <a:prstGeom prst="rect">
            <a:avLst/>
          </a:prstGeom>
        </p:spPr>
      </p:pic>
      <p:sp>
        <p:nvSpPr>
          <p:cNvPr id="36" name="Footer Placeholder 4">
            <a:extLst>
              <a:ext uri="{FF2B5EF4-FFF2-40B4-BE49-F238E27FC236}">
                <a16:creationId xmlns:a16="http://schemas.microsoft.com/office/drawing/2014/main" id="{C1DA38FE-74A1-43BF-8734-649903ECB3D5}"/>
              </a:ext>
            </a:extLst>
          </p:cNvPr>
          <p:cNvSpPr txBox="1">
            <a:spLocks/>
          </p:cNvSpPr>
          <p:nvPr userDrawn="1"/>
        </p:nvSpPr>
        <p:spPr>
          <a:xfrm>
            <a:off x="5470457" y="63563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uFill>
                  <a:noFill/>
                </a:uFill>
                <a:latin typeface="Manrope SemiBold"/>
                <a:ea typeface="Manrope SemiBold"/>
                <a:cs typeface="Manrope SemiBold"/>
                <a:sym typeface="Manrope SemiBold"/>
                <a:hlinkClick r:id="rId8">
                  <a:extLst>
                    <a:ext uri="{A12FA001-AC4F-418D-AE19-62706E023703}">
                      <ahyp:hlinkClr xmlns:ahyp="http://schemas.microsoft.com/office/drawing/2018/hyperlinkcolor" val="tx"/>
                    </a:ext>
                  </a:extLst>
                </a:hlinkClick>
              </a:rPr>
              <a:t>ai4realnet.eu</a:t>
            </a:r>
            <a:endParaRPr lang="en-GB" dirty="0">
              <a:latin typeface="Manrope SemiBold"/>
              <a:ea typeface="Manrope SemiBold"/>
              <a:cs typeface="Manrope SemiBold"/>
              <a:sym typeface="Manrope SemiBold"/>
            </a:endParaRPr>
          </a:p>
        </p:txBody>
      </p:sp>
      <p:sp>
        <p:nvSpPr>
          <p:cNvPr id="37" name="Footer Placeholder 4">
            <a:extLst>
              <a:ext uri="{FF2B5EF4-FFF2-40B4-BE49-F238E27FC236}">
                <a16:creationId xmlns:a16="http://schemas.microsoft.com/office/drawing/2014/main" id="{2C84617F-074D-4726-9C7E-D4AB80B3B3E1}"/>
              </a:ext>
            </a:extLst>
          </p:cNvPr>
          <p:cNvSpPr txBox="1">
            <a:spLocks/>
          </p:cNvSpPr>
          <p:nvPr userDrawn="1"/>
        </p:nvSpPr>
        <p:spPr>
          <a:xfrm>
            <a:off x="5622857" y="65087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bg1"/>
                </a:solidFill>
                <a:uFill>
                  <a:noFill/>
                </a:uFill>
                <a:latin typeface="Manrope SemiBold"/>
                <a:ea typeface="Manrope SemiBold"/>
                <a:cs typeface="Manrope SemiBold"/>
                <a:sym typeface="Manrope SemiBold"/>
                <a:hlinkClick r:id="rId8">
                  <a:extLst>
                    <a:ext uri="{A12FA001-AC4F-418D-AE19-62706E023703}">
                      <ahyp:hlinkClr xmlns:ahyp="http://schemas.microsoft.com/office/drawing/2018/hyperlinkcolor" val="tx"/>
                    </a:ext>
                  </a:extLst>
                </a:hlinkClick>
              </a:rPr>
              <a:t>ai4realnet.eu</a:t>
            </a:r>
            <a:endParaRPr lang="en-GB" b="1" dirty="0">
              <a:solidFill>
                <a:schemeClr val="bg1"/>
              </a:solidFill>
              <a:latin typeface="Manrope SemiBold"/>
              <a:ea typeface="Manrope SemiBold"/>
              <a:cs typeface="Manrope SemiBold"/>
              <a:sym typeface="Manrope SemiBold"/>
            </a:endParaRPr>
          </a:p>
        </p:txBody>
      </p:sp>
      <p:pic>
        <p:nvPicPr>
          <p:cNvPr id="33" name="Picture 32">
            <a:extLst>
              <a:ext uri="{FF2B5EF4-FFF2-40B4-BE49-F238E27FC236}">
                <a16:creationId xmlns:a16="http://schemas.microsoft.com/office/drawing/2014/main" id="{5B04B5B3-483E-4FDC-8C77-173800C1CB7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53" t="-5178" r="21068" b="12300"/>
          <a:stretch/>
        </p:blipFill>
        <p:spPr>
          <a:xfrm>
            <a:off x="5898834" y="1603387"/>
            <a:ext cx="6293162" cy="5254613"/>
          </a:xfrm>
          <a:prstGeom prst="rect">
            <a:avLst/>
          </a:prstGeom>
        </p:spPr>
      </p:pic>
    </p:spTree>
    <p:extLst>
      <p:ext uri="{BB962C8B-B14F-4D97-AF65-F5344CB8AC3E}">
        <p14:creationId xmlns:p14="http://schemas.microsoft.com/office/powerpoint/2010/main" val="254062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2CB64E3A-A460-4D69-86D4-98E4FC4CA5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3" t="-5178" r="21068" b="12300"/>
          <a:stretch/>
        </p:blipFill>
        <p:spPr>
          <a:xfrm rot="10800000">
            <a:off x="0" y="0"/>
            <a:ext cx="6293162" cy="5254613"/>
          </a:xfrm>
          <a:prstGeom prst="rect">
            <a:avLst/>
          </a:prstGeom>
        </p:spPr>
      </p:pic>
      <p:sp>
        <p:nvSpPr>
          <p:cNvPr id="2" name="Title 1">
            <a:extLst>
              <a:ext uri="{FF2B5EF4-FFF2-40B4-BE49-F238E27FC236}">
                <a16:creationId xmlns:a16="http://schemas.microsoft.com/office/drawing/2014/main" id="{E594731E-07CC-41ED-A623-9E4F0FC18589}"/>
              </a:ext>
            </a:extLst>
          </p:cNvPr>
          <p:cNvSpPr>
            <a:spLocks noGrp="1"/>
          </p:cNvSpPr>
          <p:nvPr>
            <p:ph type="title"/>
          </p:nvPr>
        </p:nvSpPr>
        <p:spPr>
          <a:xfrm>
            <a:off x="838200" y="571367"/>
            <a:ext cx="9326732" cy="654331"/>
          </a:xfrm>
        </p:spPr>
        <p:txBody>
          <a:bodyPr>
            <a:normAutofit/>
          </a:bodyPr>
          <a:lstStyle>
            <a:lvl1pPr>
              <a:defRPr sz="3600" b="1"/>
            </a:lvl1pPr>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CA65AE5B-2E4F-4495-82F5-E2E601AE8D52}"/>
              </a:ext>
            </a:extLst>
          </p:cNvPr>
          <p:cNvSpPr>
            <a:spLocks noGrp="1"/>
          </p:cNvSpPr>
          <p:nvPr>
            <p:ph sz="half" idx="1"/>
          </p:nvPr>
        </p:nvSpPr>
        <p:spPr>
          <a:xfrm>
            <a:off x="838200" y="1825625"/>
            <a:ext cx="5181600" cy="435133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Content Placeholder 3">
            <a:extLst>
              <a:ext uri="{FF2B5EF4-FFF2-40B4-BE49-F238E27FC236}">
                <a16:creationId xmlns:a16="http://schemas.microsoft.com/office/drawing/2014/main" id="{382EDFEF-DBC9-422F-952C-9CA6626C5251}"/>
              </a:ext>
            </a:extLst>
          </p:cNvPr>
          <p:cNvSpPr>
            <a:spLocks noGrp="1"/>
          </p:cNvSpPr>
          <p:nvPr>
            <p:ph sz="half" idx="2"/>
          </p:nvPr>
        </p:nvSpPr>
        <p:spPr>
          <a:xfrm>
            <a:off x="6172200" y="1825625"/>
            <a:ext cx="5181600" cy="4351338"/>
          </a:xfrm>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Slide Number Placeholder 6">
            <a:extLst>
              <a:ext uri="{FF2B5EF4-FFF2-40B4-BE49-F238E27FC236}">
                <a16:creationId xmlns:a16="http://schemas.microsoft.com/office/drawing/2014/main" id="{DC19E522-6615-4E62-A245-7199629BD66E}"/>
              </a:ext>
            </a:extLst>
          </p:cNvPr>
          <p:cNvSpPr>
            <a:spLocks noGrp="1"/>
          </p:cNvSpPr>
          <p:nvPr>
            <p:ph type="sldNum" sz="quarter" idx="12"/>
          </p:nvPr>
        </p:nvSpPr>
        <p:spPr/>
        <p:txBody>
          <a:bodyPr/>
          <a:lstStyle/>
          <a:p>
            <a:fld id="{765E4D28-99AA-4BFA-B940-DC80441FB929}" type="slidenum">
              <a:rPr lang="pt-PT" smtClean="0"/>
              <a:t>‹#›</a:t>
            </a:fld>
            <a:endParaRPr lang="pt-PT"/>
          </a:p>
        </p:txBody>
      </p:sp>
      <p:sp>
        <p:nvSpPr>
          <p:cNvPr id="26" name="Freeform 8">
            <a:extLst>
              <a:ext uri="{FF2B5EF4-FFF2-40B4-BE49-F238E27FC236}">
                <a16:creationId xmlns:a16="http://schemas.microsoft.com/office/drawing/2014/main" id="{3B7A2975-E08C-4B74-B7C7-7C8E619E19F1}"/>
              </a:ext>
            </a:extLst>
          </p:cNvPr>
          <p:cNvSpPr/>
          <p:nvPr userDrawn="1"/>
        </p:nvSpPr>
        <p:spPr>
          <a:xfrm>
            <a:off x="7219484" y="6425947"/>
            <a:ext cx="257358" cy="257358"/>
          </a:xfrm>
          <a:custGeom>
            <a:avLst/>
            <a:gdLst/>
            <a:ahLst/>
            <a:cxnLst/>
            <a:rect l="l" t="t" r="r" b="b"/>
            <a:pathLst>
              <a:path w="959718" h="959718">
                <a:moveTo>
                  <a:pt x="0" y="0"/>
                </a:moveTo>
                <a:lnTo>
                  <a:pt x="959719" y="0"/>
                </a:lnTo>
                <a:lnTo>
                  <a:pt x="959719" y="959718"/>
                </a:lnTo>
                <a:lnTo>
                  <a:pt x="0" y="95971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27" name="Footer Placeholder 4">
            <a:extLst>
              <a:ext uri="{FF2B5EF4-FFF2-40B4-BE49-F238E27FC236}">
                <a16:creationId xmlns:a16="http://schemas.microsoft.com/office/drawing/2014/main" id="{FA14FBA2-59C3-428F-A369-F8C39712C488}"/>
              </a:ext>
            </a:extLst>
          </p:cNvPr>
          <p:cNvSpPr txBox="1">
            <a:spLocks/>
          </p:cNvSpPr>
          <p:nvPr userDrawn="1"/>
        </p:nvSpPr>
        <p:spPr>
          <a:xfrm>
            <a:off x="5470457" y="63563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uFill>
                  <a:noFill/>
                </a:uFill>
                <a:latin typeface="Manrope SemiBold"/>
                <a:ea typeface="Manrope SemiBold"/>
                <a:cs typeface="Manrope SemiBold"/>
                <a:sym typeface="Manrope SemiBold"/>
                <a:hlinkClick r:id="rId4">
                  <a:extLst>
                    <a:ext uri="{A12FA001-AC4F-418D-AE19-62706E023703}">
                      <ahyp:hlinkClr xmlns:ahyp="http://schemas.microsoft.com/office/drawing/2018/hyperlinkcolor" val="tx"/>
                    </a:ext>
                  </a:extLst>
                </a:hlinkClick>
              </a:rPr>
              <a:t>ai4realnet.eu</a:t>
            </a:r>
            <a:endParaRPr lang="en-GB" dirty="0">
              <a:latin typeface="Manrope SemiBold"/>
              <a:ea typeface="Manrope SemiBold"/>
              <a:cs typeface="Manrope SemiBold"/>
              <a:sym typeface="Manrope SemiBold"/>
            </a:endParaRPr>
          </a:p>
        </p:txBody>
      </p:sp>
      <p:sp>
        <p:nvSpPr>
          <p:cNvPr id="28" name="Freeform 8">
            <a:extLst>
              <a:ext uri="{FF2B5EF4-FFF2-40B4-BE49-F238E27FC236}">
                <a16:creationId xmlns:a16="http://schemas.microsoft.com/office/drawing/2014/main" id="{DC3C7B39-A56C-4C35-9B3F-7F8642101113}"/>
              </a:ext>
            </a:extLst>
          </p:cNvPr>
          <p:cNvSpPr/>
          <p:nvPr userDrawn="1"/>
        </p:nvSpPr>
        <p:spPr>
          <a:xfrm>
            <a:off x="6945441" y="6425947"/>
            <a:ext cx="257358" cy="257358"/>
          </a:xfrm>
          <a:custGeom>
            <a:avLst/>
            <a:gdLst/>
            <a:ahLst/>
            <a:cxnLst/>
            <a:rect l="l" t="t" r="r" b="b"/>
            <a:pathLst>
              <a:path w="959718" h="959718">
                <a:moveTo>
                  <a:pt x="0" y="0"/>
                </a:moveTo>
                <a:lnTo>
                  <a:pt x="959719" y="0"/>
                </a:lnTo>
                <a:lnTo>
                  <a:pt x="959719" y="959718"/>
                </a:lnTo>
                <a:lnTo>
                  <a:pt x="0" y="959718"/>
                </a:lnTo>
                <a:lnTo>
                  <a:pt x="0" y="0"/>
                </a:lnTo>
                <a:close/>
              </a:path>
            </a:pathLst>
          </a:custGeom>
          <a:blipFill>
            <a:blip>
              <a:extLst>
                <a:ext uri="{96DAC541-7B7A-43D3-8B79-37D633B846F1}">
                  <asvg:svgBlip xmlns:asvg="http://schemas.microsoft.com/office/drawing/2016/SVG/main" r:embed="rId3"/>
                </a:ext>
              </a:extLst>
            </a:blip>
            <a:stretch>
              <a:fillRect/>
            </a:stretch>
          </a:blipFill>
        </p:spPr>
      </p:sp>
      <p:cxnSp>
        <p:nvCxnSpPr>
          <p:cNvPr id="29" name="Straight Connector 28">
            <a:extLst>
              <a:ext uri="{FF2B5EF4-FFF2-40B4-BE49-F238E27FC236}">
                <a16:creationId xmlns:a16="http://schemas.microsoft.com/office/drawing/2014/main" id="{A3F229B8-AB76-4E18-92D3-7FA2EFB6D620}"/>
              </a:ext>
            </a:extLst>
          </p:cNvPr>
          <p:cNvCxnSpPr>
            <a:cxnSpLocks/>
          </p:cNvCxnSpPr>
          <p:nvPr userDrawn="1"/>
        </p:nvCxnSpPr>
        <p:spPr>
          <a:xfrm flipV="1">
            <a:off x="5377406" y="6370594"/>
            <a:ext cx="0" cy="36512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214569D-0237-434C-91AE-B4C09DCCEA8F}"/>
              </a:ext>
            </a:extLst>
          </p:cNvPr>
          <p:cNvCxnSpPr>
            <a:cxnSpLocks/>
          </p:cNvCxnSpPr>
          <p:nvPr userDrawn="1"/>
        </p:nvCxnSpPr>
        <p:spPr>
          <a:xfrm flipV="1">
            <a:off x="6812832" y="6356350"/>
            <a:ext cx="0" cy="36512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1" name="Google Shape;16;p2">
            <a:extLst>
              <a:ext uri="{FF2B5EF4-FFF2-40B4-BE49-F238E27FC236}">
                <a16:creationId xmlns:a16="http://schemas.microsoft.com/office/drawing/2014/main" id="{7AC1B839-4E98-4ED1-A366-CC4261FFCC5B}"/>
              </a:ext>
            </a:extLst>
          </p:cNvPr>
          <p:cNvPicPr preferRelativeResize="0"/>
          <p:nvPr userDrawn="1"/>
        </p:nvPicPr>
        <p:blipFill rotWithShape="1">
          <a:blip r:embed="rId5">
            <a:alphaModFix/>
          </a:blip>
          <a:srcRect/>
          <a:stretch/>
        </p:blipFill>
        <p:spPr>
          <a:xfrm>
            <a:off x="7239932" y="6446293"/>
            <a:ext cx="217593" cy="217593"/>
          </a:xfrm>
          <a:prstGeom prst="rect">
            <a:avLst/>
          </a:prstGeom>
          <a:noFill/>
          <a:ln>
            <a:noFill/>
          </a:ln>
        </p:spPr>
      </p:pic>
      <p:pic>
        <p:nvPicPr>
          <p:cNvPr id="32" name="Google Shape;18;p2">
            <a:extLst>
              <a:ext uri="{FF2B5EF4-FFF2-40B4-BE49-F238E27FC236}">
                <a16:creationId xmlns:a16="http://schemas.microsoft.com/office/drawing/2014/main" id="{0FFBB8B0-ECFF-4E44-A99D-0818ADE045DF}"/>
              </a:ext>
            </a:extLst>
          </p:cNvPr>
          <p:cNvPicPr preferRelativeResize="0"/>
          <p:nvPr userDrawn="1"/>
        </p:nvPicPr>
        <p:blipFill rotWithShape="1">
          <a:blip r:embed="rId6">
            <a:alphaModFix/>
          </a:blip>
          <a:srcRect/>
          <a:stretch/>
        </p:blipFill>
        <p:spPr>
          <a:xfrm>
            <a:off x="6967530" y="6446293"/>
            <a:ext cx="217593" cy="217593"/>
          </a:xfrm>
          <a:prstGeom prst="rect">
            <a:avLst/>
          </a:prstGeom>
          <a:noFill/>
          <a:ln>
            <a:noFill/>
          </a:ln>
        </p:spPr>
      </p:pic>
      <p:pic>
        <p:nvPicPr>
          <p:cNvPr id="33" name="Picture 32">
            <a:extLst>
              <a:ext uri="{FF2B5EF4-FFF2-40B4-BE49-F238E27FC236}">
                <a16:creationId xmlns:a16="http://schemas.microsoft.com/office/drawing/2014/main" id="{221AC107-3E19-4EFE-94B3-16FEEAD8F1E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7049" y="6386478"/>
            <a:ext cx="799481" cy="320752"/>
          </a:xfrm>
          <a:prstGeom prst="rect">
            <a:avLst/>
          </a:prstGeom>
        </p:spPr>
      </p:pic>
      <p:pic>
        <p:nvPicPr>
          <p:cNvPr id="34" name="Picture 33">
            <a:extLst>
              <a:ext uri="{FF2B5EF4-FFF2-40B4-BE49-F238E27FC236}">
                <a16:creationId xmlns:a16="http://schemas.microsoft.com/office/drawing/2014/main" id="{24CABCB7-A0B5-42EB-B9C8-4BC2404889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98334" y="681037"/>
            <a:ext cx="967857" cy="546584"/>
          </a:xfrm>
          <a:prstGeom prst="rect">
            <a:avLst/>
          </a:prstGeom>
        </p:spPr>
      </p:pic>
      <p:sp>
        <p:nvSpPr>
          <p:cNvPr id="35" name="Rectangle: Rounded Corners 34">
            <a:extLst>
              <a:ext uri="{FF2B5EF4-FFF2-40B4-BE49-F238E27FC236}">
                <a16:creationId xmlns:a16="http://schemas.microsoft.com/office/drawing/2014/main" id="{80FD1077-18A3-44EC-8659-CBD3DD1D0F48}"/>
              </a:ext>
            </a:extLst>
          </p:cNvPr>
          <p:cNvSpPr/>
          <p:nvPr userDrawn="1"/>
        </p:nvSpPr>
        <p:spPr>
          <a:xfrm>
            <a:off x="838200" y="1227621"/>
            <a:ext cx="9106469" cy="45719"/>
          </a:xfrm>
          <a:prstGeom prst="roundRect">
            <a:avLst/>
          </a:prstGeom>
          <a:gradFill>
            <a:gsLst>
              <a:gs pos="0">
                <a:srgbClr val="ED1C24"/>
              </a:gs>
              <a:gs pos="100000">
                <a:srgbClr val="08045D"/>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Tree>
    <p:extLst>
      <p:ext uri="{BB962C8B-B14F-4D97-AF65-F5344CB8AC3E}">
        <p14:creationId xmlns:p14="http://schemas.microsoft.com/office/powerpoint/2010/main" val="69835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9265-3046-47F2-9BA5-70DC0C274C8D}"/>
              </a:ext>
            </a:extLst>
          </p:cNvPr>
          <p:cNvSpPr>
            <a:spLocks noGrp="1"/>
          </p:cNvSpPr>
          <p:nvPr>
            <p:ph type="title"/>
          </p:nvPr>
        </p:nvSpPr>
        <p:spPr>
          <a:xfrm>
            <a:off x="838200" y="550416"/>
            <a:ext cx="10515600" cy="722924"/>
          </a:xfrm>
        </p:spPr>
        <p:txBody>
          <a:bodyPr>
            <a:normAutofit/>
          </a:bodyPr>
          <a:lstStyle>
            <a:lvl1pPr>
              <a:defRPr sz="3600" b="1"/>
            </a:lvl1pPr>
          </a:lstStyle>
          <a:p>
            <a:r>
              <a:rPr lang="en-US"/>
              <a:t>Click to edit Master title style</a:t>
            </a:r>
            <a:endParaRPr lang="pt-PT"/>
          </a:p>
        </p:txBody>
      </p:sp>
      <p:sp>
        <p:nvSpPr>
          <p:cNvPr id="5" name="Slide Number Placeholder 4">
            <a:extLst>
              <a:ext uri="{FF2B5EF4-FFF2-40B4-BE49-F238E27FC236}">
                <a16:creationId xmlns:a16="http://schemas.microsoft.com/office/drawing/2014/main" id="{4C886CFB-F383-40E5-8589-F8A9CE2ED7D4}"/>
              </a:ext>
            </a:extLst>
          </p:cNvPr>
          <p:cNvSpPr>
            <a:spLocks noGrp="1"/>
          </p:cNvSpPr>
          <p:nvPr>
            <p:ph type="sldNum" sz="quarter" idx="12"/>
          </p:nvPr>
        </p:nvSpPr>
        <p:spPr/>
        <p:txBody>
          <a:bodyPr/>
          <a:lstStyle/>
          <a:p>
            <a:fld id="{765E4D28-99AA-4BFA-B940-DC80441FB929}" type="slidenum">
              <a:rPr lang="pt-PT" smtClean="0"/>
              <a:t>‹#›</a:t>
            </a:fld>
            <a:endParaRPr lang="pt-PT"/>
          </a:p>
        </p:txBody>
      </p:sp>
      <p:sp>
        <p:nvSpPr>
          <p:cNvPr id="7" name="Freeform 8">
            <a:extLst>
              <a:ext uri="{FF2B5EF4-FFF2-40B4-BE49-F238E27FC236}">
                <a16:creationId xmlns:a16="http://schemas.microsoft.com/office/drawing/2014/main" id="{5DBA09B0-EFEE-4E7E-92F2-8EBA4C714C90}"/>
              </a:ext>
            </a:extLst>
          </p:cNvPr>
          <p:cNvSpPr/>
          <p:nvPr userDrawn="1"/>
        </p:nvSpPr>
        <p:spPr>
          <a:xfrm>
            <a:off x="7219484" y="6425947"/>
            <a:ext cx="257358" cy="257358"/>
          </a:xfrm>
          <a:custGeom>
            <a:avLst/>
            <a:gdLst/>
            <a:ahLst/>
            <a:cxnLst/>
            <a:rect l="l" t="t" r="r" b="b"/>
            <a:pathLst>
              <a:path w="959718" h="959718">
                <a:moveTo>
                  <a:pt x="0" y="0"/>
                </a:moveTo>
                <a:lnTo>
                  <a:pt x="959719" y="0"/>
                </a:lnTo>
                <a:lnTo>
                  <a:pt x="959719" y="959718"/>
                </a:lnTo>
                <a:lnTo>
                  <a:pt x="0" y="959718"/>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9" name="Freeform 8">
            <a:extLst>
              <a:ext uri="{FF2B5EF4-FFF2-40B4-BE49-F238E27FC236}">
                <a16:creationId xmlns:a16="http://schemas.microsoft.com/office/drawing/2014/main" id="{587629DD-85E9-4ACB-B253-D7D152D307B5}"/>
              </a:ext>
            </a:extLst>
          </p:cNvPr>
          <p:cNvSpPr/>
          <p:nvPr userDrawn="1"/>
        </p:nvSpPr>
        <p:spPr>
          <a:xfrm>
            <a:off x="6945441" y="6425947"/>
            <a:ext cx="257358" cy="257358"/>
          </a:xfrm>
          <a:custGeom>
            <a:avLst/>
            <a:gdLst/>
            <a:ahLst/>
            <a:cxnLst/>
            <a:rect l="l" t="t" r="r" b="b"/>
            <a:pathLst>
              <a:path w="959718" h="959718">
                <a:moveTo>
                  <a:pt x="0" y="0"/>
                </a:moveTo>
                <a:lnTo>
                  <a:pt x="959719" y="0"/>
                </a:lnTo>
                <a:lnTo>
                  <a:pt x="959719" y="959718"/>
                </a:lnTo>
                <a:lnTo>
                  <a:pt x="0" y="959718"/>
                </a:lnTo>
                <a:lnTo>
                  <a:pt x="0" y="0"/>
                </a:lnTo>
                <a:close/>
              </a:path>
            </a:pathLst>
          </a:custGeom>
          <a:blipFill>
            <a:blip>
              <a:extLst>
                <a:ext uri="{96DAC541-7B7A-43D3-8B79-37D633B846F1}">
                  <asvg:svgBlip xmlns:asvg="http://schemas.microsoft.com/office/drawing/2016/SVG/main" r:embed="rId2"/>
                </a:ext>
              </a:extLst>
            </a:blip>
            <a:stretch>
              <a:fillRect/>
            </a:stretch>
          </a:blipFill>
        </p:spPr>
      </p:sp>
      <p:cxnSp>
        <p:nvCxnSpPr>
          <p:cNvPr id="10" name="Straight Connector 9">
            <a:extLst>
              <a:ext uri="{FF2B5EF4-FFF2-40B4-BE49-F238E27FC236}">
                <a16:creationId xmlns:a16="http://schemas.microsoft.com/office/drawing/2014/main" id="{606AD214-009B-4419-8E42-2800D6BE44BC}"/>
              </a:ext>
            </a:extLst>
          </p:cNvPr>
          <p:cNvCxnSpPr>
            <a:cxnSpLocks/>
          </p:cNvCxnSpPr>
          <p:nvPr userDrawn="1"/>
        </p:nvCxnSpPr>
        <p:spPr>
          <a:xfrm flipV="1">
            <a:off x="5377406" y="6370594"/>
            <a:ext cx="0" cy="36512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505E5D-77A7-4991-BA2D-B3E984D5AFEC}"/>
              </a:ext>
            </a:extLst>
          </p:cNvPr>
          <p:cNvCxnSpPr>
            <a:cxnSpLocks/>
          </p:cNvCxnSpPr>
          <p:nvPr userDrawn="1"/>
        </p:nvCxnSpPr>
        <p:spPr>
          <a:xfrm flipV="1">
            <a:off x="6812832" y="6356350"/>
            <a:ext cx="0" cy="36512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Google Shape;16;p2">
            <a:extLst>
              <a:ext uri="{FF2B5EF4-FFF2-40B4-BE49-F238E27FC236}">
                <a16:creationId xmlns:a16="http://schemas.microsoft.com/office/drawing/2014/main" id="{2B285A4E-8558-46A3-BD36-BEC3FC05C253}"/>
              </a:ext>
            </a:extLst>
          </p:cNvPr>
          <p:cNvPicPr preferRelativeResize="0"/>
          <p:nvPr userDrawn="1"/>
        </p:nvPicPr>
        <p:blipFill rotWithShape="1">
          <a:blip r:embed="rId3">
            <a:alphaModFix/>
          </a:blip>
          <a:srcRect/>
          <a:stretch/>
        </p:blipFill>
        <p:spPr>
          <a:xfrm>
            <a:off x="7239932" y="6446293"/>
            <a:ext cx="217593" cy="217593"/>
          </a:xfrm>
          <a:prstGeom prst="rect">
            <a:avLst/>
          </a:prstGeom>
          <a:noFill/>
          <a:ln>
            <a:noFill/>
          </a:ln>
        </p:spPr>
      </p:pic>
      <p:pic>
        <p:nvPicPr>
          <p:cNvPr id="13" name="Google Shape;18;p2">
            <a:extLst>
              <a:ext uri="{FF2B5EF4-FFF2-40B4-BE49-F238E27FC236}">
                <a16:creationId xmlns:a16="http://schemas.microsoft.com/office/drawing/2014/main" id="{E76D8706-7EFF-4FAB-B75F-4293DA54407C}"/>
              </a:ext>
            </a:extLst>
          </p:cNvPr>
          <p:cNvPicPr preferRelativeResize="0"/>
          <p:nvPr userDrawn="1"/>
        </p:nvPicPr>
        <p:blipFill rotWithShape="1">
          <a:blip r:embed="rId4">
            <a:alphaModFix/>
          </a:blip>
          <a:srcRect/>
          <a:stretch/>
        </p:blipFill>
        <p:spPr>
          <a:xfrm>
            <a:off x="6967530" y="6446293"/>
            <a:ext cx="217593" cy="217593"/>
          </a:xfrm>
          <a:prstGeom prst="rect">
            <a:avLst/>
          </a:prstGeom>
          <a:noFill/>
          <a:ln>
            <a:noFill/>
          </a:ln>
        </p:spPr>
      </p:pic>
      <p:pic>
        <p:nvPicPr>
          <p:cNvPr id="14" name="Picture 13">
            <a:extLst>
              <a:ext uri="{FF2B5EF4-FFF2-40B4-BE49-F238E27FC236}">
                <a16:creationId xmlns:a16="http://schemas.microsoft.com/office/drawing/2014/main" id="{A1E63CB1-3D9F-4F3D-8D1D-62F66E3BCC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87049" y="6386478"/>
            <a:ext cx="799481" cy="320752"/>
          </a:xfrm>
          <a:prstGeom prst="rect">
            <a:avLst/>
          </a:prstGeom>
        </p:spPr>
      </p:pic>
      <p:sp>
        <p:nvSpPr>
          <p:cNvPr id="16" name="Footer Placeholder 4">
            <a:extLst>
              <a:ext uri="{FF2B5EF4-FFF2-40B4-BE49-F238E27FC236}">
                <a16:creationId xmlns:a16="http://schemas.microsoft.com/office/drawing/2014/main" id="{4F40B05D-CBDA-4DD6-9BB9-6CEE287F57B6}"/>
              </a:ext>
            </a:extLst>
          </p:cNvPr>
          <p:cNvSpPr txBox="1">
            <a:spLocks/>
          </p:cNvSpPr>
          <p:nvPr userDrawn="1"/>
        </p:nvSpPr>
        <p:spPr>
          <a:xfrm>
            <a:off x="5470457" y="63563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uFill>
                  <a:noFill/>
                </a:uFill>
                <a:latin typeface="Manrope SemiBold"/>
                <a:ea typeface="Manrope SemiBold"/>
                <a:cs typeface="Manrope SemiBold"/>
                <a:sym typeface="Manrope SemiBold"/>
                <a:hlinkClick r:id="rId6">
                  <a:extLst>
                    <a:ext uri="{A12FA001-AC4F-418D-AE19-62706E023703}">
                      <ahyp:hlinkClr xmlns:ahyp="http://schemas.microsoft.com/office/drawing/2018/hyperlinkcolor" val="tx"/>
                    </a:ext>
                  </a:extLst>
                </a:hlinkClick>
              </a:rPr>
              <a:t>ai4realnet.eu</a:t>
            </a:r>
            <a:endParaRPr lang="en-GB" dirty="0">
              <a:latin typeface="Manrope SemiBold"/>
              <a:ea typeface="Manrope SemiBold"/>
              <a:cs typeface="Manrope SemiBold"/>
              <a:sym typeface="Manrope SemiBold"/>
            </a:endParaRPr>
          </a:p>
        </p:txBody>
      </p:sp>
      <p:pic>
        <p:nvPicPr>
          <p:cNvPr id="17" name="Picture 16">
            <a:extLst>
              <a:ext uri="{FF2B5EF4-FFF2-40B4-BE49-F238E27FC236}">
                <a16:creationId xmlns:a16="http://schemas.microsoft.com/office/drawing/2014/main" id="{4F676E64-1DAA-480D-B21E-EA4CDCE1891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98334" y="681037"/>
            <a:ext cx="967857" cy="546584"/>
          </a:xfrm>
          <a:prstGeom prst="rect">
            <a:avLst/>
          </a:prstGeom>
        </p:spPr>
      </p:pic>
      <p:sp>
        <p:nvSpPr>
          <p:cNvPr id="18" name="Rectangle: Rounded Corners 17">
            <a:extLst>
              <a:ext uri="{FF2B5EF4-FFF2-40B4-BE49-F238E27FC236}">
                <a16:creationId xmlns:a16="http://schemas.microsoft.com/office/drawing/2014/main" id="{BFA41356-47A7-4675-9403-2BE9DF86BEF7}"/>
              </a:ext>
            </a:extLst>
          </p:cNvPr>
          <p:cNvSpPr/>
          <p:nvPr userDrawn="1"/>
        </p:nvSpPr>
        <p:spPr>
          <a:xfrm>
            <a:off x="838200" y="1227621"/>
            <a:ext cx="9106469" cy="45719"/>
          </a:xfrm>
          <a:prstGeom prst="roundRect">
            <a:avLst/>
          </a:prstGeom>
          <a:gradFill>
            <a:gsLst>
              <a:gs pos="0">
                <a:srgbClr val="ED1C24"/>
              </a:gs>
              <a:gs pos="100000">
                <a:srgbClr val="08045D"/>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Tree>
    <p:extLst>
      <p:ext uri="{BB962C8B-B14F-4D97-AF65-F5344CB8AC3E}">
        <p14:creationId xmlns:p14="http://schemas.microsoft.com/office/powerpoint/2010/main" val="298650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C3B106-4FD9-40ED-B6A1-5EC3ECF8B1F8}"/>
              </a:ext>
            </a:extLst>
          </p:cNvPr>
          <p:cNvSpPr>
            <a:spLocks noGrp="1"/>
          </p:cNvSpPr>
          <p:nvPr>
            <p:ph type="sldNum" sz="quarter" idx="12"/>
          </p:nvPr>
        </p:nvSpPr>
        <p:spPr/>
        <p:txBody>
          <a:bodyPr/>
          <a:lstStyle/>
          <a:p>
            <a:fld id="{765E4D28-99AA-4BFA-B940-DC80441FB929}" type="slidenum">
              <a:rPr lang="pt-PT" smtClean="0"/>
              <a:t>‹#›</a:t>
            </a:fld>
            <a:endParaRPr lang="pt-PT"/>
          </a:p>
        </p:txBody>
      </p:sp>
      <p:pic>
        <p:nvPicPr>
          <p:cNvPr id="5" name="Picture 4">
            <a:extLst>
              <a:ext uri="{FF2B5EF4-FFF2-40B4-BE49-F238E27FC236}">
                <a16:creationId xmlns:a16="http://schemas.microsoft.com/office/drawing/2014/main" id="{8BB80C78-899C-4349-8F59-4F3DBC05EA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7897" y="5091509"/>
            <a:ext cx="2274045" cy="912348"/>
          </a:xfrm>
          <a:prstGeom prst="rect">
            <a:avLst/>
          </a:prstGeom>
        </p:spPr>
      </p:pic>
      <p:sp>
        <p:nvSpPr>
          <p:cNvPr id="8" name="Freeform 4">
            <a:extLst>
              <a:ext uri="{FF2B5EF4-FFF2-40B4-BE49-F238E27FC236}">
                <a16:creationId xmlns:a16="http://schemas.microsoft.com/office/drawing/2014/main" id="{A61B4218-72C5-48F8-A0A2-C96338F95D69}"/>
              </a:ext>
            </a:extLst>
          </p:cNvPr>
          <p:cNvSpPr/>
          <p:nvPr userDrawn="1"/>
        </p:nvSpPr>
        <p:spPr>
          <a:xfrm rot="18901695">
            <a:off x="-3199589" y="2567389"/>
            <a:ext cx="6399177" cy="171125"/>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pt-PT"/>
          </a:p>
        </p:txBody>
      </p:sp>
      <p:sp>
        <p:nvSpPr>
          <p:cNvPr id="9" name="Freeform 5">
            <a:extLst>
              <a:ext uri="{FF2B5EF4-FFF2-40B4-BE49-F238E27FC236}">
                <a16:creationId xmlns:a16="http://schemas.microsoft.com/office/drawing/2014/main" id="{B098395E-CC87-4510-85C0-2CBFC92E12C1}"/>
              </a:ext>
            </a:extLst>
          </p:cNvPr>
          <p:cNvSpPr/>
          <p:nvPr userDrawn="1"/>
        </p:nvSpPr>
        <p:spPr>
          <a:xfrm rot="18901695">
            <a:off x="-3058985" y="2987250"/>
            <a:ext cx="6399177" cy="171125"/>
          </a:xfrm>
          <a:custGeom>
            <a:avLst/>
            <a:gdLst/>
            <a:ahLst/>
            <a:cxnLst/>
            <a:rect l="l" t="t" r="r" b="b"/>
            <a:pathLst>
              <a:path w="9512725" h="224846">
                <a:moveTo>
                  <a:pt x="0" y="0"/>
                </a:moveTo>
                <a:lnTo>
                  <a:pt x="9512725" y="0"/>
                </a:lnTo>
                <a:lnTo>
                  <a:pt x="9512725" y="224847"/>
                </a:lnTo>
                <a:lnTo>
                  <a:pt x="0" y="224847"/>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25" name="Freeform 8">
            <a:extLst>
              <a:ext uri="{FF2B5EF4-FFF2-40B4-BE49-F238E27FC236}">
                <a16:creationId xmlns:a16="http://schemas.microsoft.com/office/drawing/2014/main" id="{FA80135D-34D2-42C8-9DEB-2DE79E11189E}"/>
              </a:ext>
            </a:extLst>
          </p:cNvPr>
          <p:cNvSpPr/>
          <p:nvPr userDrawn="1"/>
        </p:nvSpPr>
        <p:spPr>
          <a:xfrm>
            <a:off x="7219484" y="6425947"/>
            <a:ext cx="257358" cy="257358"/>
          </a:xfrm>
          <a:custGeom>
            <a:avLst/>
            <a:gdLst/>
            <a:ahLst/>
            <a:cxnLst/>
            <a:rect l="l" t="t" r="r" b="b"/>
            <a:pathLst>
              <a:path w="959718" h="959718">
                <a:moveTo>
                  <a:pt x="0" y="0"/>
                </a:moveTo>
                <a:lnTo>
                  <a:pt x="959719" y="0"/>
                </a:lnTo>
                <a:lnTo>
                  <a:pt x="959719" y="959718"/>
                </a:lnTo>
                <a:lnTo>
                  <a:pt x="0" y="959718"/>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7" name="Freeform 8">
            <a:extLst>
              <a:ext uri="{FF2B5EF4-FFF2-40B4-BE49-F238E27FC236}">
                <a16:creationId xmlns:a16="http://schemas.microsoft.com/office/drawing/2014/main" id="{D70783E3-7BA7-40D0-8553-0639889FD488}"/>
              </a:ext>
            </a:extLst>
          </p:cNvPr>
          <p:cNvSpPr/>
          <p:nvPr userDrawn="1"/>
        </p:nvSpPr>
        <p:spPr>
          <a:xfrm>
            <a:off x="6945441" y="6425947"/>
            <a:ext cx="257358" cy="257358"/>
          </a:xfrm>
          <a:custGeom>
            <a:avLst/>
            <a:gdLst/>
            <a:ahLst/>
            <a:cxnLst/>
            <a:rect l="l" t="t" r="r" b="b"/>
            <a:pathLst>
              <a:path w="959718" h="959718">
                <a:moveTo>
                  <a:pt x="0" y="0"/>
                </a:moveTo>
                <a:lnTo>
                  <a:pt x="959719" y="0"/>
                </a:lnTo>
                <a:lnTo>
                  <a:pt x="959719" y="959718"/>
                </a:lnTo>
                <a:lnTo>
                  <a:pt x="0" y="959718"/>
                </a:lnTo>
                <a:lnTo>
                  <a:pt x="0" y="0"/>
                </a:lnTo>
                <a:close/>
              </a:path>
            </a:pathLst>
          </a:custGeom>
          <a:blipFill>
            <a:blip>
              <a:extLst>
                <a:ext uri="{96DAC541-7B7A-43D3-8B79-37D633B846F1}">
                  <asvg:svgBlip xmlns:asvg="http://schemas.microsoft.com/office/drawing/2016/SVG/main" r:embed="rId5"/>
                </a:ext>
              </a:extLst>
            </a:blip>
            <a:stretch>
              <a:fillRect/>
            </a:stretch>
          </a:blipFill>
        </p:spPr>
      </p:sp>
      <p:cxnSp>
        <p:nvCxnSpPr>
          <p:cNvPr id="28" name="Straight Connector 27">
            <a:extLst>
              <a:ext uri="{FF2B5EF4-FFF2-40B4-BE49-F238E27FC236}">
                <a16:creationId xmlns:a16="http://schemas.microsoft.com/office/drawing/2014/main" id="{2D66B626-04DF-4FCE-A0B0-1FFA60D92B96}"/>
              </a:ext>
            </a:extLst>
          </p:cNvPr>
          <p:cNvCxnSpPr>
            <a:cxnSpLocks/>
          </p:cNvCxnSpPr>
          <p:nvPr userDrawn="1"/>
        </p:nvCxnSpPr>
        <p:spPr>
          <a:xfrm flipV="1">
            <a:off x="5377406" y="6370594"/>
            <a:ext cx="0" cy="36512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08541B-3178-43B7-8031-9903F963FF70}"/>
              </a:ext>
            </a:extLst>
          </p:cNvPr>
          <p:cNvCxnSpPr>
            <a:cxnSpLocks/>
          </p:cNvCxnSpPr>
          <p:nvPr userDrawn="1"/>
        </p:nvCxnSpPr>
        <p:spPr>
          <a:xfrm flipV="1">
            <a:off x="6812832" y="6356350"/>
            <a:ext cx="0" cy="365125"/>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0" name="Google Shape;16;p2">
            <a:extLst>
              <a:ext uri="{FF2B5EF4-FFF2-40B4-BE49-F238E27FC236}">
                <a16:creationId xmlns:a16="http://schemas.microsoft.com/office/drawing/2014/main" id="{A58BDD0A-43B4-4AA9-A4FC-9ED23EA8927D}"/>
              </a:ext>
            </a:extLst>
          </p:cNvPr>
          <p:cNvPicPr preferRelativeResize="0"/>
          <p:nvPr userDrawn="1"/>
        </p:nvPicPr>
        <p:blipFill rotWithShape="1">
          <a:blip r:embed="rId6">
            <a:alphaModFix/>
          </a:blip>
          <a:srcRect/>
          <a:stretch/>
        </p:blipFill>
        <p:spPr>
          <a:xfrm>
            <a:off x="7239932" y="6446293"/>
            <a:ext cx="217593" cy="217593"/>
          </a:xfrm>
          <a:prstGeom prst="rect">
            <a:avLst/>
          </a:prstGeom>
          <a:noFill/>
          <a:ln>
            <a:noFill/>
          </a:ln>
        </p:spPr>
      </p:pic>
      <p:pic>
        <p:nvPicPr>
          <p:cNvPr id="31" name="Google Shape;18;p2">
            <a:extLst>
              <a:ext uri="{FF2B5EF4-FFF2-40B4-BE49-F238E27FC236}">
                <a16:creationId xmlns:a16="http://schemas.microsoft.com/office/drawing/2014/main" id="{E57C662B-66F6-4767-8A77-B90016E55F6F}"/>
              </a:ext>
            </a:extLst>
          </p:cNvPr>
          <p:cNvPicPr preferRelativeResize="0"/>
          <p:nvPr userDrawn="1"/>
        </p:nvPicPr>
        <p:blipFill rotWithShape="1">
          <a:blip r:embed="rId7">
            <a:alphaModFix/>
          </a:blip>
          <a:srcRect/>
          <a:stretch/>
        </p:blipFill>
        <p:spPr>
          <a:xfrm>
            <a:off x="6967530" y="6446293"/>
            <a:ext cx="217593" cy="217593"/>
          </a:xfrm>
          <a:prstGeom prst="rect">
            <a:avLst/>
          </a:prstGeom>
          <a:noFill/>
          <a:ln>
            <a:noFill/>
          </a:ln>
        </p:spPr>
      </p:pic>
      <p:pic>
        <p:nvPicPr>
          <p:cNvPr id="32" name="Picture 31">
            <a:extLst>
              <a:ext uri="{FF2B5EF4-FFF2-40B4-BE49-F238E27FC236}">
                <a16:creationId xmlns:a16="http://schemas.microsoft.com/office/drawing/2014/main" id="{A2F71106-B3BC-4A86-9FD4-AE50CFEBE5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7049" y="6386478"/>
            <a:ext cx="799481" cy="320752"/>
          </a:xfrm>
          <a:prstGeom prst="rect">
            <a:avLst/>
          </a:prstGeom>
        </p:spPr>
      </p:pic>
      <p:sp>
        <p:nvSpPr>
          <p:cNvPr id="33" name="Footer Placeholder 4">
            <a:extLst>
              <a:ext uri="{FF2B5EF4-FFF2-40B4-BE49-F238E27FC236}">
                <a16:creationId xmlns:a16="http://schemas.microsoft.com/office/drawing/2014/main" id="{329626AC-B762-44A1-8BE5-AA2EE5333E44}"/>
              </a:ext>
            </a:extLst>
          </p:cNvPr>
          <p:cNvSpPr txBox="1">
            <a:spLocks/>
          </p:cNvSpPr>
          <p:nvPr userDrawn="1"/>
        </p:nvSpPr>
        <p:spPr>
          <a:xfrm>
            <a:off x="5470457" y="63563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uFill>
                  <a:noFill/>
                </a:uFill>
                <a:latin typeface="Manrope SemiBold"/>
                <a:ea typeface="Manrope SemiBold"/>
                <a:cs typeface="Manrope SemiBold"/>
                <a:sym typeface="Manrope SemiBold"/>
                <a:hlinkClick r:id="rId8">
                  <a:extLst>
                    <a:ext uri="{A12FA001-AC4F-418D-AE19-62706E023703}">
                      <ahyp:hlinkClr xmlns:ahyp="http://schemas.microsoft.com/office/drawing/2018/hyperlinkcolor" val="tx"/>
                    </a:ext>
                  </a:extLst>
                </a:hlinkClick>
              </a:rPr>
              <a:t>ai4realnet.eu</a:t>
            </a:r>
            <a:endParaRPr lang="en-GB" dirty="0">
              <a:latin typeface="Manrope SemiBold"/>
              <a:ea typeface="Manrope SemiBold"/>
              <a:cs typeface="Manrope SemiBold"/>
              <a:sym typeface="Manrope SemiBold"/>
            </a:endParaRPr>
          </a:p>
        </p:txBody>
      </p:sp>
      <p:pic>
        <p:nvPicPr>
          <p:cNvPr id="3" name="Picture 2">
            <a:extLst>
              <a:ext uri="{FF2B5EF4-FFF2-40B4-BE49-F238E27FC236}">
                <a16:creationId xmlns:a16="http://schemas.microsoft.com/office/drawing/2014/main" id="{29045075-2D00-4DFD-AFDD-4DECB3DA1F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53" t="-5178" r="21068" b="12300"/>
          <a:stretch/>
        </p:blipFill>
        <p:spPr>
          <a:xfrm>
            <a:off x="5898834" y="1603387"/>
            <a:ext cx="6293162" cy="5254613"/>
          </a:xfrm>
          <a:prstGeom prst="rect">
            <a:avLst/>
          </a:prstGeom>
        </p:spPr>
      </p:pic>
    </p:spTree>
    <p:extLst>
      <p:ext uri="{BB962C8B-B14F-4D97-AF65-F5344CB8AC3E}">
        <p14:creationId xmlns:p14="http://schemas.microsoft.com/office/powerpoint/2010/main" val="4018226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0">
              <a:srgbClr val="ED1C24"/>
            </a:gs>
            <a:gs pos="97863">
              <a:schemeClr val="bg2">
                <a:lumMod val="10000"/>
              </a:schemeClr>
            </a:gs>
            <a:gs pos="65000">
              <a:srgbClr val="08045D"/>
            </a:gs>
          </a:gsLst>
          <a:lin ang="12000000" scaled="0"/>
        </a:gra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65E7FC-4447-4479-B903-BC99B1F8B354}"/>
              </a:ext>
            </a:extLst>
          </p:cNvPr>
          <p:cNvSpPr>
            <a:spLocks noGrp="1"/>
          </p:cNvSpPr>
          <p:nvPr>
            <p:ph type="sldNum" sz="quarter" idx="12"/>
          </p:nvPr>
        </p:nvSpPr>
        <p:spPr/>
        <p:txBody>
          <a:bodyPr/>
          <a:lstStyle>
            <a:lvl1pPr>
              <a:defRPr>
                <a:solidFill>
                  <a:schemeClr val="bg1"/>
                </a:solidFill>
              </a:defRPr>
            </a:lvl1pPr>
          </a:lstStyle>
          <a:p>
            <a:fld id="{765E4D28-99AA-4BFA-B940-DC80441FB929}" type="slidenum">
              <a:rPr lang="pt-PT" smtClean="0"/>
              <a:pPr/>
              <a:t>‹#›</a:t>
            </a:fld>
            <a:endParaRPr lang="pt-PT"/>
          </a:p>
        </p:txBody>
      </p:sp>
      <p:cxnSp>
        <p:nvCxnSpPr>
          <p:cNvPr id="62" name="Straight Connector 61">
            <a:extLst>
              <a:ext uri="{FF2B5EF4-FFF2-40B4-BE49-F238E27FC236}">
                <a16:creationId xmlns:a16="http://schemas.microsoft.com/office/drawing/2014/main" id="{DFCCBF2B-7BBD-430B-9823-7D207D64FAAC}"/>
              </a:ext>
            </a:extLst>
          </p:cNvPr>
          <p:cNvCxnSpPr/>
          <p:nvPr userDrawn="1"/>
        </p:nvCxnSpPr>
        <p:spPr>
          <a:xfrm>
            <a:off x="838200" y="6247784"/>
            <a:ext cx="10515600" cy="0"/>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9" name="Picture 68">
            <a:extLst>
              <a:ext uri="{FF2B5EF4-FFF2-40B4-BE49-F238E27FC236}">
                <a16:creationId xmlns:a16="http://schemas.microsoft.com/office/drawing/2014/main" id="{36BB4893-9919-4DC9-8F1A-9B97BB75B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7050" y="6370594"/>
            <a:ext cx="839544" cy="336636"/>
          </a:xfrm>
          <a:prstGeom prst="rect">
            <a:avLst/>
          </a:prstGeom>
        </p:spPr>
      </p:pic>
      <p:cxnSp>
        <p:nvCxnSpPr>
          <p:cNvPr id="70" name="Straight Connector 69">
            <a:extLst>
              <a:ext uri="{FF2B5EF4-FFF2-40B4-BE49-F238E27FC236}">
                <a16:creationId xmlns:a16="http://schemas.microsoft.com/office/drawing/2014/main" id="{32060EBA-2A14-4D28-A3B4-240F867399C2}"/>
              </a:ext>
            </a:extLst>
          </p:cNvPr>
          <p:cNvCxnSpPr>
            <a:cxnSpLocks/>
          </p:cNvCxnSpPr>
          <p:nvPr userDrawn="1"/>
        </p:nvCxnSpPr>
        <p:spPr>
          <a:xfrm flipV="1">
            <a:off x="5377406" y="6370594"/>
            <a:ext cx="0" cy="365125"/>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E356DB28-AF5A-4A9B-8BFD-AA444F03FF57}"/>
              </a:ext>
            </a:extLst>
          </p:cNvPr>
          <p:cNvCxnSpPr>
            <a:cxnSpLocks/>
          </p:cNvCxnSpPr>
          <p:nvPr userDrawn="1"/>
        </p:nvCxnSpPr>
        <p:spPr>
          <a:xfrm flipV="1">
            <a:off x="6812832" y="6356350"/>
            <a:ext cx="0" cy="365125"/>
          </a:xfrm>
          <a:prstGeom prst="line">
            <a:avLst/>
          </a:prstGeom>
          <a:ln w="63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7" name="Google Shape;16;p2">
            <a:extLst>
              <a:ext uri="{FF2B5EF4-FFF2-40B4-BE49-F238E27FC236}">
                <a16:creationId xmlns:a16="http://schemas.microsoft.com/office/drawing/2014/main" id="{59ECDB14-4E70-4736-8324-F39047562E42}"/>
              </a:ext>
            </a:extLst>
          </p:cNvPr>
          <p:cNvPicPr preferRelativeResize="0"/>
          <p:nvPr userDrawn="1"/>
        </p:nvPicPr>
        <p:blipFill rotWithShape="1">
          <a:blip r:embed="rId3">
            <a:alphaModFix/>
          </a:blip>
          <a:srcRect/>
          <a:stretch/>
        </p:blipFill>
        <p:spPr>
          <a:xfrm>
            <a:off x="7239932" y="6446293"/>
            <a:ext cx="217593" cy="217593"/>
          </a:xfrm>
          <a:prstGeom prst="rect">
            <a:avLst/>
          </a:prstGeom>
          <a:noFill/>
          <a:ln>
            <a:noFill/>
          </a:ln>
        </p:spPr>
      </p:pic>
      <p:pic>
        <p:nvPicPr>
          <p:cNvPr id="78" name="Google Shape;18;p2">
            <a:extLst>
              <a:ext uri="{FF2B5EF4-FFF2-40B4-BE49-F238E27FC236}">
                <a16:creationId xmlns:a16="http://schemas.microsoft.com/office/drawing/2014/main" id="{1761311C-B9EC-4B84-9F1F-A3DC9547C65E}"/>
              </a:ext>
            </a:extLst>
          </p:cNvPr>
          <p:cNvPicPr preferRelativeResize="0"/>
          <p:nvPr userDrawn="1"/>
        </p:nvPicPr>
        <p:blipFill rotWithShape="1">
          <a:blip r:embed="rId4">
            <a:alphaModFix/>
          </a:blip>
          <a:srcRect/>
          <a:stretch/>
        </p:blipFill>
        <p:spPr>
          <a:xfrm>
            <a:off x="6965161" y="6446293"/>
            <a:ext cx="217593" cy="217593"/>
          </a:xfrm>
          <a:prstGeom prst="rect">
            <a:avLst/>
          </a:prstGeom>
          <a:noFill/>
          <a:ln>
            <a:noFill/>
          </a:ln>
        </p:spPr>
      </p:pic>
      <p:sp>
        <p:nvSpPr>
          <p:cNvPr id="51" name="Footer Placeholder 4">
            <a:extLst>
              <a:ext uri="{FF2B5EF4-FFF2-40B4-BE49-F238E27FC236}">
                <a16:creationId xmlns:a16="http://schemas.microsoft.com/office/drawing/2014/main" id="{BAC2B077-9FD8-4B95-A060-F2838E190CA9}"/>
              </a:ext>
            </a:extLst>
          </p:cNvPr>
          <p:cNvSpPr txBox="1">
            <a:spLocks/>
          </p:cNvSpPr>
          <p:nvPr userDrawn="1"/>
        </p:nvSpPr>
        <p:spPr>
          <a:xfrm>
            <a:off x="5470457" y="6356350"/>
            <a:ext cx="1285193" cy="365125"/>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rgbClr val="08045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chemeClr val="bg1"/>
                </a:solidFill>
                <a:uFill>
                  <a:noFill/>
                </a:uFill>
                <a:latin typeface="Manrope SemiBold"/>
                <a:ea typeface="Manrope SemiBold"/>
                <a:cs typeface="Manrope SemiBold"/>
                <a:sym typeface="Manrope SemiBold"/>
                <a:hlinkClick r:id="rId5">
                  <a:extLst>
                    <a:ext uri="{A12FA001-AC4F-418D-AE19-62706E023703}">
                      <ahyp:hlinkClr xmlns:ahyp="http://schemas.microsoft.com/office/drawing/2018/hyperlinkcolor" val="tx"/>
                    </a:ext>
                  </a:extLst>
                </a:hlinkClick>
              </a:rPr>
              <a:t>ai4realnet.eu</a:t>
            </a:r>
            <a:endParaRPr lang="en-GB" b="1" dirty="0">
              <a:solidFill>
                <a:schemeClr val="bg1"/>
              </a:solidFill>
              <a:latin typeface="Manrope SemiBold"/>
              <a:ea typeface="Manrope SemiBold"/>
              <a:cs typeface="Manrope SemiBold"/>
              <a:sym typeface="Manrope SemiBold"/>
            </a:endParaRPr>
          </a:p>
        </p:txBody>
      </p:sp>
      <p:grpSp>
        <p:nvGrpSpPr>
          <p:cNvPr id="3" name="Group 2">
            <a:extLst>
              <a:ext uri="{FF2B5EF4-FFF2-40B4-BE49-F238E27FC236}">
                <a16:creationId xmlns:a16="http://schemas.microsoft.com/office/drawing/2014/main" id="{0E35509C-E45E-4519-B94E-9C96414C75F6}"/>
              </a:ext>
            </a:extLst>
          </p:cNvPr>
          <p:cNvGrpSpPr/>
          <p:nvPr userDrawn="1"/>
        </p:nvGrpSpPr>
        <p:grpSpPr>
          <a:xfrm>
            <a:off x="3019910" y="1831969"/>
            <a:ext cx="6427498" cy="2755727"/>
            <a:chOff x="3035862" y="994349"/>
            <a:chExt cx="6427498" cy="2755727"/>
          </a:xfrm>
        </p:grpSpPr>
        <p:sp>
          <p:nvSpPr>
            <p:cNvPr id="96" name="Freeform 2">
              <a:extLst>
                <a:ext uri="{FF2B5EF4-FFF2-40B4-BE49-F238E27FC236}">
                  <a16:creationId xmlns:a16="http://schemas.microsoft.com/office/drawing/2014/main" id="{CF140A45-D50B-40F8-A27F-118737AEB98B}"/>
                </a:ext>
              </a:extLst>
            </p:cNvPr>
            <p:cNvSpPr/>
            <p:nvPr userDrawn="1"/>
          </p:nvSpPr>
          <p:spPr>
            <a:xfrm>
              <a:off x="3035862" y="2561529"/>
              <a:ext cx="5892883" cy="139287"/>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pt-PT"/>
            </a:p>
          </p:txBody>
        </p:sp>
        <p:sp>
          <p:nvSpPr>
            <p:cNvPr id="27" name="Freeform 3">
              <a:extLst>
                <a:ext uri="{FF2B5EF4-FFF2-40B4-BE49-F238E27FC236}">
                  <a16:creationId xmlns:a16="http://schemas.microsoft.com/office/drawing/2014/main" id="{659F5F31-E541-4BC7-A139-E531A43B66A7}"/>
                </a:ext>
              </a:extLst>
            </p:cNvPr>
            <p:cNvSpPr/>
            <p:nvPr userDrawn="1"/>
          </p:nvSpPr>
          <p:spPr>
            <a:xfrm>
              <a:off x="4506704" y="994349"/>
              <a:ext cx="2832841" cy="1135897"/>
            </a:xfrm>
            <a:custGeom>
              <a:avLst/>
              <a:gdLst/>
              <a:ahLst/>
              <a:cxnLst/>
              <a:rect l="l" t="t" r="r" b="b"/>
              <a:pathLst>
                <a:path w="2031934" h="814754">
                  <a:moveTo>
                    <a:pt x="0" y="0"/>
                  </a:moveTo>
                  <a:lnTo>
                    <a:pt x="2031935" y="0"/>
                  </a:lnTo>
                  <a:lnTo>
                    <a:pt x="2031935" y="814754"/>
                  </a:lnTo>
                  <a:lnTo>
                    <a:pt x="0" y="814754"/>
                  </a:lnTo>
                  <a:lnTo>
                    <a:pt x="0" y="0"/>
                  </a:lnTo>
                  <a:close/>
                </a:path>
              </a:pathLst>
            </a:custGeom>
            <a:blipFill>
              <a:blip r:embed="rId7"/>
              <a:stretch>
                <a:fillRect/>
              </a:stretch>
            </a:blipFill>
          </p:spPr>
          <p:txBody>
            <a:bodyPr/>
            <a:lstStyle/>
            <a:p>
              <a:endParaRPr lang="pt-PT"/>
            </a:p>
          </p:txBody>
        </p:sp>
        <p:sp>
          <p:nvSpPr>
            <p:cNvPr id="52" name="Google Shape;25;p3">
              <a:extLst>
                <a:ext uri="{FF2B5EF4-FFF2-40B4-BE49-F238E27FC236}">
                  <a16:creationId xmlns:a16="http://schemas.microsoft.com/office/drawing/2014/main" id="{65C655A5-4BA6-43D5-B043-7640163C0704}"/>
                </a:ext>
              </a:extLst>
            </p:cNvPr>
            <p:cNvSpPr txBox="1"/>
            <p:nvPr userDrawn="1"/>
          </p:nvSpPr>
          <p:spPr>
            <a:xfrm>
              <a:off x="4373107" y="2765191"/>
              <a:ext cx="5090253" cy="984885"/>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None/>
              </a:pPr>
              <a:r>
                <a:rPr lang="en-GB" sz="1600" dirty="0">
                  <a:solidFill>
                    <a:schemeClr val="bg1"/>
                  </a:solidFill>
                  <a:latin typeface="Manrope Medium"/>
                  <a:ea typeface="Manrope Medium"/>
                  <a:cs typeface="Manrope Medium"/>
                  <a:sym typeface="Manrope Medium"/>
                </a:rPr>
                <a:t>AI4REALNET has received funding from </a:t>
              </a:r>
              <a:r>
                <a:rPr lang="en-GB" sz="1600" u="sng" dirty="0">
                  <a:solidFill>
                    <a:schemeClr val="bg1"/>
                  </a:solidFill>
                  <a:latin typeface="Manrope Medium"/>
                  <a:ea typeface="Manrope Medium"/>
                  <a:cs typeface="Manrope Medium"/>
                  <a:sym typeface="Manrope Medium"/>
                  <a:hlinkClick r:id="rId8">
                    <a:extLst>
                      <a:ext uri="{A12FA001-AC4F-418D-AE19-62706E023703}">
                        <ahyp:hlinkClr xmlns:ahyp="http://schemas.microsoft.com/office/drawing/2018/hyperlinkcolor" val="tx"/>
                      </a:ext>
                    </a:extLst>
                  </a:hlinkClick>
                </a:rPr>
                <a:t>European Union’s Horizon Europe</a:t>
              </a:r>
              <a:r>
                <a:rPr lang="en-GB" sz="1600" u="sng" dirty="0">
                  <a:solidFill>
                    <a:schemeClr val="bg1"/>
                  </a:solidFill>
                  <a:latin typeface="Manrope Medium"/>
                  <a:ea typeface="Manrope Medium"/>
                  <a:cs typeface="Manrope Medium"/>
                  <a:sym typeface="Manrope Medium"/>
                </a:rPr>
                <a:t> </a:t>
              </a:r>
              <a:r>
                <a:rPr lang="en-GB" sz="1600" u="sng" dirty="0">
                  <a:solidFill>
                    <a:schemeClr val="bg1"/>
                  </a:solidFill>
                  <a:latin typeface="Manrope Medium"/>
                  <a:ea typeface="Manrope Medium"/>
                  <a:cs typeface="Manrope Medium"/>
                  <a:sym typeface="Manrope Medium"/>
                  <a:hlinkClick r:id="rId8">
                    <a:extLst>
                      <a:ext uri="{A12FA001-AC4F-418D-AE19-62706E023703}">
                        <ahyp:hlinkClr xmlns:ahyp="http://schemas.microsoft.com/office/drawing/2018/hyperlinkcolor" val="tx"/>
                      </a:ext>
                    </a:extLst>
                  </a:hlinkClick>
                </a:rPr>
                <a:t>Research and Innovation programme</a:t>
              </a:r>
              <a:r>
                <a:rPr lang="en-GB" sz="1600" dirty="0">
                  <a:solidFill>
                    <a:schemeClr val="bg1"/>
                  </a:solidFill>
                  <a:latin typeface="Manrope Medium"/>
                  <a:ea typeface="Manrope Medium"/>
                  <a:cs typeface="Manrope Medium"/>
                  <a:sym typeface="Manrope Medium"/>
                </a:rPr>
                <a:t> under the Grant Agreement No 101119527 </a:t>
              </a:r>
              <a:r>
                <a:rPr lang="en-US" sz="1600" dirty="0">
                  <a:solidFill>
                    <a:schemeClr val="bg1"/>
                  </a:solidFill>
                  <a:latin typeface="Manrope Medium"/>
                  <a:ea typeface="Manrope Medium"/>
                  <a:cs typeface="Manrope Medium"/>
                  <a:sym typeface="Manrope Medium"/>
                </a:rPr>
                <a:t>and from the Swiss State Secretariat for Education, Research and </a:t>
              </a:r>
              <a:r>
                <a:rPr lang="en-US" sz="1600" dirty="0" err="1">
                  <a:solidFill>
                    <a:schemeClr val="bg1"/>
                  </a:solidFill>
                  <a:latin typeface="Manrope Medium"/>
                  <a:ea typeface="Manrope Medium"/>
                  <a:cs typeface="Manrope Medium"/>
                  <a:sym typeface="Manrope Medium"/>
                </a:rPr>
                <a:t>lnnovation</a:t>
              </a:r>
              <a:endParaRPr lang="en-GB" sz="1600" dirty="0">
                <a:solidFill>
                  <a:schemeClr val="bg1"/>
                </a:solidFill>
                <a:latin typeface="Manrope Medium"/>
                <a:ea typeface="Manrope Medium"/>
                <a:cs typeface="Manrope Medium"/>
                <a:sym typeface="Manrope Medium"/>
              </a:endParaRPr>
            </a:p>
          </p:txBody>
        </p:sp>
        <p:pic>
          <p:nvPicPr>
            <p:cNvPr id="53" name="Google Shape;68;p3">
              <a:extLst>
                <a:ext uri="{FF2B5EF4-FFF2-40B4-BE49-F238E27FC236}">
                  <a16:creationId xmlns:a16="http://schemas.microsoft.com/office/drawing/2014/main" id="{53DDB3EA-A5FF-4B77-820A-BC7319DA483B}"/>
                </a:ext>
              </a:extLst>
            </p:cNvPr>
            <p:cNvPicPr preferRelativeResize="0"/>
            <p:nvPr userDrawn="1"/>
          </p:nvPicPr>
          <p:blipFill>
            <a:blip r:embed="rId9">
              <a:alphaModFix/>
            </a:blip>
            <a:stretch>
              <a:fillRect/>
            </a:stretch>
          </p:blipFill>
          <p:spPr>
            <a:xfrm>
              <a:off x="3039483" y="2870521"/>
              <a:ext cx="1101258" cy="744063"/>
            </a:xfrm>
            <a:prstGeom prst="rect">
              <a:avLst/>
            </a:prstGeom>
            <a:noFill/>
            <a:ln>
              <a:noFill/>
            </a:ln>
          </p:spPr>
        </p:pic>
      </p:grpSp>
      <p:sp>
        <p:nvSpPr>
          <p:cNvPr id="2" name="Rectangle 1">
            <a:extLst>
              <a:ext uri="{FF2B5EF4-FFF2-40B4-BE49-F238E27FC236}">
                <a16:creationId xmlns:a16="http://schemas.microsoft.com/office/drawing/2014/main" id="{CF1B8098-0903-454E-9DD9-3572E7569C2F}"/>
              </a:ext>
            </a:extLst>
          </p:cNvPr>
          <p:cNvSpPr/>
          <p:nvPr userDrawn="1"/>
        </p:nvSpPr>
        <p:spPr>
          <a:xfrm>
            <a:off x="2996813" y="4689258"/>
            <a:ext cx="6096000" cy="646331"/>
          </a:xfrm>
          <a:prstGeom prst="rect">
            <a:avLst/>
          </a:prstGeom>
        </p:spPr>
        <p:txBody>
          <a:bodyPr>
            <a:spAutoFit/>
          </a:bodyPr>
          <a:lstStyle/>
          <a:p>
            <a:pPr algn="l"/>
            <a:r>
              <a:rPr lang="en-US" sz="1200" b="0" i="0" dirty="0">
                <a:solidFill>
                  <a:schemeClr val="bg1"/>
                </a:solidFill>
                <a:effectLst/>
                <a:latin typeface="+mj-lt"/>
              </a:rPr>
              <a:t>Funded by the European Union. Views and opinions expressed are however those of the author(s) only and do not necessarily reflect those of the European Union. Neither the European Union nor the granting authority can be held responsible for them.</a:t>
            </a:r>
          </a:p>
        </p:txBody>
      </p:sp>
      <p:pic>
        <p:nvPicPr>
          <p:cNvPr id="5" name="Picture 4">
            <a:extLst>
              <a:ext uri="{FF2B5EF4-FFF2-40B4-BE49-F238E27FC236}">
                <a16:creationId xmlns:a16="http://schemas.microsoft.com/office/drawing/2014/main" id="{86C3FAB1-0D01-46C6-ADF6-138CF9B2A1A1}"/>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6227" t="11667"/>
          <a:stretch/>
        </p:blipFill>
        <p:spPr>
          <a:xfrm>
            <a:off x="-1" y="-1"/>
            <a:ext cx="6726277" cy="4997531"/>
          </a:xfrm>
          <a:prstGeom prst="rect">
            <a:avLst/>
          </a:prstGeom>
        </p:spPr>
      </p:pic>
      <p:pic>
        <p:nvPicPr>
          <p:cNvPr id="54" name="Picture 53">
            <a:extLst>
              <a:ext uri="{FF2B5EF4-FFF2-40B4-BE49-F238E27FC236}">
                <a16:creationId xmlns:a16="http://schemas.microsoft.com/office/drawing/2014/main" id="{3924F5EF-12AA-4C02-902B-88E933FEC080}"/>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6227" t="11667"/>
          <a:stretch/>
        </p:blipFill>
        <p:spPr>
          <a:xfrm rot="10800000">
            <a:off x="5465723" y="1831969"/>
            <a:ext cx="6726277" cy="4997531"/>
          </a:xfrm>
          <a:prstGeom prst="rect">
            <a:avLst/>
          </a:prstGeom>
        </p:spPr>
      </p:pic>
    </p:spTree>
    <p:extLst>
      <p:ext uri="{BB962C8B-B14F-4D97-AF65-F5344CB8AC3E}">
        <p14:creationId xmlns:p14="http://schemas.microsoft.com/office/powerpoint/2010/main" val="120294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08EBB9-AB83-4DFA-8FFD-8976FCB27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5106AD08-CD6D-45AF-BDBC-51ADE8131E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4CF355C3-6604-484F-8647-4FA499139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F1DC6-EAE1-4388-AADE-D441CE8D7AF0}" type="datetimeFigureOut">
              <a:rPr lang="pt-PT" smtClean="0"/>
              <a:t>12/04/2026</a:t>
            </a:fld>
            <a:endParaRPr lang="pt-PT"/>
          </a:p>
        </p:txBody>
      </p:sp>
      <p:sp>
        <p:nvSpPr>
          <p:cNvPr id="5" name="Footer Placeholder 4">
            <a:extLst>
              <a:ext uri="{FF2B5EF4-FFF2-40B4-BE49-F238E27FC236}">
                <a16:creationId xmlns:a16="http://schemas.microsoft.com/office/drawing/2014/main" id="{715EA108-073B-4F05-B2DE-0F838D5D2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dirty="0"/>
          </a:p>
        </p:txBody>
      </p:sp>
      <p:sp>
        <p:nvSpPr>
          <p:cNvPr id="6" name="Slide Number Placeholder 5">
            <a:extLst>
              <a:ext uri="{FF2B5EF4-FFF2-40B4-BE49-F238E27FC236}">
                <a16:creationId xmlns:a16="http://schemas.microsoft.com/office/drawing/2014/main" id="{696C9CC3-DCAB-44D9-AC66-E99DC24DB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E4D28-99AA-4BFA-B940-DC80441FB929}" type="slidenum">
              <a:rPr lang="pt-PT" smtClean="0"/>
              <a:t>‹#›</a:t>
            </a:fld>
            <a:endParaRPr lang="pt-PT" dirty="0"/>
          </a:p>
        </p:txBody>
      </p:sp>
    </p:spTree>
    <p:extLst>
      <p:ext uri="{BB962C8B-B14F-4D97-AF65-F5344CB8AC3E}">
        <p14:creationId xmlns:p14="http://schemas.microsoft.com/office/powerpoint/2010/main" val="3191892081"/>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1" r:id="rId3"/>
    <p:sldLayoutId id="2147483650" r:id="rId4"/>
    <p:sldLayoutId id="2147483652" r:id="rId5"/>
    <p:sldLayoutId id="2147483654" r:id="rId6"/>
    <p:sldLayoutId id="2147483655" r:id="rId7"/>
    <p:sldLayoutId id="214748366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i4realnet.eu/wp-content/uploads/2025/03/D4.1_Evaluation-and-test-protocols-v1.0.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082D-D985-4C01-85B3-4B6430839188}"/>
              </a:ext>
            </a:extLst>
          </p:cNvPr>
          <p:cNvSpPr>
            <a:spLocks noGrp="1"/>
          </p:cNvSpPr>
          <p:nvPr>
            <p:ph type="ctrTitle"/>
          </p:nvPr>
        </p:nvSpPr>
        <p:spPr/>
        <p:txBody>
          <a:bodyPr>
            <a:noAutofit/>
          </a:bodyPr>
          <a:lstStyle/>
          <a:p>
            <a:r>
              <a:rPr lang="en-US" sz="3200" noProof="0" dirty="0"/>
              <a:t>AI for critical infrastructures – Success story</a:t>
            </a:r>
          </a:p>
        </p:txBody>
      </p:sp>
      <p:sp>
        <p:nvSpPr>
          <p:cNvPr id="3" name="Subtitle 2">
            <a:extLst>
              <a:ext uri="{FF2B5EF4-FFF2-40B4-BE49-F238E27FC236}">
                <a16:creationId xmlns:a16="http://schemas.microsoft.com/office/drawing/2014/main" id="{9777AB45-0625-4B62-83AA-FF7B35B74B7D}"/>
              </a:ext>
            </a:extLst>
          </p:cNvPr>
          <p:cNvSpPr>
            <a:spLocks noGrp="1"/>
          </p:cNvSpPr>
          <p:nvPr>
            <p:ph type="subTitle" idx="1"/>
          </p:nvPr>
        </p:nvSpPr>
        <p:spPr>
          <a:xfrm>
            <a:off x="838200" y="4402427"/>
            <a:ext cx="10208408" cy="450978"/>
          </a:xfrm>
        </p:spPr>
        <p:txBody>
          <a:bodyPr>
            <a:normAutofit fontScale="85000" lnSpcReduction="10000"/>
          </a:bodyPr>
          <a:lstStyle/>
          <a:p>
            <a:r>
              <a:rPr lang="en-US" noProof="0" dirty="0"/>
              <a:t>ADRA’s Future Ready 2026: Harnessing AI, Data, and Robotics for Next-Generation Innovation</a:t>
            </a:r>
          </a:p>
        </p:txBody>
      </p:sp>
      <p:sp>
        <p:nvSpPr>
          <p:cNvPr id="4" name="Text Placeholder 3">
            <a:extLst>
              <a:ext uri="{FF2B5EF4-FFF2-40B4-BE49-F238E27FC236}">
                <a16:creationId xmlns:a16="http://schemas.microsoft.com/office/drawing/2014/main" id="{3BF82468-3F32-4079-8F9D-83BBCC220EF7}"/>
              </a:ext>
            </a:extLst>
          </p:cNvPr>
          <p:cNvSpPr>
            <a:spLocks noGrp="1"/>
          </p:cNvSpPr>
          <p:nvPr>
            <p:ph type="body" sz="quarter" idx="13"/>
          </p:nvPr>
        </p:nvSpPr>
        <p:spPr>
          <a:xfrm>
            <a:off x="838199" y="5105400"/>
            <a:ext cx="8658439" cy="520700"/>
          </a:xfrm>
        </p:spPr>
        <p:txBody>
          <a:bodyPr>
            <a:normAutofit/>
          </a:bodyPr>
          <a:lstStyle/>
          <a:p>
            <a:r>
              <a:rPr lang="en-US" noProof="0" dirty="0"/>
              <a:t>Ricardo J. Bessa (INESC TEC, Project </a:t>
            </a:r>
            <a:r>
              <a:rPr lang="en-US" dirty="0"/>
              <a:t>C</a:t>
            </a:r>
            <a:r>
              <a:rPr lang="en-US" noProof="0" dirty="0" err="1"/>
              <a:t>oordinator</a:t>
            </a:r>
            <a:r>
              <a:rPr lang="en-US" noProof="0" dirty="0"/>
              <a:t>), </a:t>
            </a:r>
            <a:r>
              <a:rPr lang="da-DK" dirty="0"/>
              <a:t>B</a:t>
            </a:r>
            <a:r>
              <a:rPr lang="da-DK" noProof="0" dirty="0"/>
              <a:t>runo</a:t>
            </a:r>
            <a:r>
              <a:rPr lang="da-DK" dirty="0"/>
              <a:t> L</a:t>
            </a:r>
            <a:r>
              <a:rPr lang="da-DK" noProof="0" dirty="0"/>
              <a:t>emetayer (RTE, End User)</a:t>
            </a:r>
            <a:endParaRPr lang="en-US" noProof="0" dirty="0"/>
          </a:p>
        </p:txBody>
      </p:sp>
    </p:spTree>
    <p:extLst>
      <p:ext uri="{BB962C8B-B14F-4D97-AF65-F5344CB8AC3E}">
        <p14:creationId xmlns:p14="http://schemas.microsoft.com/office/powerpoint/2010/main" val="227391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911CC7-86DD-1546-DA08-0BC7C147F4D3}"/>
              </a:ext>
            </a:extLst>
          </p:cNvPr>
          <p:cNvSpPr>
            <a:spLocks noGrp="1"/>
          </p:cNvSpPr>
          <p:nvPr>
            <p:ph type="ctrTitle"/>
          </p:nvPr>
        </p:nvSpPr>
        <p:spPr/>
        <p:txBody>
          <a:bodyPr/>
          <a:lstStyle/>
          <a:p>
            <a:r>
              <a:rPr lang="pt-PT" dirty="0"/>
              <a:t>Backup slides</a:t>
            </a:r>
          </a:p>
        </p:txBody>
      </p:sp>
    </p:spTree>
    <p:extLst>
      <p:ext uri="{BB962C8B-B14F-4D97-AF65-F5344CB8AC3E}">
        <p14:creationId xmlns:p14="http://schemas.microsoft.com/office/powerpoint/2010/main" val="2908562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983B-A334-928B-32AE-241BC434F59E}"/>
              </a:ext>
            </a:extLst>
          </p:cNvPr>
          <p:cNvSpPr>
            <a:spLocks noGrp="1"/>
          </p:cNvSpPr>
          <p:nvPr>
            <p:ph type="title"/>
          </p:nvPr>
        </p:nvSpPr>
        <p:spPr/>
        <p:txBody>
          <a:bodyPr/>
          <a:lstStyle/>
          <a:p>
            <a:r>
              <a:rPr lang="en-US" dirty="0"/>
              <a:t>Benefits from the open-source model</a:t>
            </a:r>
            <a:endParaRPr lang="en-US" noProof="0" dirty="0"/>
          </a:p>
        </p:txBody>
      </p:sp>
      <p:sp>
        <p:nvSpPr>
          <p:cNvPr id="3" name="Content Placeholder 2">
            <a:extLst>
              <a:ext uri="{FF2B5EF4-FFF2-40B4-BE49-F238E27FC236}">
                <a16:creationId xmlns:a16="http://schemas.microsoft.com/office/drawing/2014/main" id="{CC3EEDC7-6961-D53E-9163-93BBA335D2CA}"/>
              </a:ext>
            </a:extLst>
          </p:cNvPr>
          <p:cNvSpPr>
            <a:spLocks noGrp="1"/>
          </p:cNvSpPr>
          <p:nvPr>
            <p:ph idx="1"/>
          </p:nvPr>
        </p:nvSpPr>
        <p:spPr/>
        <p:txBody>
          <a:bodyPr>
            <a:normAutofit/>
          </a:bodyPr>
          <a:lstStyle/>
          <a:p>
            <a:r>
              <a:rPr lang="en-US" dirty="0"/>
              <a:t>Opportunity for collaborative improvement of an end-to-end stack for AI assistants (algorithms → HMI)</a:t>
            </a:r>
          </a:p>
          <a:p>
            <a:r>
              <a:rPr lang="en-US" dirty="0"/>
              <a:t>Encourage co-creation with critical infrastructure operators and vendors</a:t>
            </a:r>
          </a:p>
          <a:p>
            <a:r>
              <a:rPr lang="en-US" noProof="0" dirty="0"/>
              <a:t>Increase awareness for the development and human-in-the-loop testing of AI solutions aligned with the EU AI Act</a:t>
            </a:r>
          </a:p>
          <a:p>
            <a:r>
              <a:rPr lang="en-US" noProof="0" dirty="0"/>
              <a:t>Facilitating continuous improvement of RL agents &amp; HMI (towards agentic AI)</a:t>
            </a:r>
          </a:p>
          <a:p>
            <a:r>
              <a:rPr lang="en-US" dirty="0"/>
              <a:t>Open-source to accelerate adoption and impact</a:t>
            </a:r>
          </a:p>
          <a:p>
            <a:r>
              <a:rPr lang="en-US" noProof="0" dirty="0"/>
              <a:t>Linking to other similar efforts beyond Europe (via Linux Foundation)</a:t>
            </a:r>
            <a:r>
              <a:rPr lang="en-US" dirty="0"/>
              <a:t> and</a:t>
            </a:r>
            <a:r>
              <a:rPr lang="en-US" noProof="0" dirty="0"/>
              <a:t> exploring potential for cross-sector collaboration</a:t>
            </a:r>
          </a:p>
        </p:txBody>
      </p:sp>
    </p:spTree>
    <p:extLst>
      <p:ext uri="{BB962C8B-B14F-4D97-AF65-F5344CB8AC3E}">
        <p14:creationId xmlns:p14="http://schemas.microsoft.com/office/powerpoint/2010/main" val="1982015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1506-DCD6-47AB-B36A-5D04D8F8ACE9}"/>
              </a:ext>
            </a:extLst>
          </p:cNvPr>
          <p:cNvSpPr>
            <a:spLocks noGrp="1"/>
          </p:cNvSpPr>
          <p:nvPr>
            <p:ph type="title"/>
          </p:nvPr>
        </p:nvSpPr>
        <p:spPr/>
        <p:txBody>
          <a:bodyPr/>
          <a:lstStyle/>
          <a:p>
            <a:r>
              <a:rPr lang="en-US" noProof="0" dirty="0"/>
              <a:t>Use cases</a:t>
            </a:r>
          </a:p>
        </p:txBody>
      </p:sp>
      <p:pic>
        <p:nvPicPr>
          <p:cNvPr id="4" name="Picture 3" descr="A poster of a power grid system&#10;&#10;Description automatically generated">
            <a:extLst>
              <a:ext uri="{FF2B5EF4-FFF2-40B4-BE49-F238E27FC236}">
                <a16:creationId xmlns:a16="http://schemas.microsoft.com/office/drawing/2014/main" id="{4CC55626-1CF0-C330-8D63-B58D1301E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123" y="1473861"/>
            <a:ext cx="4201924" cy="4780389"/>
          </a:xfrm>
          <a:prstGeom prst="rect">
            <a:avLst/>
          </a:prstGeom>
          <a:ln>
            <a:solidFill>
              <a:schemeClr val="accent1"/>
            </a:solidFill>
          </a:ln>
        </p:spPr>
      </p:pic>
      <p:pic>
        <p:nvPicPr>
          <p:cNvPr id="5" name="Picture 4" descr="A poster of a phone&#10;&#10;Description automatically generated with medium confidence">
            <a:extLst>
              <a:ext uri="{FF2B5EF4-FFF2-40B4-BE49-F238E27FC236}">
                <a16:creationId xmlns:a16="http://schemas.microsoft.com/office/drawing/2014/main" id="{58C7DE50-D8A9-987F-BC1F-CCDB45F88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658" y="1473861"/>
            <a:ext cx="4199990" cy="4778188"/>
          </a:xfrm>
          <a:prstGeom prst="rect">
            <a:avLst/>
          </a:prstGeom>
          <a:ln>
            <a:solidFill>
              <a:schemeClr val="accent1"/>
            </a:solidFill>
          </a:ln>
        </p:spPr>
      </p:pic>
    </p:spTree>
    <p:extLst>
      <p:ext uri="{BB962C8B-B14F-4D97-AF65-F5344CB8AC3E}">
        <p14:creationId xmlns:p14="http://schemas.microsoft.com/office/powerpoint/2010/main" val="2390897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CE7F-7403-6795-885D-39A73BAC53B5}"/>
              </a:ext>
            </a:extLst>
          </p:cNvPr>
          <p:cNvSpPr>
            <a:spLocks noGrp="1"/>
          </p:cNvSpPr>
          <p:nvPr>
            <p:ph type="title"/>
          </p:nvPr>
        </p:nvSpPr>
        <p:spPr/>
        <p:txBody>
          <a:bodyPr/>
          <a:lstStyle/>
          <a:p>
            <a:r>
              <a:rPr lang="en-US" noProof="0" dirty="0"/>
              <a:t>AINETUS platform</a:t>
            </a:r>
          </a:p>
        </p:txBody>
      </p:sp>
      <p:sp>
        <p:nvSpPr>
          <p:cNvPr id="4" name="Rectangle: Rounded Corners 3">
            <a:extLst>
              <a:ext uri="{FF2B5EF4-FFF2-40B4-BE49-F238E27FC236}">
                <a16:creationId xmlns:a16="http://schemas.microsoft.com/office/drawing/2014/main" id="{0C4939D6-90F0-6B3B-3804-14A9CD7CE197}"/>
              </a:ext>
            </a:extLst>
          </p:cNvPr>
          <p:cNvSpPr/>
          <p:nvPr/>
        </p:nvSpPr>
        <p:spPr>
          <a:xfrm>
            <a:off x="3793298" y="2017451"/>
            <a:ext cx="4293704" cy="795130"/>
          </a:xfrm>
          <a:prstGeom prst="round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err="1">
                <a:solidFill>
                  <a:schemeClr val="bg2">
                    <a:lumMod val="25000"/>
                  </a:schemeClr>
                </a:solidFill>
              </a:rPr>
              <a:t>InteractiveAI</a:t>
            </a:r>
            <a:r>
              <a:rPr lang="en-US" noProof="0" dirty="0">
                <a:solidFill>
                  <a:schemeClr val="bg2">
                    <a:lumMod val="25000"/>
                  </a:schemeClr>
                </a:solidFill>
              </a:rPr>
              <a:t> </a:t>
            </a:r>
            <a:r>
              <a:rPr lang="en-US" b="1" noProof="0" dirty="0">
                <a:solidFill>
                  <a:srgbClr val="7030A0"/>
                </a:solidFill>
              </a:rPr>
              <a:t>[human-AI interface]</a:t>
            </a:r>
          </a:p>
        </p:txBody>
      </p:sp>
      <p:sp>
        <p:nvSpPr>
          <p:cNvPr id="5" name="Rectangle: Rounded Corners 4">
            <a:extLst>
              <a:ext uri="{FF2B5EF4-FFF2-40B4-BE49-F238E27FC236}">
                <a16:creationId xmlns:a16="http://schemas.microsoft.com/office/drawing/2014/main" id="{106152F8-727D-FD73-35D8-C387E7E6483E}"/>
              </a:ext>
            </a:extLst>
          </p:cNvPr>
          <p:cNvSpPr/>
          <p:nvPr/>
        </p:nvSpPr>
        <p:spPr>
          <a:xfrm>
            <a:off x="8994776" y="2017451"/>
            <a:ext cx="2570922" cy="79513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2">
                    <a:lumMod val="25000"/>
                  </a:schemeClr>
                </a:solidFill>
              </a:rPr>
              <a:t>Grid2Op</a:t>
            </a:r>
            <a:r>
              <a:rPr lang="en-US" noProof="0" dirty="0">
                <a:solidFill>
                  <a:schemeClr val="bg2">
                    <a:lumMod val="25000"/>
                  </a:schemeClr>
                </a:solidFill>
              </a:rPr>
              <a:t> </a:t>
            </a:r>
            <a:r>
              <a:rPr lang="en-US" b="1" noProof="0" dirty="0">
                <a:solidFill>
                  <a:srgbClr val="7030A0"/>
                </a:solidFill>
              </a:rPr>
              <a:t>[environment]</a:t>
            </a:r>
          </a:p>
        </p:txBody>
      </p:sp>
      <p:cxnSp>
        <p:nvCxnSpPr>
          <p:cNvPr id="6" name="Straight Arrow Connector 5">
            <a:extLst>
              <a:ext uri="{FF2B5EF4-FFF2-40B4-BE49-F238E27FC236}">
                <a16:creationId xmlns:a16="http://schemas.microsoft.com/office/drawing/2014/main" id="{3849B960-6E24-481A-AB48-0D68B5EBAC66}"/>
              </a:ext>
            </a:extLst>
          </p:cNvPr>
          <p:cNvCxnSpPr/>
          <p:nvPr/>
        </p:nvCxnSpPr>
        <p:spPr>
          <a:xfrm>
            <a:off x="8087002" y="2251736"/>
            <a:ext cx="907774" cy="0"/>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1DB536-07EF-3D27-6DAD-A81AC5F5C243}"/>
              </a:ext>
            </a:extLst>
          </p:cNvPr>
          <p:cNvCxnSpPr>
            <a:cxnSpLocks/>
          </p:cNvCxnSpPr>
          <p:nvPr/>
        </p:nvCxnSpPr>
        <p:spPr>
          <a:xfrm flipH="1">
            <a:off x="8087002" y="2547241"/>
            <a:ext cx="907774" cy="0"/>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9877F275-0397-045D-564D-49ECEF64FFF6}"/>
              </a:ext>
            </a:extLst>
          </p:cNvPr>
          <p:cNvSpPr/>
          <p:nvPr/>
        </p:nvSpPr>
        <p:spPr>
          <a:xfrm>
            <a:off x="361975" y="3678498"/>
            <a:ext cx="11568950" cy="2396292"/>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noProof="0" dirty="0">
              <a:solidFill>
                <a:srgbClr val="0070C0"/>
              </a:solidFill>
            </a:endParaRPr>
          </a:p>
        </p:txBody>
      </p:sp>
      <p:sp>
        <p:nvSpPr>
          <p:cNvPr id="9" name="TextBox 8">
            <a:extLst>
              <a:ext uri="{FF2B5EF4-FFF2-40B4-BE49-F238E27FC236}">
                <a16:creationId xmlns:a16="http://schemas.microsoft.com/office/drawing/2014/main" id="{39B911A9-A4A6-CB19-853E-9904108495B9}"/>
              </a:ext>
            </a:extLst>
          </p:cNvPr>
          <p:cNvSpPr txBox="1"/>
          <p:nvPr/>
        </p:nvSpPr>
        <p:spPr>
          <a:xfrm>
            <a:off x="634459" y="3713167"/>
            <a:ext cx="1409470" cy="338554"/>
          </a:xfrm>
          <a:prstGeom prst="rect">
            <a:avLst/>
          </a:prstGeom>
          <a:noFill/>
        </p:spPr>
        <p:txBody>
          <a:bodyPr wrap="square">
            <a:spAutoFit/>
          </a:bodyPr>
          <a:lstStyle/>
          <a:p>
            <a:pPr algn="ctr"/>
            <a:r>
              <a:rPr lang="en-US" sz="1600" b="1" noProof="0" dirty="0">
                <a:solidFill>
                  <a:srgbClr val="7030A0"/>
                </a:solidFill>
              </a:rPr>
              <a:t>AI Assistant</a:t>
            </a:r>
          </a:p>
        </p:txBody>
      </p:sp>
      <p:sp>
        <p:nvSpPr>
          <p:cNvPr id="10" name="Rectangle: Rounded Corners 9">
            <a:extLst>
              <a:ext uri="{FF2B5EF4-FFF2-40B4-BE49-F238E27FC236}">
                <a16:creationId xmlns:a16="http://schemas.microsoft.com/office/drawing/2014/main" id="{1BFFCE54-D1CC-D7B7-7E5B-8C1AF8A94169}"/>
              </a:ext>
            </a:extLst>
          </p:cNvPr>
          <p:cNvSpPr/>
          <p:nvPr/>
        </p:nvSpPr>
        <p:spPr>
          <a:xfrm>
            <a:off x="3598867" y="3841381"/>
            <a:ext cx="4119350" cy="2021394"/>
          </a:xfrm>
          <a:prstGeom prst="round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2">
                    <a:lumMod val="25000"/>
                  </a:schemeClr>
                </a:solidFill>
              </a:rPr>
              <a:t>Reinforcement learning (RL) agents</a:t>
            </a:r>
          </a:p>
          <a:p>
            <a:pPr marL="285750" indent="-285750">
              <a:buFont typeface="Wingdings" panose="05000000000000000000" pitchFamily="2" charset="2"/>
              <a:buChar char="§"/>
            </a:pPr>
            <a:r>
              <a:rPr lang="en-US" noProof="0" dirty="0">
                <a:solidFill>
                  <a:schemeClr val="bg2">
                    <a:lumMod val="25000"/>
                  </a:schemeClr>
                </a:solidFill>
              </a:rPr>
              <a:t>Distributed RL</a:t>
            </a:r>
            <a:endParaRPr lang="en-US" noProof="0" dirty="0">
              <a:solidFill>
                <a:schemeClr val="accent1">
                  <a:lumMod val="50000"/>
                </a:schemeClr>
              </a:solidFill>
            </a:endParaRPr>
          </a:p>
          <a:p>
            <a:pPr marL="285750" indent="-285750">
              <a:buFont typeface="Wingdings" panose="05000000000000000000" pitchFamily="2" charset="2"/>
              <a:buChar char="§"/>
            </a:pPr>
            <a:r>
              <a:rPr lang="en-US" noProof="0" dirty="0">
                <a:solidFill>
                  <a:schemeClr val="bg2">
                    <a:lumMod val="25000"/>
                  </a:schemeClr>
                </a:solidFill>
              </a:rPr>
              <a:t>Co-learning</a:t>
            </a:r>
          </a:p>
          <a:p>
            <a:pPr marL="285750" indent="-285750">
              <a:buFont typeface="Wingdings" panose="05000000000000000000" pitchFamily="2" charset="2"/>
              <a:buChar char="§"/>
            </a:pPr>
            <a:r>
              <a:rPr lang="en-US" noProof="0" dirty="0" err="1">
                <a:solidFill>
                  <a:schemeClr val="bg2">
                    <a:lumMod val="25000"/>
                  </a:schemeClr>
                </a:solidFill>
              </a:rPr>
              <a:t>DeepQExpert</a:t>
            </a:r>
            <a:endParaRPr lang="en-US" noProof="0" dirty="0">
              <a:solidFill>
                <a:schemeClr val="bg2">
                  <a:lumMod val="25000"/>
                </a:schemeClr>
              </a:solidFill>
            </a:endParaRPr>
          </a:p>
          <a:p>
            <a:pPr marL="285750" indent="-285750">
              <a:buFont typeface="Wingdings" panose="05000000000000000000" pitchFamily="2" charset="2"/>
              <a:buChar char="§"/>
            </a:pPr>
            <a:r>
              <a:rPr lang="en-US" noProof="0" dirty="0">
                <a:solidFill>
                  <a:schemeClr val="bg2">
                    <a:lumMod val="25000"/>
                  </a:schemeClr>
                </a:solidFill>
              </a:rPr>
              <a:t>Safe RL</a:t>
            </a:r>
          </a:p>
          <a:p>
            <a:pPr marL="285750" indent="-285750">
              <a:buFont typeface="Wingdings" panose="05000000000000000000" pitchFamily="2" charset="2"/>
              <a:buChar char="§"/>
            </a:pPr>
            <a:r>
              <a:rPr lang="en-US" noProof="0" dirty="0">
                <a:solidFill>
                  <a:schemeClr val="bg2">
                    <a:lumMod val="25000"/>
                  </a:schemeClr>
                </a:solidFill>
              </a:rPr>
              <a:t>GNN power grid control</a:t>
            </a:r>
          </a:p>
        </p:txBody>
      </p:sp>
      <p:sp>
        <p:nvSpPr>
          <p:cNvPr id="11" name="Rectangle: Rounded Corners 10">
            <a:extLst>
              <a:ext uri="{FF2B5EF4-FFF2-40B4-BE49-F238E27FC236}">
                <a16:creationId xmlns:a16="http://schemas.microsoft.com/office/drawing/2014/main" id="{B46639D1-0F5D-FDB3-EBE1-5A9AA7E371D2}"/>
              </a:ext>
            </a:extLst>
          </p:cNvPr>
          <p:cNvSpPr/>
          <p:nvPr/>
        </p:nvSpPr>
        <p:spPr>
          <a:xfrm>
            <a:off x="8028307" y="4051721"/>
            <a:ext cx="3783693" cy="1804746"/>
          </a:xfrm>
          <a:prstGeom prst="round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2">
                    <a:lumMod val="25000"/>
                  </a:schemeClr>
                </a:solidFill>
              </a:rPr>
              <a:t>Alarm functions</a:t>
            </a:r>
          </a:p>
          <a:p>
            <a:pPr marL="285750" indent="-285750">
              <a:buFont typeface="Arial" panose="020B0604020202020204" pitchFamily="34" charset="0"/>
              <a:buChar char="•"/>
            </a:pPr>
            <a:r>
              <a:rPr lang="en-US" noProof="0" dirty="0">
                <a:solidFill>
                  <a:schemeClr val="bg2">
                    <a:lumMod val="25000"/>
                  </a:schemeClr>
                </a:solidFill>
              </a:rPr>
              <a:t>Failure prediction</a:t>
            </a:r>
          </a:p>
          <a:p>
            <a:pPr marL="285750" indent="-285750">
              <a:buFont typeface="Arial" panose="020B0604020202020204" pitchFamily="34" charset="0"/>
              <a:buChar char="•"/>
            </a:pPr>
            <a:r>
              <a:rPr lang="en-US" noProof="0" dirty="0">
                <a:solidFill>
                  <a:schemeClr val="bg2">
                    <a:lumMod val="25000"/>
                  </a:schemeClr>
                </a:solidFill>
              </a:rPr>
              <a:t>Uncertainty modelling and prediction</a:t>
            </a:r>
          </a:p>
          <a:p>
            <a:pPr marL="285750" indent="-285750">
              <a:buFont typeface="Arial" panose="020B0604020202020204" pitchFamily="34" charset="0"/>
              <a:buChar char="•"/>
            </a:pPr>
            <a:r>
              <a:rPr lang="en-US" noProof="0" dirty="0">
                <a:solidFill>
                  <a:schemeClr val="bg2">
                    <a:lumMod val="25000"/>
                  </a:schemeClr>
                </a:solidFill>
              </a:rPr>
              <a:t>Explainability dashboard</a:t>
            </a:r>
          </a:p>
        </p:txBody>
      </p:sp>
      <p:sp>
        <p:nvSpPr>
          <p:cNvPr id="12" name="Rectangle: Rounded Corners 11">
            <a:extLst>
              <a:ext uri="{FF2B5EF4-FFF2-40B4-BE49-F238E27FC236}">
                <a16:creationId xmlns:a16="http://schemas.microsoft.com/office/drawing/2014/main" id="{ED7D2841-D82D-4905-70F5-FBAC2206F63D}"/>
              </a:ext>
            </a:extLst>
          </p:cNvPr>
          <p:cNvSpPr/>
          <p:nvPr/>
        </p:nvSpPr>
        <p:spPr>
          <a:xfrm>
            <a:off x="478821" y="5061337"/>
            <a:ext cx="2709923" cy="795130"/>
          </a:xfrm>
          <a:prstGeom prst="round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2">
                    <a:lumMod val="25000"/>
                  </a:schemeClr>
                </a:solidFill>
              </a:rPr>
              <a:t>Graph Neural Solver</a:t>
            </a:r>
            <a:r>
              <a:rPr lang="en-US" noProof="0" dirty="0">
                <a:solidFill>
                  <a:schemeClr val="bg2">
                    <a:lumMod val="25000"/>
                  </a:schemeClr>
                </a:solidFill>
              </a:rPr>
              <a:t> for power flow calculation</a:t>
            </a:r>
            <a:endParaRPr lang="en-US" b="1" noProof="0" dirty="0">
              <a:solidFill>
                <a:schemeClr val="bg2">
                  <a:lumMod val="25000"/>
                </a:schemeClr>
              </a:solidFill>
            </a:endParaRPr>
          </a:p>
        </p:txBody>
      </p:sp>
      <p:cxnSp>
        <p:nvCxnSpPr>
          <p:cNvPr id="13" name="Straight Arrow Connector 12">
            <a:extLst>
              <a:ext uri="{FF2B5EF4-FFF2-40B4-BE49-F238E27FC236}">
                <a16:creationId xmlns:a16="http://schemas.microsoft.com/office/drawing/2014/main" id="{DE668904-9928-5DAC-AAC2-600D96BDC875}"/>
              </a:ext>
            </a:extLst>
          </p:cNvPr>
          <p:cNvCxnSpPr>
            <a:cxnSpLocks/>
            <a:stCxn id="11" idx="0"/>
          </p:cNvCxnSpPr>
          <p:nvPr/>
        </p:nvCxnSpPr>
        <p:spPr>
          <a:xfrm flipH="1" flipV="1">
            <a:off x="7864620" y="2827165"/>
            <a:ext cx="2055534" cy="1224556"/>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FC20D46-B440-CBDA-910D-8228959BB140}"/>
              </a:ext>
            </a:extLst>
          </p:cNvPr>
          <p:cNvCxnSpPr>
            <a:cxnSpLocks/>
            <a:stCxn id="10" idx="0"/>
          </p:cNvCxnSpPr>
          <p:nvPr/>
        </p:nvCxnSpPr>
        <p:spPr>
          <a:xfrm flipV="1">
            <a:off x="5658542" y="2827165"/>
            <a:ext cx="0" cy="1014216"/>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BA6E14-9B92-CF7D-416A-9B3F01412408}"/>
              </a:ext>
            </a:extLst>
          </p:cNvPr>
          <p:cNvCxnSpPr>
            <a:cxnSpLocks/>
          </p:cNvCxnSpPr>
          <p:nvPr/>
        </p:nvCxnSpPr>
        <p:spPr>
          <a:xfrm>
            <a:off x="3183353" y="5333856"/>
            <a:ext cx="410123" cy="0"/>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EAA5ECD-3FBE-2915-C64C-D4390E3DFAED}"/>
              </a:ext>
            </a:extLst>
          </p:cNvPr>
          <p:cNvCxnSpPr>
            <a:cxnSpLocks/>
          </p:cNvCxnSpPr>
          <p:nvPr/>
        </p:nvCxnSpPr>
        <p:spPr>
          <a:xfrm flipH="1">
            <a:off x="3183354" y="5561121"/>
            <a:ext cx="410123" cy="0"/>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00FF7DF-90C5-29C0-E941-2FD8646739FF}"/>
              </a:ext>
            </a:extLst>
          </p:cNvPr>
          <p:cNvCxnSpPr>
            <a:cxnSpLocks/>
          </p:cNvCxnSpPr>
          <p:nvPr/>
        </p:nvCxnSpPr>
        <p:spPr>
          <a:xfrm>
            <a:off x="7718217" y="5150839"/>
            <a:ext cx="310090" cy="0"/>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pic>
        <p:nvPicPr>
          <p:cNvPr id="18" name="Picture 17" descr="A logo with text on it&#10;&#10;AI-generated content may be incorrect.">
            <a:extLst>
              <a:ext uri="{FF2B5EF4-FFF2-40B4-BE49-F238E27FC236}">
                <a16:creationId xmlns:a16="http://schemas.microsoft.com/office/drawing/2014/main" id="{D4D58716-BD09-B392-1022-9A4C2C5E085E}"/>
              </a:ext>
            </a:extLst>
          </p:cNvPr>
          <p:cNvPicPr>
            <a:picLocks noChangeAspect="1"/>
          </p:cNvPicPr>
          <p:nvPr/>
        </p:nvPicPr>
        <p:blipFill>
          <a:blip r:embed="rId2"/>
          <a:stretch>
            <a:fillRect/>
          </a:stretch>
        </p:blipFill>
        <p:spPr>
          <a:xfrm>
            <a:off x="9698371" y="1524087"/>
            <a:ext cx="1361939" cy="465997"/>
          </a:xfrm>
          <a:prstGeom prst="rect">
            <a:avLst/>
          </a:prstGeom>
        </p:spPr>
      </p:pic>
      <p:sp>
        <p:nvSpPr>
          <p:cNvPr id="19" name="TextBox 18">
            <a:extLst>
              <a:ext uri="{FF2B5EF4-FFF2-40B4-BE49-F238E27FC236}">
                <a16:creationId xmlns:a16="http://schemas.microsoft.com/office/drawing/2014/main" id="{E85FE526-1DD0-3A3D-E711-D2502A15EF28}"/>
              </a:ext>
            </a:extLst>
          </p:cNvPr>
          <p:cNvSpPr txBox="1"/>
          <p:nvPr/>
        </p:nvSpPr>
        <p:spPr>
          <a:xfrm>
            <a:off x="838200" y="1336788"/>
            <a:ext cx="2169861" cy="369332"/>
          </a:xfrm>
          <a:prstGeom prst="rect">
            <a:avLst/>
          </a:prstGeom>
          <a:solidFill>
            <a:schemeClr val="accent3">
              <a:lumMod val="20000"/>
              <a:lumOff val="80000"/>
            </a:schemeClr>
          </a:solidFill>
        </p:spPr>
        <p:txBody>
          <a:bodyPr wrap="square" rtlCol="0">
            <a:spAutoFit/>
          </a:bodyPr>
          <a:lstStyle/>
          <a:p>
            <a:r>
              <a:rPr lang="en-US" b="1" noProof="0" dirty="0"/>
              <a:t>OSS license: </a:t>
            </a:r>
            <a:r>
              <a:rPr lang="en-US" noProof="0" dirty="0"/>
              <a:t>MPL-2.0</a:t>
            </a:r>
          </a:p>
        </p:txBody>
      </p:sp>
    </p:spTree>
    <p:extLst>
      <p:ext uri="{BB962C8B-B14F-4D97-AF65-F5344CB8AC3E}">
        <p14:creationId xmlns:p14="http://schemas.microsoft.com/office/powerpoint/2010/main" val="93109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05DA3-EA63-47A5-98D6-CAB5385241A0}"/>
              </a:ext>
            </a:extLst>
          </p:cNvPr>
          <p:cNvSpPr>
            <a:spLocks noGrp="1"/>
          </p:cNvSpPr>
          <p:nvPr>
            <p:ph type="title"/>
          </p:nvPr>
        </p:nvSpPr>
        <p:spPr/>
        <p:txBody>
          <a:bodyPr/>
          <a:lstStyle/>
          <a:p>
            <a:r>
              <a:rPr lang="en-US" noProof="0" dirty="0"/>
              <a:t>AI4REALNET in a nutshell</a:t>
            </a:r>
          </a:p>
        </p:txBody>
      </p:sp>
      <p:sp>
        <p:nvSpPr>
          <p:cNvPr id="4" name="TextBox 3">
            <a:extLst>
              <a:ext uri="{FF2B5EF4-FFF2-40B4-BE49-F238E27FC236}">
                <a16:creationId xmlns:a16="http://schemas.microsoft.com/office/drawing/2014/main" id="{88A07E60-6A14-FC27-0E36-5025431AC23E}"/>
              </a:ext>
            </a:extLst>
          </p:cNvPr>
          <p:cNvSpPr txBox="1"/>
          <p:nvPr/>
        </p:nvSpPr>
        <p:spPr>
          <a:xfrm>
            <a:off x="838199" y="1405509"/>
            <a:ext cx="10795959" cy="1292662"/>
          </a:xfrm>
          <a:prstGeom prst="rect">
            <a:avLst/>
          </a:prstGeom>
          <a:noFill/>
        </p:spPr>
        <p:txBody>
          <a:bodyPr wrap="square">
            <a:spAutoFit/>
          </a:bodyPr>
          <a:lstStyle/>
          <a:p>
            <a:r>
              <a:rPr lang="en-US" b="1" noProof="0" dirty="0">
                <a:solidFill>
                  <a:schemeClr val="accent1">
                    <a:lumMod val="50000"/>
                  </a:schemeClr>
                </a:solidFill>
              </a:rPr>
              <a:t>GOALS</a:t>
            </a:r>
          </a:p>
          <a:p>
            <a:endParaRPr lang="en-US" sz="600" b="1" noProof="0" dirty="0">
              <a:solidFill>
                <a:schemeClr val="accent1">
                  <a:lumMod val="50000"/>
                </a:schemeClr>
              </a:solidFill>
            </a:endParaRPr>
          </a:p>
          <a:p>
            <a:pPr marL="285750" indent="-285750">
              <a:buFont typeface="Wingdings" panose="05000000000000000000" pitchFamily="2" charset="2"/>
              <a:buChar char="q"/>
            </a:pPr>
            <a:r>
              <a:rPr lang="en-US" sz="1600" noProof="0" dirty="0"/>
              <a:t>Develop the next generation of decision-making methods powered by supervised and </a:t>
            </a:r>
            <a:r>
              <a:rPr lang="en-US" sz="1600" b="1" noProof="0" dirty="0"/>
              <a:t>reinforcement learning</a:t>
            </a:r>
            <a:r>
              <a:rPr lang="en-US" sz="1600" noProof="0" dirty="0"/>
              <a:t>, which aim at trustworthiness in </a:t>
            </a:r>
            <a:r>
              <a:rPr lang="en-US" sz="1600" b="1" noProof="0" dirty="0"/>
              <a:t>AI-assisted human control</a:t>
            </a:r>
            <a:r>
              <a:rPr lang="en-US" sz="1600" noProof="0" dirty="0"/>
              <a:t>, </a:t>
            </a:r>
            <a:r>
              <a:rPr lang="en-US" sz="1600" b="1" noProof="0" dirty="0"/>
              <a:t>human-AI co-learning</a:t>
            </a:r>
            <a:r>
              <a:rPr lang="en-US" sz="1600" noProof="0" dirty="0"/>
              <a:t>, and </a:t>
            </a:r>
            <a:r>
              <a:rPr lang="en-US" sz="1600" b="1" noProof="0" dirty="0"/>
              <a:t>autonomous AI with human “director”</a:t>
            </a:r>
          </a:p>
          <a:p>
            <a:endParaRPr lang="en-US" sz="600" noProof="0" dirty="0"/>
          </a:p>
          <a:p>
            <a:pPr marL="285750" indent="-285750">
              <a:buFont typeface="Wingdings" panose="05000000000000000000" pitchFamily="2" charset="2"/>
              <a:buChar char="q"/>
            </a:pPr>
            <a:r>
              <a:rPr lang="en-US" sz="1600" noProof="0" dirty="0"/>
              <a:t>Boost the development and validation of novel AI algorithms via </a:t>
            </a:r>
            <a:r>
              <a:rPr lang="en-US" sz="1600" b="1" noProof="0" dirty="0"/>
              <a:t>open-source AI-friendly digital environments</a:t>
            </a:r>
          </a:p>
        </p:txBody>
      </p:sp>
      <p:pic>
        <p:nvPicPr>
          <p:cNvPr id="5" name="Picture 4" descr="A screenshot of a computer&#10;&#10;Description automatically generated">
            <a:extLst>
              <a:ext uri="{FF2B5EF4-FFF2-40B4-BE49-F238E27FC236}">
                <a16:creationId xmlns:a16="http://schemas.microsoft.com/office/drawing/2014/main" id="{D0103A44-538B-B660-643F-77C6B41CF44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156633"/>
            <a:ext cx="7223321" cy="2915813"/>
          </a:xfrm>
          <a:prstGeom prst="rect">
            <a:avLst/>
          </a:prstGeom>
        </p:spPr>
      </p:pic>
      <p:pic>
        <p:nvPicPr>
          <p:cNvPr id="7" name="Graphic 6">
            <a:extLst>
              <a:ext uri="{FF2B5EF4-FFF2-40B4-BE49-F238E27FC236}">
                <a16:creationId xmlns:a16="http://schemas.microsoft.com/office/drawing/2014/main" id="{88A72B3D-4D3F-DA09-66CF-A8961E2EED4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76711" y="5443961"/>
            <a:ext cx="1374095" cy="1374095"/>
          </a:xfrm>
          <a:prstGeom prst="rect">
            <a:avLst/>
          </a:prstGeom>
        </p:spPr>
      </p:pic>
      <p:pic>
        <p:nvPicPr>
          <p:cNvPr id="3" name="Picture 2" descr="A diagram of a network&#10;&#10;Description automatically generated">
            <a:extLst>
              <a:ext uri="{FF2B5EF4-FFF2-40B4-BE49-F238E27FC236}">
                <a16:creationId xmlns:a16="http://schemas.microsoft.com/office/drawing/2014/main" id="{F7E21C8A-8B5A-4745-44EE-9A48FD05F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735" y="2902368"/>
            <a:ext cx="3406805" cy="3505164"/>
          </a:xfrm>
          <a:prstGeom prst="rect">
            <a:avLst/>
          </a:prstGeom>
        </p:spPr>
      </p:pic>
    </p:spTree>
    <p:extLst>
      <p:ext uri="{BB962C8B-B14F-4D97-AF65-F5344CB8AC3E}">
        <p14:creationId xmlns:p14="http://schemas.microsoft.com/office/powerpoint/2010/main" val="350256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CE1B-692B-1921-C2C6-019E10B2CFAD}"/>
              </a:ext>
            </a:extLst>
          </p:cNvPr>
          <p:cNvSpPr>
            <a:spLocks noGrp="1"/>
          </p:cNvSpPr>
          <p:nvPr>
            <p:ph type="title"/>
          </p:nvPr>
        </p:nvSpPr>
        <p:spPr/>
        <p:txBody>
          <a:bodyPr/>
          <a:lstStyle/>
          <a:p>
            <a:r>
              <a:rPr lang="en-US" noProof="0" dirty="0"/>
              <a:t>AI4REALNET interactions and software</a:t>
            </a:r>
          </a:p>
        </p:txBody>
      </p:sp>
      <p:pic>
        <p:nvPicPr>
          <p:cNvPr id="4" name="Picture 2" descr="Dispatcher flat icon Royalty Free Vector Image">
            <a:extLst>
              <a:ext uri="{FF2B5EF4-FFF2-40B4-BE49-F238E27FC236}">
                <a16:creationId xmlns:a16="http://schemas.microsoft.com/office/drawing/2014/main" id="{1C07069B-58EA-3912-09DD-A01002212A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214"/>
          <a:stretch/>
        </p:blipFill>
        <p:spPr bwMode="auto">
          <a:xfrm>
            <a:off x="10080045" y="3160454"/>
            <a:ext cx="434488" cy="4723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5D04DE8-4813-723F-75EF-137AB5F40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77" y="1481108"/>
            <a:ext cx="8985068" cy="396138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52">
            <a:extLst>
              <a:ext uri="{FF2B5EF4-FFF2-40B4-BE49-F238E27FC236}">
                <a16:creationId xmlns:a16="http://schemas.microsoft.com/office/drawing/2014/main" id="{69D68147-A963-0422-DB2D-9ACDC1A66CE4}"/>
              </a:ext>
            </a:extLst>
          </p:cNvPr>
          <p:cNvCxnSpPr/>
          <p:nvPr/>
        </p:nvCxnSpPr>
        <p:spPr>
          <a:xfrm>
            <a:off x="9666117" y="3461800"/>
            <a:ext cx="413928" cy="0"/>
          </a:xfrm>
          <a:prstGeom prst="straightConnector1">
            <a:avLst/>
          </a:prstGeom>
          <a:ln>
            <a:solidFill>
              <a:srgbClr val="000000"/>
            </a:solidFill>
            <a:headEnd type="triangle"/>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C3BE7153-2142-E03B-2F49-900211688F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76686" y="2707236"/>
            <a:ext cx="831964" cy="296688"/>
          </a:xfrm>
          <a:prstGeom prst="rect">
            <a:avLst/>
          </a:prstGeom>
        </p:spPr>
      </p:pic>
      <p:sp>
        <p:nvSpPr>
          <p:cNvPr id="9" name="Rectangle: Rounded Corners 8">
            <a:extLst>
              <a:ext uri="{FF2B5EF4-FFF2-40B4-BE49-F238E27FC236}">
                <a16:creationId xmlns:a16="http://schemas.microsoft.com/office/drawing/2014/main" id="{EFF11517-572F-AF84-3688-4313A859C8E6}"/>
              </a:ext>
            </a:extLst>
          </p:cNvPr>
          <p:cNvSpPr/>
          <p:nvPr/>
        </p:nvSpPr>
        <p:spPr>
          <a:xfrm>
            <a:off x="9582747" y="6323958"/>
            <a:ext cx="2501009" cy="352608"/>
          </a:xfrm>
          <a:prstGeom prst="round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noProof="0" dirty="0">
                <a:solidFill>
                  <a:schemeClr val="bg2">
                    <a:lumMod val="25000"/>
                  </a:schemeClr>
                </a:solidFill>
              </a:rPr>
              <a:t>all results are open-source</a:t>
            </a:r>
            <a:endParaRPr lang="en-US" sz="1600" b="1" noProof="0" dirty="0">
              <a:solidFill>
                <a:srgbClr val="7030A0"/>
              </a:solidFill>
            </a:endParaRPr>
          </a:p>
        </p:txBody>
      </p:sp>
      <p:pic>
        <p:nvPicPr>
          <p:cNvPr id="11" name="Graphic 10">
            <a:extLst>
              <a:ext uri="{FF2B5EF4-FFF2-40B4-BE49-F238E27FC236}">
                <a16:creationId xmlns:a16="http://schemas.microsoft.com/office/drawing/2014/main" id="{1BC5CA24-0847-2644-FD42-AF0BAE8F392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571896" y="4850628"/>
            <a:ext cx="1435359" cy="1435359"/>
          </a:xfrm>
          <a:prstGeom prst="rect">
            <a:avLst/>
          </a:prstGeom>
        </p:spPr>
      </p:pic>
    </p:spTree>
    <p:extLst>
      <p:ext uri="{BB962C8B-B14F-4D97-AF65-F5344CB8AC3E}">
        <p14:creationId xmlns:p14="http://schemas.microsoft.com/office/powerpoint/2010/main" val="15550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4975-E35E-FB63-137A-96305122F1C5}"/>
              </a:ext>
            </a:extLst>
          </p:cNvPr>
          <p:cNvSpPr>
            <a:spLocks noGrp="1"/>
          </p:cNvSpPr>
          <p:nvPr>
            <p:ph type="title"/>
          </p:nvPr>
        </p:nvSpPr>
        <p:spPr/>
        <p:txBody>
          <a:bodyPr/>
          <a:lstStyle/>
          <a:p>
            <a:r>
              <a:rPr lang="pt-PT" dirty="0" err="1"/>
              <a:t>Human-AI</a:t>
            </a:r>
            <a:r>
              <a:rPr lang="pt-PT" dirty="0"/>
              <a:t> </a:t>
            </a:r>
            <a:r>
              <a:rPr lang="pt-PT" dirty="0" err="1"/>
              <a:t>interaction</a:t>
            </a:r>
            <a:r>
              <a:rPr lang="pt-PT" dirty="0"/>
              <a:t>: </a:t>
            </a:r>
            <a:r>
              <a:rPr lang="pt-PT" dirty="0" err="1"/>
              <a:t>power</a:t>
            </a:r>
            <a:r>
              <a:rPr lang="pt-PT" dirty="0"/>
              <a:t> </a:t>
            </a:r>
            <a:r>
              <a:rPr lang="pt-PT" dirty="0" err="1"/>
              <a:t>grid</a:t>
            </a:r>
            <a:r>
              <a:rPr lang="pt-PT" dirty="0"/>
              <a:t> </a:t>
            </a:r>
            <a:r>
              <a:rPr lang="pt-PT" dirty="0" err="1"/>
              <a:t>example</a:t>
            </a:r>
            <a:endParaRPr lang="pt-PT" dirty="0"/>
          </a:p>
        </p:txBody>
      </p:sp>
      <p:pic>
        <p:nvPicPr>
          <p:cNvPr id="4" name="VideoAI4RealNet_2026">
            <a:hlinkClick r:id="" action="ppaction://media"/>
            <a:extLst>
              <a:ext uri="{FF2B5EF4-FFF2-40B4-BE49-F238E27FC236}">
                <a16:creationId xmlns:a16="http://schemas.microsoft.com/office/drawing/2014/main" id="{129B2404-8811-D52E-3401-92DE1FD24387}"/>
              </a:ext>
            </a:extLst>
          </p:cNvPr>
          <p:cNvPicPr>
            <a:picLocks noChangeAspect="1"/>
          </p:cNvPicPr>
          <p:nvPr>
            <a:videoFile r:link="rId1"/>
            <p:extLst>
              <p:ext uri="{DAA4B4D4-6D71-4841-9C94-3DE7FCFB9230}">
                <p14:media xmlns:p14="http://schemas.microsoft.com/office/powerpoint/2010/main" r:embed="rId2">
                  <p14:trim st="2146"/>
                </p14:media>
              </p:ext>
            </p:extLst>
          </p:nvPr>
        </p:nvPicPr>
        <p:blipFill>
          <a:blip r:embed="rId4"/>
          <a:stretch>
            <a:fillRect/>
          </a:stretch>
        </p:blipFill>
        <p:spPr>
          <a:xfrm>
            <a:off x="1671150" y="1503446"/>
            <a:ext cx="8232575" cy="4630824"/>
          </a:xfrm>
          <a:prstGeom prst="rect">
            <a:avLst/>
          </a:prstGeom>
        </p:spPr>
      </p:pic>
    </p:spTree>
    <p:extLst>
      <p:ext uri="{BB962C8B-B14F-4D97-AF65-F5344CB8AC3E}">
        <p14:creationId xmlns:p14="http://schemas.microsoft.com/office/powerpoint/2010/main" val="237467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882D192-151D-948B-EB6A-EC046C749097}"/>
              </a:ext>
            </a:extLst>
          </p:cNvPr>
          <p:cNvSpPr/>
          <p:nvPr/>
        </p:nvSpPr>
        <p:spPr>
          <a:xfrm>
            <a:off x="8455125" y="4883635"/>
            <a:ext cx="3243455" cy="1091744"/>
          </a:xfrm>
          <a:prstGeom prst="roundRect">
            <a:avLst/>
          </a:prstGeom>
          <a:noFill/>
          <a:ln w="12700">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itle 1">
            <a:extLst>
              <a:ext uri="{FF2B5EF4-FFF2-40B4-BE49-F238E27FC236}">
                <a16:creationId xmlns:a16="http://schemas.microsoft.com/office/drawing/2014/main" id="{C3CEEAF3-4733-81E4-9D24-B9FABD3E3C37}"/>
              </a:ext>
            </a:extLst>
          </p:cNvPr>
          <p:cNvSpPr>
            <a:spLocks noGrp="1"/>
          </p:cNvSpPr>
          <p:nvPr>
            <p:ph type="title"/>
          </p:nvPr>
        </p:nvSpPr>
        <p:spPr/>
        <p:txBody>
          <a:bodyPr/>
          <a:lstStyle/>
          <a:p>
            <a:r>
              <a:rPr lang="pt-PT" dirty="0" err="1"/>
              <a:t>Exploitation</a:t>
            </a:r>
            <a:r>
              <a:rPr lang="pt-PT" dirty="0"/>
              <a:t> </a:t>
            </a:r>
            <a:r>
              <a:rPr lang="pt-PT" dirty="0" err="1"/>
              <a:t>pathways</a:t>
            </a:r>
            <a:endParaRPr lang="pt-PT" dirty="0"/>
          </a:p>
        </p:txBody>
      </p:sp>
      <p:grpSp>
        <p:nvGrpSpPr>
          <p:cNvPr id="4" name="Group 3">
            <a:extLst>
              <a:ext uri="{FF2B5EF4-FFF2-40B4-BE49-F238E27FC236}">
                <a16:creationId xmlns:a16="http://schemas.microsoft.com/office/drawing/2014/main" id="{0ED9D239-AB10-348D-9DB8-3ABE901F8E0C}"/>
              </a:ext>
            </a:extLst>
          </p:cNvPr>
          <p:cNvGrpSpPr/>
          <p:nvPr/>
        </p:nvGrpSpPr>
        <p:grpSpPr>
          <a:xfrm>
            <a:off x="911876" y="1502795"/>
            <a:ext cx="7108672" cy="4602662"/>
            <a:chOff x="2543855" y="1834931"/>
            <a:chExt cx="7108672" cy="4602662"/>
          </a:xfrm>
        </p:grpSpPr>
        <p:pic>
          <p:nvPicPr>
            <p:cNvPr id="5" name="Picture 4" descr="A diagram of a project&#10;&#10;AI-generated content may be incorrect.">
              <a:extLst>
                <a:ext uri="{FF2B5EF4-FFF2-40B4-BE49-F238E27FC236}">
                  <a16:creationId xmlns:a16="http://schemas.microsoft.com/office/drawing/2014/main" id="{FA16C9E6-F74E-E96E-6F98-6D1D2C327FF4}"/>
                </a:ext>
              </a:extLst>
            </p:cNvPr>
            <p:cNvPicPr>
              <a:picLocks noChangeAspect="1"/>
            </p:cNvPicPr>
            <p:nvPr/>
          </p:nvPicPr>
          <p:blipFill>
            <a:blip r:embed="rId2"/>
            <a:srcRect t="4896" r="64" b="3626"/>
            <a:stretch>
              <a:fillRect/>
            </a:stretch>
          </p:blipFill>
          <p:spPr>
            <a:xfrm>
              <a:off x="2543855" y="1834931"/>
              <a:ext cx="7108672" cy="4602662"/>
            </a:xfrm>
            <a:prstGeom prst="rect">
              <a:avLst/>
            </a:prstGeom>
          </p:spPr>
        </p:pic>
        <p:sp>
          <p:nvSpPr>
            <p:cNvPr id="6" name="Rectangle 5">
              <a:extLst>
                <a:ext uri="{FF2B5EF4-FFF2-40B4-BE49-F238E27FC236}">
                  <a16:creationId xmlns:a16="http://schemas.microsoft.com/office/drawing/2014/main" id="{41855486-693B-43CA-6FE0-FDF1FD2FE96D}"/>
                </a:ext>
              </a:extLst>
            </p:cNvPr>
            <p:cNvSpPr/>
            <p:nvPr/>
          </p:nvSpPr>
          <p:spPr>
            <a:xfrm>
              <a:off x="6530463" y="4741076"/>
              <a:ext cx="85344" cy="140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A logo with text on it&#10;&#10;AI-generated content may be incorrect.">
            <a:extLst>
              <a:ext uri="{FF2B5EF4-FFF2-40B4-BE49-F238E27FC236}">
                <a16:creationId xmlns:a16="http://schemas.microsoft.com/office/drawing/2014/main" id="{A6387BCD-8F70-EEF4-7713-90B1FBA87245}"/>
              </a:ext>
            </a:extLst>
          </p:cNvPr>
          <p:cNvPicPr>
            <a:picLocks noChangeAspect="1"/>
          </p:cNvPicPr>
          <p:nvPr/>
        </p:nvPicPr>
        <p:blipFill>
          <a:blip r:embed="rId3"/>
          <a:stretch>
            <a:fillRect/>
          </a:stretch>
        </p:blipFill>
        <p:spPr>
          <a:xfrm>
            <a:off x="8615041" y="5392382"/>
            <a:ext cx="1266145" cy="433220"/>
          </a:xfrm>
          <a:prstGeom prst="rect">
            <a:avLst/>
          </a:prstGeom>
        </p:spPr>
      </p:pic>
      <p:sp>
        <p:nvSpPr>
          <p:cNvPr id="8" name="TextBox 7">
            <a:extLst>
              <a:ext uri="{FF2B5EF4-FFF2-40B4-BE49-F238E27FC236}">
                <a16:creationId xmlns:a16="http://schemas.microsoft.com/office/drawing/2014/main" id="{0482076E-96DD-8A90-9471-58C589B106C6}"/>
              </a:ext>
            </a:extLst>
          </p:cNvPr>
          <p:cNvSpPr txBox="1"/>
          <p:nvPr/>
        </p:nvSpPr>
        <p:spPr>
          <a:xfrm>
            <a:off x="8496129" y="4953342"/>
            <a:ext cx="3149144" cy="369332"/>
          </a:xfrm>
          <a:prstGeom prst="rect">
            <a:avLst/>
          </a:prstGeom>
          <a:noFill/>
        </p:spPr>
        <p:txBody>
          <a:bodyPr wrap="square" rtlCol="0">
            <a:spAutoFit/>
          </a:bodyPr>
          <a:lstStyle/>
          <a:p>
            <a:r>
              <a:rPr lang="pt-PT" b="1" dirty="0" err="1"/>
              <a:t>already</a:t>
            </a:r>
            <a:r>
              <a:rPr lang="pt-PT" b="1" dirty="0"/>
              <a:t> </a:t>
            </a:r>
            <a:r>
              <a:rPr lang="pt-PT" b="1" dirty="0" err="1"/>
              <a:t>integrated</a:t>
            </a:r>
            <a:r>
              <a:rPr lang="pt-PT" b="1" dirty="0"/>
              <a:t> in LF </a:t>
            </a:r>
            <a:r>
              <a:rPr lang="pt-PT" b="1" dirty="0" err="1"/>
              <a:t>Europe</a:t>
            </a:r>
            <a:endParaRPr lang="pt-PT" b="1" dirty="0"/>
          </a:p>
        </p:txBody>
      </p:sp>
      <p:sp>
        <p:nvSpPr>
          <p:cNvPr id="9" name="TextBox 8">
            <a:extLst>
              <a:ext uri="{FF2B5EF4-FFF2-40B4-BE49-F238E27FC236}">
                <a16:creationId xmlns:a16="http://schemas.microsoft.com/office/drawing/2014/main" id="{9EB82EE3-073F-AAF1-FEE0-885CBDB29470}"/>
              </a:ext>
            </a:extLst>
          </p:cNvPr>
          <p:cNvSpPr txBox="1"/>
          <p:nvPr/>
        </p:nvSpPr>
        <p:spPr>
          <a:xfrm>
            <a:off x="10315763" y="5446938"/>
            <a:ext cx="1266145" cy="400110"/>
          </a:xfrm>
          <a:prstGeom prst="rect">
            <a:avLst/>
          </a:prstGeom>
          <a:solidFill>
            <a:schemeClr val="bg1"/>
          </a:solidFill>
        </p:spPr>
        <p:txBody>
          <a:bodyPr wrap="square" rtlCol="0">
            <a:spAutoFit/>
          </a:bodyPr>
          <a:lstStyle/>
          <a:p>
            <a:r>
              <a:rPr lang="pt-PT" sz="2000" b="1" dirty="0"/>
              <a:t>AINETUS</a:t>
            </a:r>
          </a:p>
        </p:txBody>
      </p:sp>
      <p:pic>
        <p:nvPicPr>
          <p:cNvPr id="1026" name="Picture 2" descr="LF Energy · GitHub">
            <a:extLst>
              <a:ext uri="{FF2B5EF4-FFF2-40B4-BE49-F238E27FC236}">
                <a16:creationId xmlns:a16="http://schemas.microsoft.com/office/drawing/2014/main" id="{B72CF90B-E25E-DA77-1BD6-7B4EB519E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315" y="5427493"/>
            <a:ext cx="564965" cy="8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3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D883D-8C7E-F0AC-15A5-45D1B4C99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8E4B3-A5D5-C969-E56A-61C7AAC05764}"/>
              </a:ext>
            </a:extLst>
          </p:cNvPr>
          <p:cNvSpPr>
            <a:spLocks noGrp="1"/>
          </p:cNvSpPr>
          <p:nvPr>
            <p:ph type="title"/>
          </p:nvPr>
        </p:nvSpPr>
        <p:spPr/>
        <p:txBody>
          <a:bodyPr/>
          <a:lstStyle/>
          <a:p>
            <a:r>
              <a:rPr lang="pt-PT">
                <a:ea typeface="Calibri"/>
                <a:cs typeface="Calibri"/>
              </a:rPr>
              <a:t>AssistFlux : An AI Assistant for grid operations</a:t>
            </a:r>
            <a:endParaRPr lang="pt-PT" dirty="0"/>
          </a:p>
        </p:txBody>
      </p:sp>
      <p:sp>
        <p:nvSpPr>
          <p:cNvPr id="3" name="Content Placeholder 2">
            <a:extLst>
              <a:ext uri="{FF2B5EF4-FFF2-40B4-BE49-F238E27FC236}">
                <a16:creationId xmlns:a16="http://schemas.microsoft.com/office/drawing/2014/main" id="{80A2D1ED-C848-CA1C-9322-451042E74701}"/>
              </a:ext>
            </a:extLst>
          </p:cNvPr>
          <p:cNvSpPr>
            <a:spLocks noGrp="1"/>
          </p:cNvSpPr>
          <p:nvPr>
            <p:ph idx="1"/>
          </p:nvPr>
        </p:nvSpPr>
        <p:spPr/>
        <p:txBody>
          <a:bodyPr vert="horz" lIns="91440" tIns="45720" rIns="91440" bIns="45720" rtlCol="0" anchor="t">
            <a:normAutofit/>
          </a:bodyPr>
          <a:lstStyle/>
          <a:p>
            <a:pPr marL="0" indent="0">
              <a:buNone/>
            </a:pPr>
            <a:r>
              <a:rPr lang="en-GB" sz="2000" b="1" dirty="0">
                <a:latin typeface="Calibri"/>
              </a:rPr>
              <a:t>RTE, </a:t>
            </a:r>
            <a:r>
              <a:rPr lang="en-GB" sz="2000" b="1" kern="1200" dirty="0">
                <a:latin typeface="Calibri"/>
                <a:ea typeface="+mn-ea"/>
                <a:cs typeface="+mn-cs"/>
              </a:rPr>
              <a:t>French </a:t>
            </a:r>
            <a:r>
              <a:rPr lang="en-GB" sz="2000" b="1" dirty="0">
                <a:latin typeface="Calibri"/>
              </a:rPr>
              <a:t>TSO | 100 000 km of HV lines</a:t>
            </a:r>
          </a:p>
          <a:p>
            <a:r>
              <a:rPr lang="en-US" sz="1800" dirty="0">
                <a:ea typeface="Calibri"/>
                <a:cs typeface="Calibri"/>
              </a:rPr>
              <a:t>Dispatchers analyze grid security to prepare operations in D-1 </a:t>
            </a:r>
          </a:p>
          <a:p>
            <a:r>
              <a:rPr lang="en-US" sz="1800" dirty="0">
                <a:ea typeface="Calibri"/>
                <a:cs typeface="Calibri"/>
              </a:rPr>
              <a:t>3 to 5 curative actions must be prioritized per constraint</a:t>
            </a:r>
          </a:p>
          <a:p>
            <a:r>
              <a:rPr lang="en-US" sz="1800" dirty="0">
                <a:ea typeface="Calibri"/>
                <a:cs typeface="Calibri"/>
              </a:rPr>
              <a:t>Exhaustive exploration of all available actions is computationally too costly</a:t>
            </a:r>
            <a:endParaRPr lang="en-GB" sz="1800" dirty="0">
              <a:ea typeface="Calibri"/>
              <a:cs typeface="Calibri"/>
            </a:endParaRPr>
          </a:p>
          <a:p>
            <a:pPr marL="0" indent="0">
              <a:buNone/>
            </a:pPr>
            <a:endParaRPr lang="en-GB" sz="2000" b="1" dirty="0">
              <a:ea typeface="Calibri"/>
              <a:cs typeface="Calibri"/>
            </a:endParaRPr>
          </a:p>
          <a:p>
            <a:pPr marL="0" indent="0">
              <a:buNone/>
            </a:pPr>
            <a:r>
              <a:rPr lang="en-GB" sz="2000" b="1" dirty="0">
                <a:ea typeface="Calibri"/>
                <a:cs typeface="Calibri"/>
              </a:rPr>
              <a:t>How to select relevant curative actions from thousands of candidates</a:t>
            </a:r>
            <a:r>
              <a:rPr lang="en-GB" sz="2000" b="1" dirty="0">
                <a:latin typeface="Calibri"/>
              </a:rPr>
              <a:t> ?</a:t>
            </a:r>
            <a:endParaRPr lang="en-GB" sz="2000" b="1" dirty="0">
              <a:ea typeface="Calibri"/>
              <a:cs typeface="Calibri"/>
            </a:endParaRPr>
          </a:p>
          <a:p>
            <a:pPr marL="0" indent="0">
              <a:buNone/>
            </a:pPr>
            <a:endParaRPr lang="en-GB" sz="2000" b="1" dirty="0">
              <a:ea typeface="Calibri"/>
              <a:cs typeface="Calibri"/>
            </a:endParaRPr>
          </a:p>
        </p:txBody>
      </p:sp>
      <p:sp>
        <p:nvSpPr>
          <p:cNvPr id="7" name="Rectangle 6">
            <a:extLst>
              <a:ext uri="{FF2B5EF4-FFF2-40B4-BE49-F238E27FC236}">
                <a16:creationId xmlns:a16="http://schemas.microsoft.com/office/drawing/2014/main" id="{12E91DA0-87A7-03C0-839A-64B9058921CA}"/>
              </a:ext>
            </a:extLst>
          </p:cNvPr>
          <p:cNvSpPr/>
          <p:nvPr/>
        </p:nvSpPr>
        <p:spPr>
          <a:xfrm>
            <a:off x="838200" y="4237744"/>
            <a:ext cx="9877185" cy="117949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The solution : AssistFlux</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an AI –powered assistant that predicts curative topological actions to relieve N-1 constraints, zone by zone across the French grid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Calibri"/>
                <a:cs typeface="Calibri"/>
              </a:rPr>
              <a:t>Target deployment: 30 zones covering the entire French transmission network</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88C8F8BC-8EE1-F7D2-9732-C0BCA267B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2" y="496438"/>
            <a:ext cx="812186" cy="81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15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CEC8-0985-1F11-DF19-6DAD56F5F139}"/>
              </a:ext>
            </a:extLst>
          </p:cNvPr>
          <p:cNvSpPr>
            <a:spLocks noGrp="1"/>
          </p:cNvSpPr>
          <p:nvPr>
            <p:ph type="title"/>
          </p:nvPr>
        </p:nvSpPr>
        <p:spPr/>
        <p:txBody>
          <a:bodyPr>
            <a:normAutofit fontScale="90000"/>
          </a:bodyPr>
          <a:lstStyle/>
          <a:p>
            <a:r>
              <a:rPr lang="pt-PT" dirty="0">
                <a:solidFill>
                  <a:srgbClr val="2E3192"/>
                </a:solidFill>
                <a:ea typeface="Calibri"/>
                <a:cs typeface="Calibri"/>
              </a:rPr>
              <a:t>AssistFlux: 2 key contributions from AI4REALNET</a:t>
            </a:r>
            <a:endParaRPr lang="en-US" dirty="0"/>
          </a:p>
        </p:txBody>
      </p:sp>
      <p:sp>
        <p:nvSpPr>
          <p:cNvPr id="3" name="Content Placeholder 2">
            <a:extLst>
              <a:ext uri="{FF2B5EF4-FFF2-40B4-BE49-F238E27FC236}">
                <a16:creationId xmlns:a16="http://schemas.microsoft.com/office/drawing/2014/main" id="{2BC10616-EC5E-C033-4CED-6013E7757F79}"/>
              </a:ext>
            </a:extLst>
          </p:cNvPr>
          <p:cNvSpPr>
            <a:spLocks noGrp="1"/>
          </p:cNvSpPr>
          <p:nvPr>
            <p:ph sz="half" idx="1"/>
          </p:nvPr>
        </p:nvSpPr>
        <p:spPr>
          <a:xfrm>
            <a:off x="838200" y="3039035"/>
            <a:ext cx="5181600" cy="3137928"/>
          </a:xfrm>
        </p:spPr>
        <p:txBody>
          <a:bodyPr vert="horz" lIns="91440" tIns="45720" rIns="91440" bIns="45720" rtlCol="0" anchor="t">
            <a:normAutofit/>
          </a:bodyPr>
          <a:lstStyle/>
          <a:p>
            <a:pPr marL="0" indent="0">
              <a:buNone/>
            </a:pPr>
            <a:r>
              <a:rPr lang="en-GB" sz="2000" b="1" dirty="0">
                <a:ea typeface="Calibri" panose="020F0502020204030204"/>
                <a:cs typeface="Calibri" panose="020F0502020204030204"/>
              </a:rPr>
              <a:t>Challenge 1 – Training: how do you define a good action?</a:t>
            </a:r>
            <a:endParaRPr lang="en-GB" sz="2000" dirty="0"/>
          </a:p>
          <a:p>
            <a:pPr marL="0" indent="0">
              <a:buNone/>
            </a:pPr>
            <a:r>
              <a:rPr lang="en-GB" dirty="0">
                <a:ea typeface="Calibri" panose="020F0502020204030204"/>
                <a:cs typeface="Calibri" panose="020F0502020204030204"/>
              </a:rPr>
              <a:t>The training objective determines what the model learns. How do you score each candidate action in a way that reflects operational reality, not just which action is technically optimal?</a:t>
            </a:r>
          </a:p>
        </p:txBody>
      </p:sp>
      <p:sp>
        <p:nvSpPr>
          <p:cNvPr id="5" name="Espace réservé du contenu 4">
            <a:extLst>
              <a:ext uri="{FF2B5EF4-FFF2-40B4-BE49-F238E27FC236}">
                <a16:creationId xmlns:a16="http://schemas.microsoft.com/office/drawing/2014/main" id="{05B9E895-2879-7F89-3536-6E051B784955}"/>
              </a:ext>
            </a:extLst>
          </p:cNvPr>
          <p:cNvSpPr>
            <a:spLocks noGrp="1"/>
          </p:cNvSpPr>
          <p:nvPr>
            <p:ph sz="half" idx="2"/>
          </p:nvPr>
        </p:nvSpPr>
        <p:spPr>
          <a:xfrm>
            <a:off x="6172200" y="3039035"/>
            <a:ext cx="5181600" cy="3137928"/>
          </a:xfrm>
        </p:spPr>
        <p:txBody>
          <a:bodyPr>
            <a:normAutofit/>
          </a:bodyPr>
          <a:lstStyle/>
          <a:p>
            <a:pPr marL="0" indent="0">
              <a:buNone/>
            </a:pPr>
            <a:r>
              <a:rPr lang="en-GB" sz="2000" b="1" dirty="0">
                <a:ea typeface="Calibri" panose="020F0502020204030204"/>
                <a:cs typeface="Calibri" panose="020F0502020204030204"/>
              </a:rPr>
              <a:t>Challenge 2 – Evaluation: how do you know the model works in practice?</a:t>
            </a:r>
            <a:endParaRPr lang="en-GB" sz="2000" dirty="0"/>
          </a:p>
          <a:p>
            <a:pPr marL="0" indent="0">
              <a:buNone/>
            </a:pPr>
            <a:r>
              <a:rPr lang="en-GB" dirty="0">
                <a:ea typeface="Calibri" panose="020F0502020204030204"/>
                <a:cs typeface="Calibri" panose="020F0502020204030204"/>
              </a:rPr>
              <a:t>Beyond technical metrics, the model must be validated with dispatchers on real operational scenarios. Designing a meaningful evaluation requires bridging the gap between AI performance indicators and what operators actually need.</a:t>
            </a:r>
          </a:p>
          <a:p>
            <a:pPr marL="0" indent="0">
              <a:buNone/>
            </a:pPr>
            <a:endParaRPr lang="fr-FR" sz="2000" dirty="0"/>
          </a:p>
        </p:txBody>
      </p:sp>
      <p:sp>
        <p:nvSpPr>
          <p:cNvPr id="6" name="Content Placeholder 2">
            <a:extLst>
              <a:ext uri="{FF2B5EF4-FFF2-40B4-BE49-F238E27FC236}">
                <a16:creationId xmlns:a16="http://schemas.microsoft.com/office/drawing/2014/main" id="{F2B811E4-3960-2EC6-630E-FAA3D8BDB320}"/>
              </a:ext>
            </a:extLst>
          </p:cNvPr>
          <p:cNvSpPr txBox="1">
            <a:spLocks/>
          </p:cNvSpPr>
          <p:nvPr/>
        </p:nvSpPr>
        <p:spPr>
          <a:xfrm>
            <a:off x="838200" y="1825626"/>
            <a:ext cx="10515600" cy="11557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2E3192"/>
                </a:solidFill>
                <a:effectLst/>
                <a:uLnTx/>
                <a:uFillTx/>
                <a:latin typeface="Calibri"/>
                <a:ea typeface="+mn-ea"/>
                <a:cs typeface="+mn-cs"/>
              </a:rPr>
              <a:t>AssistFlux is based on supervised learning: the model is trained on historical grid situations paired with action effectiveness scores, computed by simulation. At inference, it predicts the most relevant actions without running exhaustive computations.</a:t>
            </a:r>
          </a:p>
        </p:txBody>
      </p:sp>
      <p:pic>
        <p:nvPicPr>
          <p:cNvPr id="7" name="Picture 2">
            <a:extLst>
              <a:ext uri="{FF2B5EF4-FFF2-40B4-BE49-F238E27FC236}">
                <a16:creationId xmlns:a16="http://schemas.microsoft.com/office/drawing/2014/main" id="{28A3E3E4-60AD-1D33-E290-A29969C22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2" y="496438"/>
            <a:ext cx="812186" cy="81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64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BAE7-A45C-B31F-B2A4-7CCD80DA699B}"/>
              </a:ext>
            </a:extLst>
          </p:cNvPr>
          <p:cNvSpPr>
            <a:spLocks noGrp="1"/>
          </p:cNvSpPr>
          <p:nvPr>
            <p:ph type="title"/>
          </p:nvPr>
        </p:nvSpPr>
        <p:spPr/>
        <p:txBody>
          <a:bodyPr>
            <a:normAutofit fontScale="90000"/>
          </a:bodyPr>
          <a:lstStyle/>
          <a:p>
            <a:r>
              <a:rPr lang="pt-PT" sz="4000">
                <a:ea typeface="Calibri"/>
                <a:cs typeface="Calibri"/>
              </a:rPr>
              <a:t>How AI4REALNET results made a difference</a:t>
            </a:r>
            <a:endParaRPr lang="en-US"/>
          </a:p>
        </p:txBody>
      </p:sp>
      <p:sp>
        <p:nvSpPr>
          <p:cNvPr id="3" name="Content Placeholder 2">
            <a:extLst>
              <a:ext uri="{FF2B5EF4-FFF2-40B4-BE49-F238E27FC236}">
                <a16:creationId xmlns:a16="http://schemas.microsoft.com/office/drawing/2014/main" id="{0C41592C-A77E-42B1-8231-F8AD77871E12}"/>
              </a:ext>
            </a:extLst>
          </p:cNvPr>
          <p:cNvSpPr>
            <a:spLocks noGrp="1"/>
          </p:cNvSpPr>
          <p:nvPr>
            <p:ph idx="1"/>
          </p:nvPr>
        </p:nvSpPr>
        <p:spPr>
          <a:xfrm>
            <a:off x="838200" y="1548534"/>
            <a:ext cx="10515600" cy="4351338"/>
          </a:xfrm>
        </p:spPr>
        <p:txBody>
          <a:bodyPr vert="horz" lIns="91440" tIns="45720" rIns="91440" bIns="45720" rtlCol="0" anchor="t">
            <a:normAutofit/>
          </a:bodyPr>
          <a:lstStyle/>
          <a:p>
            <a:pPr marL="0" indent="0">
              <a:buNone/>
            </a:pPr>
            <a:r>
              <a:rPr lang="pt-PT" sz="2000" b="1" dirty="0">
                <a:latin typeface="Calibri"/>
                <a:ea typeface="Calibri"/>
                <a:cs typeface="Calibri"/>
              </a:rPr>
              <a:t>T</a:t>
            </a:r>
            <a:r>
              <a:rPr lang="pt-PT" sz="2000" b="1" dirty="0">
                <a:ea typeface="Calibri"/>
                <a:cs typeface="Calibri"/>
              </a:rPr>
              <a:t>raining: soft labels from Hassouna et al. (2025), ECML PKDD (AI4REALNET)</a:t>
            </a:r>
            <a:endParaRPr lang="pt-PT" sz="2000" dirty="0">
              <a:ea typeface="Calibri"/>
              <a:cs typeface="Calibri"/>
            </a:endParaRPr>
          </a:p>
          <a:p>
            <a:pPr marL="342900" indent="-342900">
              <a:buFont typeface="Arial"/>
            </a:pPr>
            <a:r>
              <a:rPr lang="pt-PT" sz="1800" dirty="0">
                <a:ea typeface="+mn-lt"/>
                <a:cs typeface="+mn-lt"/>
              </a:rPr>
              <a:t>Standard AI training tells the model “</a:t>
            </a:r>
            <a:r>
              <a:rPr lang="pt-PT" sz="1800" i="1" dirty="0">
                <a:ea typeface="+mn-lt"/>
                <a:cs typeface="+mn-lt"/>
              </a:rPr>
              <a:t>this is the one right action, ignore the rest</a:t>
            </a:r>
            <a:r>
              <a:rPr lang="pt-PT" sz="1800" dirty="0">
                <a:ea typeface="+mn-lt"/>
                <a:cs typeface="+mn-lt"/>
              </a:rPr>
              <a:t>“</a:t>
            </a:r>
          </a:p>
          <a:p>
            <a:pPr marL="457200" lvl="1" indent="0">
              <a:buNone/>
            </a:pPr>
            <a:r>
              <a:rPr lang="pt-PT" sz="1800" dirty="0">
                <a:ea typeface="+mn-lt"/>
                <a:cs typeface="+mn-lt"/>
                <a:sym typeface="Wingdings" panose="05000000000000000000" pitchFamily="2" charset="2"/>
              </a:rPr>
              <a:t> </a:t>
            </a:r>
            <a:r>
              <a:rPr lang="pt-PT" sz="1800" dirty="0">
                <a:ea typeface="+mn-lt"/>
                <a:cs typeface="+mn-lt"/>
              </a:rPr>
              <a:t>in practice, </a:t>
            </a:r>
            <a:r>
              <a:rPr lang="pt-PT" sz="1800" b="1" dirty="0">
                <a:ea typeface="+mn-lt"/>
                <a:cs typeface="+mn-lt"/>
              </a:rPr>
              <a:t>several actions can be effective</a:t>
            </a:r>
            <a:r>
              <a:rPr lang="pt-PT" sz="1800" dirty="0">
                <a:ea typeface="+mn-lt"/>
                <a:cs typeface="+mn-lt"/>
              </a:rPr>
              <a:t>, just to different degrees</a:t>
            </a:r>
            <a:endParaRPr lang="pt-PT" sz="1800" dirty="0">
              <a:ea typeface="Calibri"/>
              <a:cs typeface="Calibri"/>
            </a:endParaRPr>
          </a:p>
          <a:p>
            <a:pPr marL="342900" indent="-342900">
              <a:buFont typeface="Arial"/>
            </a:pPr>
            <a:r>
              <a:rPr lang="pt-PT" sz="1800" dirty="0">
                <a:ea typeface="+mn-lt"/>
                <a:cs typeface="+mn-lt"/>
              </a:rPr>
              <a:t>AI4REALNET introduced a smarter approach: each action receives a performance score</a:t>
            </a:r>
          </a:p>
          <a:p>
            <a:pPr marL="457200" lvl="1" indent="0">
              <a:buNone/>
            </a:pPr>
            <a:r>
              <a:rPr lang="pt-PT" sz="1800" dirty="0">
                <a:ea typeface="+mn-lt"/>
                <a:cs typeface="+mn-lt"/>
                <a:sym typeface="Wingdings" panose="05000000000000000000" pitchFamily="2" charset="2"/>
              </a:rPr>
              <a:t> </a:t>
            </a:r>
            <a:r>
              <a:rPr lang="pt-PT" sz="1800" dirty="0">
                <a:ea typeface="+mn-lt"/>
                <a:cs typeface="+mn-lt"/>
              </a:rPr>
              <a:t>the model learns from the </a:t>
            </a:r>
            <a:r>
              <a:rPr lang="pt-PT" sz="1800" b="1" dirty="0">
                <a:ea typeface="+mn-lt"/>
                <a:cs typeface="+mn-lt"/>
              </a:rPr>
              <a:t>full picture</a:t>
            </a:r>
            <a:endParaRPr lang="pt-PT" sz="1800" b="1" dirty="0">
              <a:ea typeface="Calibri"/>
              <a:cs typeface="Calibri"/>
            </a:endParaRPr>
          </a:p>
          <a:p>
            <a:pPr marL="0" indent="0">
              <a:buNone/>
            </a:pPr>
            <a:r>
              <a:rPr lang="pt-PT" sz="1800" dirty="0">
                <a:ea typeface="Calibri"/>
                <a:cs typeface="Calibri"/>
              </a:rPr>
              <a:t>The approach was integrated into Assistflux within 1 month</a:t>
            </a:r>
          </a:p>
          <a:p>
            <a:pPr marL="0" indent="0">
              <a:buNone/>
            </a:pPr>
            <a:endParaRPr lang="pt-PT" sz="2000" b="1" dirty="0">
              <a:ea typeface="Calibri"/>
              <a:cs typeface="Calibri"/>
            </a:endParaRPr>
          </a:p>
          <a:p>
            <a:pPr marL="0" indent="0">
              <a:buNone/>
            </a:pPr>
            <a:r>
              <a:rPr lang="pt-PT" sz="2000" b="1" dirty="0">
                <a:ea typeface="Calibri"/>
                <a:cs typeface="Calibri"/>
              </a:rPr>
              <a:t>Evaluation: AI4REALNET KPIs inspired our dispatcher evaluation design</a:t>
            </a:r>
            <a:endParaRPr lang="pt-PT" sz="2000" dirty="0">
              <a:ea typeface="Calibri" panose="020F0502020204030204"/>
              <a:cs typeface="Calibri" panose="020F0502020204030204"/>
            </a:endParaRPr>
          </a:p>
          <a:p>
            <a:pPr marL="342900" indent="-342900"/>
            <a:r>
              <a:rPr lang="pt-PT" sz="1800" dirty="0">
                <a:ea typeface="Calibri" panose="020F0502020204030204"/>
                <a:cs typeface="Calibri" panose="020F0502020204030204"/>
              </a:rPr>
              <a:t>Designing a meaningful evaluation with grid operators is not trivial</a:t>
            </a:r>
          </a:p>
          <a:p>
            <a:pPr marL="342900" indent="-342900"/>
            <a:r>
              <a:rPr lang="pt-PT" sz="1800" dirty="0">
                <a:ea typeface="Calibri" panose="020F0502020204030204"/>
                <a:cs typeface="Calibri" panose="020F0502020204030204"/>
              </a:rPr>
              <a:t>AI4REALNET project gathered expertise across </a:t>
            </a:r>
            <a:r>
              <a:rPr lang="pt-PT" sz="1800" b="1" dirty="0">
                <a:ea typeface="Calibri" panose="020F0502020204030204"/>
                <a:cs typeface="Calibri" panose="020F0502020204030204"/>
              </a:rPr>
              <a:t>multiple</a:t>
            </a:r>
            <a:r>
              <a:rPr lang="pt-PT" sz="1800" dirty="0">
                <a:ea typeface="Calibri" panose="020F0502020204030204"/>
                <a:cs typeface="Calibri" panose="020F0502020204030204"/>
              </a:rPr>
              <a:t> critical infrastructure domains</a:t>
            </a:r>
          </a:p>
          <a:p>
            <a:pPr marL="0" indent="0">
              <a:buNone/>
            </a:pPr>
            <a:r>
              <a:rPr lang="pt-PT" sz="1800" dirty="0">
                <a:ea typeface="Calibri" panose="020F0502020204030204"/>
                <a:cs typeface="Calibri" panose="020F0502020204030204"/>
              </a:rPr>
              <a:t>Evaluation framework (</a:t>
            </a:r>
            <a:r>
              <a:rPr lang="pt-PT" sz="1800" dirty="0">
                <a:ea typeface="Calibri" panose="020F0502020204030204"/>
                <a:cs typeface="Calibri" panose="020F0502020204030204"/>
                <a:hlinkClick r:id="rId2"/>
              </a:rPr>
              <a:t>deliverable D4.1</a:t>
            </a:r>
            <a:r>
              <a:rPr lang="pt-PT" sz="1800" dirty="0">
                <a:ea typeface="Calibri" panose="020F0502020204030204"/>
                <a:cs typeface="Calibri" panose="020F0502020204030204"/>
              </a:rPr>
              <a:t>) directly influenced how AssistFlux evaluation with RTE dispatchers</a:t>
            </a:r>
          </a:p>
          <a:p>
            <a:endParaRPr lang="pt-PT" sz="2000" dirty="0">
              <a:ea typeface="Calibri" panose="020F0502020204030204"/>
              <a:cs typeface="Calibri" panose="020F0502020204030204"/>
            </a:endParaRPr>
          </a:p>
        </p:txBody>
      </p:sp>
      <p:sp>
        <p:nvSpPr>
          <p:cNvPr id="5" name="TextBox 4">
            <a:extLst>
              <a:ext uri="{FF2B5EF4-FFF2-40B4-BE49-F238E27FC236}">
                <a16:creationId xmlns:a16="http://schemas.microsoft.com/office/drawing/2014/main" id="{B6D1451E-D954-1F92-5C59-896A2AB0EA7F}"/>
              </a:ext>
            </a:extLst>
          </p:cNvPr>
          <p:cNvSpPr txBox="1"/>
          <p:nvPr/>
        </p:nvSpPr>
        <p:spPr>
          <a:xfrm>
            <a:off x="4006274" y="5899726"/>
            <a:ext cx="79663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Arial"/>
                <a:cs typeface="Arial"/>
              </a:rPr>
              <a:t>Hassouna, Mohamed, et al. "Learning topology actions for power grid control: A graph-based soft-label imitation learning approach." </a:t>
            </a:r>
            <a:r>
              <a:rPr kumimoji="0" lang="en-US" sz="1000" b="0" i="1" u="none" strike="noStrike" kern="1200" cap="none" spc="0" normalizeH="0" baseline="0" noProof="0" dirty="0">
                <a:ln>
                  <a:noFill/>
                </a:ln>
                <a:solidFill>
                  <a:srgbClr val="222222"/>
                </a:solidFill>
                <a:effectLst/>
                <a:uLnTx/>
                <a:uFillTx/>
                <a:latin typeface="Arial"/>
                <a:ea typeface="Arial"/>
                <a:cs typeface="Arial"/>
              </a:rPr>
              <a:t>Joint European Conference on Machine Learning and Knowledge Discovery in Databases</a:t>
            </a:r>
            <a:r>
              <a:rPr kumimoji="0" lang="en-US" sz="1000" b="0" i="0" u="none" strike="noStrike" kern="1200" cap="none" spc="0" normalizeH="0" baseline="0" noProof="0" dirty="0">
                <a:ln>
                  <a:noFill/>
                </a:ln>
                <a:solidFill>
                  <a:srgbClr val="222222"/>
                </a:solidFill>
                <a:effectLst/>
                <a:uLnTx/>
                <a:uFillTx/>
                <a:latin typeface="Arial"/>
                <a:ea typeface="Arial"/>
                <a:cs typeface="Arial"/>
              </a:rPr>
              <a:t>. Cham: Springer Nature Switzerland, 2025.</a:t>
            </a:r>
            <a:endParaRPr kumimoji="0" lang="en-US" sz="1000" b="0" i="0" u="none" strike="noStrike" kern="1200" cap="none" spc="0" normalizeH="0" baseline="0" noProof="0" dirty="0">
              <a:ln>
                <a:noFill/>
              </a:ln>
              <a:solidFill>
                <a:srgbClr val="2E3192"/>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E3192"/>
              </a:solidFill>
              <a:effectLst/>
              <a:uLnTx/>
              <a:uFillTx/>
              <a:latin typeface="Calibri" panose="020F0502020204030204"/>
              <a:ea typeface="Calibri"/>
              <a:cs typeface="Calibri"/>
            </a:endParaRPr>
          </a:p>
        </p:txBody>
      </p:sp>
      <p:pic>
        <p:nvPicPr>
          <p:cNvPr id="6" name="Picture 2">
            <a:extLst>
              <a:ext uri="{FF2B5EF4-FFF2-40B4-BE49-F238E27FC236}">
                <a16:creationId xmlns:a16="http://schemas.microsoft.com/office/drawing/2014/main" id="{C7DFB68C-13A7-1527-9B68-BB5244FC7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2" y="496438"/>
            <a:ext cx="812186" cy="81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0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182393"/>
      </p:ext>
    </p:extLst>
  </p:cSld>
  <p:clrMapOvr>
    <a:masterClrMapping/>
  </p:clrMapOvr>
</p:sld>
</file>

<file path=ppt/theme/theme1.xml><?xml version="1.0" encoding="utf-8"?>
<a:theme xmlns:a="http://schemas.openxmlformats.org/drawingml/2006/main" name="Office Theme">
  <a:themeElements>
    <a:clrScheme name="Custom 4">
      <a:dk1>
        <a:srgbClr val="2E3192"/>
      </a:dk1>
      <a:lt1>
        <a:sysClr val="window" lastClr="FFFFFF"/>
      </a:lt1>
      <a:dk2>
        <a:srgbClr val="2E3192"/>
      </a:dk2>
      <a:lt2>
        <a:srgbClr val="F2F2F2"/>
      </a:lt2>
      <a:accent1>
        <a:srgbClr val="ED1C24"/>
      </a:accent1>
      <a:accent2>
        <a:srgbClr val="2F5496"/>
      </a:accent2>
      <a:accent3>
        <a:srgbClr val="8EAADB"/>
      </a:accent3>
      <a:accent4>
        <a:srgbClr val="D9E2F3"/>
      </a:accent4>
      <a:accent5>
        <a:srgbClr val="9CC3E5"/>
      </a:accent5>
      <a:accent6>
        <a:srgbClr val="034A90"/>
      </a:accent6>
      <a:hlink>
        <a:srgbClr val="0563C1"/>
      </a:hlink>
      <a:folHlink>
        <a:srgbClr val="F5838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CD023D34654D48AEA1BEE2BA179FA5" ma:contentTypeVersion="16" ma:contentTypeDescription="Create a new document." ma:contentTypeScope="" ma:versionID="8c2d32ef3ba944a36ce93a46e0a8cde1">
  <xsd:schema xmlns:xsd="http://www.w3.org/2001/XMLSchema" xmlns:xs="http://www.w3.org/2001/XMLSchema" xmlns:p="http://schemas.microsoft.com/office/2006/metadata/properties" xmlns:ns2="b8e4134e-53fe-428c-bf08-2d572b9208f2" xmlns:ns3="55d9f0b2-8952-40bd-8260-4e4197a72e3b" targetNamespace="http://schemas.microsoft.com/office/2006/metadata/properties" ma:root="true" ma:fieldsID="593ced44084ac3d767e49961aa07d89d" ns2:_="" ns3:_="">
    <xsd:import namespace="b8e4134e-53fe-428c-bf08-2d572b9208f2"/>
    <xsd:import namespace="55d9f0b2-8952-40bd-8260-4e4197a72e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4134e-53fe-428c-bf08-2d572b920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dea2aff-83e1-4cb3-b7a2-433f265e0dc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d9f0b2-8952-40bd-8260-4e4197a72e3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bd4551b-8d19-4689-b70a-63890948e751}" ma:internalName="TaxCatchAll" ma:showField="CatchAllData" ma:web="55d9f0b2-8952-40bd-8260-4e4197a72e3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8e4134e-53fe-428c-bf08-2d572b9208f2">
      <Terms xmlns="http://schemas.microsoft.com/office/infopath/2007/PartnerControls"/>
    </lcf76f155ced4ddcb4097134ff3c332f>
    <TaxCatchAll xmlns="55d9f0b2-8952-40bd-8260-4e4197a72e3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BE57F7-92A1-4CDC-B4E7-8A3FA056C4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e4134e-53fe-428c-bf08-2d572b9208f2"/>
    <ds:schemaRef ds:uri="55d9f0b2-8952-40bd-8260-4e4197a72e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4193D6-B388-4530-9E5F-4D4C9FC7DB38}">
  <ds:schemaRefs>
    <ds:schemaRef ds:uri="http://schemas.openxmlformats.org/package/2006/metadata/core-properties"/>
    <ds:schemaRef ds:uri="http://schemas.microsoft.com/office/infopath/2007/PartnerControls"/>
    <ds:schemaRef ds:uri="http://purl.org/dc/terms/"/>
    <ds:schemaRef ds:uri="55d9f0b2-8952-40bd-8260-4e4197a72e3b"/>
    <ds:schemaRef ds:uri="http://purl.org/dc/dcmitype/"/>
    <ds:schemaRef ds:uri="b8e4134e-53fe-428c-bf08-2d572b9208f2"/>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81CE109-8DAF-44CE-905D-4EC67C2764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789</TotalTime>
  <Words>659</Words>
  <Application>Microsoft Office PowerPoint</Application>
  <PresentationFormat>Widescreen</PresentationFormat>
  <Paragraphs>68</Paragraphs>
  <Slides>13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Manrope Medium</vt:lpstr>
      <vt:lpstr>Manrope SemiBold</vt:lpstr>
      <vt:lpstr>Wingdings</vt:lpstr>
      <vt:lpstr>Office Theme</vt:lpstr>
      <vt:lpstr>AI for critical infrastructures – Success story</vt:lpstr>
      <vt:lpstr>AI4REALNET in a nutshell</vt:lpstr>
      <vt:lpstr>AI4REALNET interactions and software</vt:lpstr>
      <vt:lpstr>Human-AI interaction: power grid example</vt:lpstr>
      <vt:lpstr>Exploitation pathways</vt:lpstr>
      <vt:lpstr>AssistFlux : An AI Assistant for grid operations</vt:lpstr>
      <vt:lpstr>AssistFlux: 2 key contributions from AI4REALNET</vt:lpstr>
      <vt:lpstr>How AI4REALNET results made a difference</vt:lpstr>
      <vt:lpstr>PowerPoint Presentation</vt:lpstr>
      <vt:lpstr>Backup slides</vt:lpstr>
      <vt:lpstr>Benefits from the open-source model</vt:lpstr>
      <vt:lpstr>Use cases</vt:lpstr>
      <vt:lpstr>AINETUS platform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Rita Morais Costa</dc:creator>
  <cp:lastModifiedBy>Ricardo Jorge Bessa</cp:lastModifiedBy>
  <cp:revision>24</cp:revision>
  <dcterms:created xsi:type="dcterms:W3CDTF">2023-09-08T09:26:43Z</dcterms:created>
  <dcterms:modified xsi:type="dcterms:W3CDTF">2026-04-12T14:04:08Z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0x0101009ACD023D34654D48AEA1BEE2BA179FA5</vt:lpwstr>
  </property>
</Properties>
</file>