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12192000"/>
  <p:embeddedFontLst>
    <p:embeddedFont>
      <p:font typeface="Figtree"/>
      <p:regular r:id="rId8"/>
      <p:bold r:id="rId9"/>
      <p:italic r:id="rId10"/>
      <p:boldItalic r:id="rId11"/>
    </p:embeddedFon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otnH/+sBVt89hzdNxsBsWqJie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oppins-bold.fntdata"/><Relationship Id="rId8" Type="http://schemas.openxmlformats.org/officeDocument/2006/relationships/font" Target="fonts/Figtree-regular.fntdata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font" Target="fonts/Poppins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customschemas.google.com/relationships/presentationmetadata" Target="metadata"/><Relationship Id="rId11" Type="http://schemas.openxmlformats.org/officeDocument/2006/relationships/font" Target="fonts/Figtree-bold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Poppins-boldItalic.fntdata"/><Relationship Id="rId5" Type="http://schemas.openxmlformats.org/officeDocument/2006/relationships/slide" Target="slides/slide1.xml"/><Relationship Id="rId10" Type="http://schemas.openxmlformats.org/officeDocument/2006/relationships/font" Target="fonts/Figtree-italic.fntdata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font" Target="fonts/Figtree-bold.fntdata"/><Relationship Id="rId14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eb8ef5a30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35eb8ef5a30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g35eb8ef5a30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eb8ef5a30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eb8ef5a30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5eb8ef5a30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eb8ef5a30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eb8ef5a30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5eb8ef5a30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5eb8ef5a30_4_0" title="Group 10000019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75" y="-176550"/>
            <a:ext cx="119424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5eb8ef5a30_4_0"/>
          <p:cNvSpPr txBox="1"/>
          <p:nvPr/>
        </p:nvSpPr>
        <p:spPr>
          <a:xfrm>
            <a:off x="8762201" y="169350"/>
            <a:ext cx="2355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35eb8ef5a30_4_0"/>
          <p:cNvSpPr/>
          <p:nvPr/>
        </p:nvSpPr>
        <p:spPr>
          <a:xfrm>
            <a:off x="479765" y="349364"/>
            <a:ext cx="7108304" cy="696501"/>
          </a:xfrm>
          <a:custGeom>
            <a:rect b="b" l="l" r="r" t="t"/>
            <a:pathLst>
              <a:path extrusionOk="0" h="696501" w="7108304">
                <a:moveTo>
                  <a:pt x="0" y="696501"/>
                </a:moveTo>
                <a:lnTo>
                  <a:pt x="0" y="0"/>
                </a:lnTo>
                <a:lnTo>
                  <a:pt x="7108304" y="0"/>
                </a:lnTo>
                <a:lnTo>
                  <a:pt x="7108304" y="696501"/>
                </a:lnTo>
                <a:lnTo>
                  <a:pt x="0" y="696501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gtree"/>
              <a:buNone/>
            </a:pPr>
            <a:r>
              <a:rPr b="1" lang="en-US" sz="2400">
                <a:latin typeface="Figtree"/>
                <a:ea typeface="Figtree"/>
                <a:cs typeface="Figtree"/>
                <a:sym typeface="Figtree"/>
              </a:rPr>
              <a:t>Health Gaps Amplified by Pandemics &amp; Inequity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35eb8ef5a30_4_0"/>
          <p:cNvSpPr/>
          <p:nvPr/>
        </p:nvSpPr>
        <p:spPr>
          <a:xfrm>
            <a:off x="7" y="847955"/>
            <a:ext cx="1879591" cy="61837"/>
          </a:xfrm>
          <a:custGeom>
            <a:rect b="b" l="l" r="r" t="t"/>
            <a:pathLst>
              <a:path extrusionOk="0" h="61837" w="1879591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gradFill>
            <a:gsLst>
              <a:gs pos="0">
                <a:srgbClr val="01414A"/>
              </a:gs>
              <a:gs pos="27000">
                <a:srgbClr val="04A4A4"/>
              </a:gs>
              <a:gs pos="56000">
                <a:srgbClr val="13BBD3"/>
              </a:gs>
              <a:gs pos="100000">
                <a:srgbClr val="5EE5FE"/>
              </a:gs>
            </a:gsLst>
            <a:lin ang="21592488" scaled="0"/>
          </a:gra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g35eb8ef5a30_4_0"/>
          <p:cNvSpPr/>
          <p:nvPr/>
        </p:nvSpPr>
        <p:spPr>
          <a:xfrm>
            <a:off x="7726679" y="6217920"/>
            <a:ext cx="914400" cy="548640"/>
          </a:xfrm>
          <a:custGeom>
            <a:rect b="b" l="l" r="r" t="t"/>
            <a:pathLst>
              <a:path extrusionOk="0" h="548640" w="91440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g35eb8ef5a30_4_0"/>
          <p:cNvSpPr/>
          <p:nvPr/>
        </p:nvSpPr>
        <p:spPr>
          <a:xfrm>
            <a:off x="242550" y="1106150"/>
            <a:ext cx="5301600" cy="470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CDDC"/>
              </a:gs>
              <a:gs pos="0">
                <a:srgbClr val="04A4A4"/>
              </a:gs>
              <a:gs pos="50000">
                <a:srgbClr val="13BBD3"/>
              </a:gs>
              <a:gs pos="100000">
                <a:srgbClr val="04A4A4"/>
              </a:gs>
            </a:gsLst>
            <a:lin ang="18900044" scaled="0"/>
          </a:gradFill>
          <a:ln cap="flat" cmpd="sng" w="9525">
            <a:solidFill>
              <a:srgbClr val="00BB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Why Smarter, Inclusive Healthcare Can’t Wait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4" name="Google Shape;24;g35eb8ef5a30_4_0"/>
          <p:cNvSpPr/>
          <p:nvPr/>
        </p:nvSpPr>
        <p:spPr>
          <a:xfrm>
            <a:off x="242550" y="1773200"/>
            <a:ext cx="2585237" cy="2777490"/>
          </a:xfrm>
          <a:custGeom>
            <a:rect b="b" l="l" r="r" t="t"/>
            <a:pathLst>
              <a:path extrusionOk="0" h="2286000" w="393192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35eb8ef5a30_4_0"/>
          <p:cNvSpPr/>
          <p:nvPr/>
        </p:nvSpPr>
        <p:spPr>
          <a:xfrm>
            <a:off x="240825" y="1861675"/>
            <a:ext cx="2588666" cy="2600554"/>
          </a:xfrm>
          <a:custGeom>
            <a:rect b="b" l="l" r="r" t="t"/>
            <a:pathLst>
              <a:path extrusionOk="0" h="1097280" w="347472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Language barriers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Delayed diagnoses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Fragmented systems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Unprepared governance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6" name="Google Shape;26;g35eb8ef5a30_4_0"/>
          <p:cNvSpPr txBox="1"/>
          <p:nvPr/>
        </p:nvSpPr>
        <p:spPr>
          <a:xfrm>
            <a:off x="3985200" y="6217925"/>
            <a:ext cx="8206800" cy="477000"/>
          </a:xfrm>
          <a:prstGeom prst="rect">
            <a:avLst/>
          </a:prstGeom>
          <a:solidFill>
            <a:srgbClr val="FFFFFF">
              <a:alpha val="619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990000"/>
                </a:solidFill>
              </a:rPr>
              <a:t>Transform Patient</a:t>
            </a:r>
            <a:r>
              <a:rPr b="1" lang="en-US" sz="1900">
                <a:solidFill>
                  <a:srgbClr val="990000"/>
                </a:solidFill>
              </a:rPr>
              <a:t> support with smarter, globally accessible solutions</a:t>
            </a:r>
            <a:endParaRPr b="1" sz="1900">
              <a:solidFill>
                <a:srgbClr val="990000"/>
              </a:solidFill>
            </a:endParaRPr>
          </a:p>
        </p:txBody>
      </p:sp>
      <p:sp>
        <p:nvSpPr>
          <p:cNvPr id="27" name="Google Shape;27;g35eb8ef5a30_4_0"/>
          <p:cNvSpPr/>
          <p:nvPr/>
        </p:nvSpPr>
        <p:spPr>
          <a:xfrm>
            <a:off x="11422550" y="226123"/>
            <a:ext cx="704700" cy="696600"/>
          </a:xfrm>
          <a:prstGeom prst="rect">
            <a:avLst/>
          </a:prstGeom>
          <a:solidFill>
            <a:srgbClr val="13BBD3">
              <a:alpha val="43670"/>
            </a:srgbClr>
          </a:solidFill>
          <a:ln cap="flat" cmpd="sng" w="19050">
            <a:solidFill>
              <a:srgbClr val="13BBD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letters on a black background&#10;&#10;Description automatically generated" id="28" name="Google Shape;28;g35eb8ef5a30_4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2475" y="326764"/>
            <a:ext cx="704849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5eb8ef5a30_4_0"/>
          <p:cNvSpPr/>
          <p:nvPr/>
        </p:nvSpPr>
        <p:spPr>
          <a:xfrm>
            <a:off x="-2275" y="6648375"/>
            <a:ext cx="12418695" cy="209626"/>
          </a:xfrm>
          <a:custGeom>
            <a:rect b="b" l="l" r="r" t="t"/>
            <a:pathLst>
              <a:path extrusionOk="0" h="640080" w="8077200">
                <a:moveTo>
                  <a:pt x="0" y="640080"/>
                </a:moveTo>
                <a:lnTo>
                  <a:pt x="0" y="0"/>
                </a:lnTo>
                <a:lnTo>
                  <a:pt x="8077200" y="0"/>
                </a:lnTo>
                <a:lnTo>
                  <a:pt x="8077200" y="640080"/>
                </a:lnTo>
                <a:lnTo>
                  <a:pt x="0" y="640080"/>
                </a:lnTo>
              </a:path>
            </a:pathLst>
          </a:custGeom>
          <a:gradFill>
            <a:gsLst>
              <a:gs pos="0">
                <a:srgbClr val="027B8C">
                  <a:alpha val="67450"/>
                </a:srgbClr>
              </a:gs>
              <a:gs pos="27000">
                <a:srgbClr val="016B7B">
                  <a:alpha val="76470"/>
                </a:srgbClr>
              </a:gs>
              <a:gs pos="65000">
                <a:srgbClr val="13BBD3">
                  <a:alpha val="62352"/>
                </a:srgbClr>
              </a:gs>
              <a:gs pos="100000">
                <a:srgbClr val="5EE5FE">
                  <a:alpha val="18039"/>
                </a:srgbClr>
              </a:gs>
            </a:gsLst>
            <a:lin ang="21592488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g35eb8ef5a30_4_0"/>
          <p:cNvGrpSpPr/>
          <p:nvPr/>
        </p:nvGrpSpPr>
        <p:grpSpPr>
          <a:xfrm rot="326503">
            <a:off x="1278237" y="3378383"/>
            <a:ext cx="4337569" cy="3281471"/>
            <a:chOff x="2217681" y="3906838"/>
            <a:chExt cx="11117457" cy="8410612"/>
          </a:xfrm>
        </p:grpSpPr>
        <p:sp>
          <p:nvSpPr>
            <p:cNvPr id="31" name="Google Shape;31;g35eb8ef5a30_4_0"/>
            <p:cNvSpPr/>
            <p:nvPr/>
          </p:nvSpPr>
          <p:spPr>
            <a:xfrm>
              <a:off x="13076238" y="9207500"/>
              <a:ext cx="258900" cy="25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Google Shape;32;g35eb8ef5a30_4_0"/>
            <p:cNvSpPr/>
            <p:nvPr/>
          </p:nvSpPr>
          <p:spPr>
            <a:xfrm>
              <a:off x="2339975" y="11512550"/>
              <a:ext cx="3700500" cy="804900"/>
            </a:xfrm>
            <a:prstGeom prst="ellipse">
              <a:avLst/>
            </a:prstGeom>
            <a:solidFill>
              <a:srgbClr val="F7CCA6">
                <a:alpha val="6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" name="Google Shape;33;g35eb8ef5a30_4_0"/>
            <p:cNvSpPr/>
            <p:nvPr/>
          </p:nvSpPr>
          <p:spPr>
            <a:xfrm>
              <a:off x="9652000" y="10088563"/>
              <a:ext cx="153988" cy="609599"/>
            </a:xfrm>
            <a:custGeom>
              <a:rect b="b" l="l" r="r" t="t"/>
              <a:pathLst>
                <a:path extrusionOk="0" h="801" w="202">
                  <a:moveTo>
                    <a:pt x="0" y="697"/>
                  </a:moveTo>
                  <a:lnTo>
                    <a:pt x="0" y="630"/>
                  </a:lnTo>
                  <a:cubicBezTo>
                    <a:pt x="0" y="588"/>
                    <a:pt x="34" y="560"/>
                    <a:pt x="75" y="567"/>
                  </a:cubicBezTo>
                  <a:lnTo>
                    <a:pt x="127" y="576"/>
                  </a:lnTo>
                  <a:cubicBezTo>
                    <a:pt x="169" y="583"/>
                    <a:pt x="202" y="623"/>
                    <a:pt x="202" y="664"/>
                  </a:cubicBezTo>
                  <a:lnTo>
                    <a:pt x="202" y="732"/>
                  </a:lnTo>
                  <a:cubicBezTo>
                    <a:pt x="202" y="773"/>
                    <a:pt x="169" y="801"/>
                    <a:pt x="127" y="794"/>
                  </a:cubicBezTo>
                  <a:lnTo>
                    <a:pt x="75" y="785"/>
                  </a:lnTo>
                  <a:cubicBezTo>
                    <a:pt x="34" y="778"/>
                    <a:pt x="0" y="739"/>
                    <a:pt x="0" y="697"/>
                  </a:cubicBezTo>
                  <a:close/>
                  <a:moveTo>
                    <a:pt x="0" y="137"/>
                  </a:moveTo>
                  <a:lnTo>
                    <a:pt x="0" y="69"/>
                  </a:lnTo>
                  <a:cubicBezTo>
                    <a:pt x="0" y="28"/>
                    <a:pt x="34" y="0"/>
                    <a:pt x="75" y="7"/>
                  </a:cubicBezTo>
                  <a:lnTo>
                    <a:pt x="127" y="16"/>
                  </a:lnTo>
                  <a:cubicBezTo>
                    <a:pt x="169" y="23"/>
                    <a:pt x="202" y="62"/>
                    <a:pt x="202" y="104"/>
                  </a:cubicBezTo>
                  <a:lnTo>
                    <a:pt x="202" y="171"/>
                  </a:lnTo>
                  <a:cubicBezTo>
                    <a:pt x="202" y="212"/>
                    <a:pt x="169" y="240"/>
                    <a:pt x="127" y="233"/>
                  </a:cubicBezTo>
                  <a:lnTo>
                    <a:pt x="75" y="224"/>
                  </a:lnTo>
                  <a:cubicBezTo>
                    <a:pt x="34" y="217"/>
                    <a:pt x="0" y="178"/>
                    <a:pt x="0" y="137"/>
                  </a:cubicBezTo>
                  <a:close/>
                </a:path>
              </a:pathLst>
            </a:custGeom>
            <a:solidFill>
              <a:srgbClr val="1F157A">
                <a:alpha val="4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" name="Google Shape;34;g35eb8ef5a30_4_0"/>
            <p:cNvSpPr/>
            <p:nvPr/>
          </p:nvSpPr>
          <p:spPr>
            <a:xfrm>
              <a:off x="3776663" y="6950075"/>
              <a:ext cx="1725612" cy="1225548"/>
            </a:xfrm>
            <a:custGeom>
              <a:rect b="b" l="l" r="r" t="t"/>
              <a:pathLst>
                <a:path extrusionOk="0" h="1611" w="2267">
                  <a:moveTo>
                    <a:pt x="16" y="653"/>
                  </a:moveTo>
                  <a:cubicBezTo>
                    <a:pt x="40" y="275"/>
                    <a:pt x="557" y="0"/>
                    <a:pt x="1172" y="38"/>
                  </a:cubicBezTo>
                  <a:cubicBezTo>
                    <a:pt x="1788" y="77"/>
                    <a:pt x="2267" y="414"/>
                    <a:pt x="2244" y="792"/>
                  </a:cubicBezTo>
                  <a:cubicBezTo>
                    <a:pt x="2220" y="1169"/>
                    <a:pt x="1702" y="1445"/>
                    <a:pt x="1087" y="1406"/>
                  </a:cubicBezTo>
                  <a:cubicBezTo>
                    <a:pt x="1012" y="1402"/>
                    <a:pt x="940" y="1393"/>
                    <a:pt x="869" y="1379"/>
                  </a:cubicBezTo>
                  <a:cubicBezTo>
                    <a:pt x="799" y="1482"/>
                    <a:pt x="632" y="1611"/>
                    <a:pt x="341" y="1605"/>
                  </a:cubicBezTo>
                  <a:cubicBezTo>
                    <a:pt x="341" y="1605"/>
                    <a:pt x="534" y="1540"/>
                    <a:pt x="541" y="1282"/>
                  </a:cubicBezTo>
                  <a:cubicBezTo>
                    <a:pt x="213" y="1143"/>
                    <a:pt x="0" y="907"/>
                    <a:pt x="16" y="653"/>
                  </a:cubicBezTo>
                  <a:close/>
                </a:path>
              </a:pathLst>
            </a:custGeom>
            <a:solidFill>
              <a:srgbClr val="FCE4C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Google Shape;35;g35eb8ef5a30_4_0"/>
            <p:cNvSpPr/>
            <p:nvPr/>
          </p:nvSpPr>
          <p:spPr>
            <a:xfrm>
              <a:off x="3475038" y="8797925"/>
              <a:ext cx="290513" cy="301625"/>
            </a:xfrm>
            <a:custGeom>
              <a:rect b="b" l="l" r="r" t="t"/>
              <a:pathLst>
                <a:path extrusionOk="0" h="397" w="382">
                  <a:moveTo>
                    <a:pt x="382" y="258"/>
                  </a:moveTo>
                  <a:lnTo>
                    <a:pt x="171" y="397"/>
                  </a:lnTo>
                  <a:lnTo>
                    <a:pt x="0" y="139"/>
                  </a:lnTo>
                  <a:lnTo>
                    <a:pt x="212" y="0"/>
                  </a:lnTo>
                  <a:lnTo>
                    <a:pt x="382" y="258"/>
                  </a:ln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" name="Google Shape;36;g35eb8ef5a30_4_0"/>
            <p:cNvSpPr/>
            <p:nvPr/>
          </p:nvSpPr>
          <p:spPr>
            <a:xfrm>
              <a:off x="3127375" y="8207375"/>
              <a:ext cx="815976" cy="720724"/>
            </a:xfrm>
            <a:custGeom>
              <a:rect b="b" l="l" r="r" t="t"/>
              <a:pathLst>
                <a:path extrusionOk="0" h="947" w="1071">
                  <a:moveTo>
                    <a:pt x="968" y="325"/>
                  </a:moveTo>
                  <a:cubicBezTo>
                    <a:pt x="1034" y="368"/>
                    <a:pt x="943" y="390"/>
                    <a:pt x="969" y="459"/>
                  </a:cubicBezTo>
                  <a:cubicBezTo>
                    <a:pt x="1033" y="631"/>
                    <a:pt x="1071" y="757"/>
                    <a:pt x="881" y="847"/>
                  </a:cubicBezTo>
                  <a:cubicBezTo>
                    <a:pt x="670" y="947"/>
                    <a:pt x="330" y="912"/>
                    <a:pt x="165" y="693"/>
                  </a:cubicBezTo>
                  <a:cubicBezTo>
                    <a:pt x="0" y="475"/>
                    <a:pt x="66" y="236"/>
                    <a:pt x="248" y="98"/>
                  </a:cubicBezTo>
                  <a:cubicBezTo>
                    <a:pt x="379" y="0"/>
                    <a:pt x="561" y="6"/>
                    <a:pt x="714" y="98"/>
                  </a:cubicBezTo>
                  <a:cubicBezTo>
                    <a:pt x="774" y="134"/>
                    <a:pt x="870" y="262"/>
                    <a:pt x="968" y="325"/>
                  </a:cubicBezTo>
                  <a:close/>
                </a:path>
              </a:pathLst>
            </a:custGeom>
            <a:gradFill>
              <a:gsLst>
                <a:gs pos="0">
                  <a:srgbClr val="F7B5AA"/>
                </a:gs>
                <a:gs pos="40000">
                  <a:srgbClr val="F7B5AA"/>
                </a:gs>
                <a:gs pos="98000">
                  <a:srgbClr val="FF9785"/>
                </a:gs>
                <a:gs pos="100000">
                  <a:srgbClr val="FF9785"/>
                </a:gs>
              </a:gsLst>
              <a:lin ang="21593863" scaled="0"/>
            </a:gra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Google Shape;37;g35eb8ef5a30_4_0"/>
            <p:cNvSpPr/>
            <p:nvPr/>
          </p:nvSpPr>
          <p:spPr>
            <a:xfrm>
              <a:off x="2833688" y="7874000"/>
              <a:ext cx="1089025" cy="1152525"/>
            </a:xfrm>
            <a:custGeom>
              <a:rect b="b" l="l" r="r" t="t"/>
              <a:pathLst>
                <a:path extrusionOk="0" h="1515" w="1432">
                  <a:moveTo>
                    <a:pt x="1197" y="618"/>
                  </a:moveTo>
                  <a:cubicBezTo>
                    <a:pt x="1432" y="305"/>
                    <a:pt x="1085" y="345"/>
                    <a:pt x="1085" y="345"/>
                  </a:cubicBezTo>
                  <a:cubicBezTo>
                    <a:pt x="540" y="0"/>
                    <a:pt x="387" y="571"/>
                    <a:pt x="387" y="571"/>
                  </a:cubicBezTo>
                  <a:cubicBezTo>
                    <a:pt x="0" y="842"/>
                    <a:pt x="463" y="1145"/>
                    <a:pt x="587" y="1219"/>
                  </a:cubicBezTo>
                  <a:cubicBezTo>
                    <a:pt x="710" y="1294"/>
                    <a:pt x="855" y="1515"/>
                    <a:pt x="947" y="1390"/>
                  </a:cubicBezTo>
                  <a:cubicBezTo>
                    <a:pt x="1038" y="1265"/>
                    <a:pt x="800" y="1036"/>
                    <a:pt x="800" y="1036"/>
                  </a:cubicBezTo>
                  <a:cubicBezTo>
                    <a:pt x="874" y="1036"/>
                    <a:pt x="924" y="986"/>
                    <a:pt x="873" y="774"/>
                  </a:cubicBezTo>
                  <a:cubicBezTo>
                    <a:pt x="822" y="562"/>
                    <a:pt x="1070" y="530"/>
                    <a:pt x="1070" y="530"/>
                  </a:cubicBezTo>
                  <a:cubicBezTo>
                    <a:pt x="1070" y="530"/>
                    <a:pt x="1187" y="633"/>
                    <a:pt x="1197" y="618"/>
                  </a:cubicBez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Google Shape;38;g35eb8ef5a30_4_0"/>
            <p:cNvSpPr/>
            <p:nvPr/>
          </p:nvSpPr>
          <p:spPr>
            <a:xfrm>
              <a:off x="4255936" y="9210675"/>
              <a:ext cx="198590" cy="402990"/>
            </a:xfrm>
            <a:custGeom>
              <a:rect b="b" l="l" r="r" t="t"/>
              <a:pathLst>
                <a:path extrusionOk="0" h="402990" w="198590">
                  <a:moveTo>
                    <a:pt x="48507" y="0"/>
                  </a:moveTo>
                  <a:cubicBezTo>
                    <a:pt x="76553" y="44859"/>
                    <a:pt x="156900" y="180959"/>
                    <a:pt x="198590" y="325421"/>
                  </a:cubicBezTo>
                  <a:lnTo>
                    <a:pt x="162648" y="402990"/>
                  </a:lnTo>
                  <a:lnTo>
                    <a:pt x="129020" y="347035"/>
                  </a:lnTo>
                  <a:cubicBezTo>
                    <a:pt x="134155" y="253467"/>
                    <a:pt x="99494" y="164176"/>
                    <a:pt x="36271" y="99384"/>
                  </a:cubicBezTo>
                  <a:lnTo>
                    <a:pt x="0" y="71363"/>
                  </a:ln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" name="Google Shape;39;g35eb8ef5a30_4_0"/>
            <p:cNvSpPr/>
            <p:nvPr/>
          </p:nvSpPr>
          <p:spPr>
            <a:xfrm>
              <a:off x="3605213" y="8994775"/>
              <a:ext cx="1060451" cy="1096962"/>
            </a:xfrm>
            <a:custGeom>
              <a:rect b="b" l="l" r="r" t="t"/>
              <a:pathLst>
                <a:path extrusionOk="0" h="1442" w="1394">
                  <a:moveTo>
                    <a:pt x="808" y="341"/>
                  </a:moveTo>
                  <a:lnTo>
                    <a:pt x="211" y="0"/>
                  </a:lnTo>
                  <a:lnTo>
                    <a:pt x="0" y="139"/>
                  </a:lnTo>
                  <a:lnTo>
                    <a:pt x="488" y="1442"/>
                  </a:lnTo>
                  <a:lnTo>
                    <a:pt x="1394" y="1354"/>
                  </a:lnTo>
                  <a:lnTo>
                    <a:pt x="1025" y="740"/>
                  </a:lnTo>
                  <a:cubicBezTo>
                    <a:pt x="1034" y="576"/>
                    <a:pt x="950" y="422"/>
                    <a:pt x="808" y="341"/>
                  </a:cubicBezTo>
                  <a:close/>
                </a:path>
              </a:pathLst>
            </a:custGeom>
            <a:solidFill>
              <a:srgbClr val="FF523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" name="Google Shape;40;g35eb8ef5a30_4_0"/>
            <p:cNvSpPr/>
            <p:nvPr/>
          </p:nvSpPr>
          <p:spPr>
            <a:xfrm>
              <a:off x="4527550" y="11234738"/>
              <a:ext cx="1109663" cy="668337"/>
            </a:xfrm>
            <a:custGeom>
              <a:rect b="b" l="l" r="r" t="t"/>
              <a:pathLst>
                <a:path extrusionOk="0" h="668337" w="1109663">
                  <a:moveTo>
                    <a:pt x="730208" y="373062"/>
                  </a:moveTo>
                  <a:cubicBezTo>
                    <a:pt x="730208" y="373062"/>
                    <a:pt x="788761" y="434546"/>
                    <a:pt x="936285" y="464149"/>
                  </a:cubicBezTo>
                  <a:cubicBezTo>
                    <a:pt x="982671" y="473258"/>
                    <a:pt x="1099017" y="457318"/>
                    <a:pt x="1109663" y="538537"/>
                  </a:cubicBezTo>
                  <a:lnTo>
                    <a:pt x="495995" y="668337"/>
                  </a:lnTo>
                  <a:lnTo>
                    <a:pt x="493713" y="395834"/>
                  </a:lnTo>
                  <a:cubicBezTo>
                    <a:pt x="542381" y="399629"/>
                    <a:pt x="632872" y="401147"/>
                    <a:pt x="730208" y="373062"/>
                  </a:cubicBezTo>
                  <a:close/>
                  <a:moveTo>
                    <a:pt x="237104" y="0"/>
                  </a:moveTo>
                  <a:cubicBezTo>
                    <a:pt x="237104" y="0"/>
                    <a:pt x="295809" y="61642"/>
                    <a:pt x="443713" y="91322"/>
                  </a:cubicBezTo>
                  <a:cubicBezTo>
                    <a:pt x="490219" y="100454"/>
                    <a:pt x="606865" y="84473"/>
                    <a:pt x="617538" y="165902"/>
                  </a:cubicBezTo>
                  <a:lnTo>
                    <a:pt x="2287" y="295275"/>
                  </a:lnTo>
                  <a:lnTo>
                    <a:pt x="0" y="22831"/>
                  </a:lnTo>
                  <a:cubicBezTo>
                    <a:pt x="48793" y="26636"/>
                    <a:pt x="139518" y="28158"/>
                    <a:pt x="237104" y="0"/>
                  </a:cubicBezTo>
                  <a:close/>
                </a:path>
              </a:pathLst>
            </a:custGeom>
            <a:solidFill>
              <a:srgbClr val="FF746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" name="Google Shape;41;g35eb8ef5a30_4_0"/>
            <p:cNvSpPr/>
            <p:nvPr/>
          </p:nvSpPr>
          <p:spPr>
            <a:xfrm>
              <a:off x="4530724" y="11399837"/>
              <a:ext cx="1107738" cy="538162"/>
            </a:xfrm>
            <a:custGeom>
              <a:rect b="b" l="l" r="r" t="t"/>
              <a:pathLst>
                <a:path extrusionOk="0" h="538162" w="1107738">
                  <a:moveTo>
                    <a:pt x="1107316" y="373062"/>
                  </a:moveTo>
                  <a:cubicBezTo>
                    <a:pt x="1108076" y="381431"/>
                    <a:pt x="1108076" y="391322"/>
                    <a:pt x="1105035" y="401974"/>
                  </a:cubicBezTo>
                  <a:lnTo>
                    <a:pt x="493713" y="538162"/>
                  </a:lnTo>
                  <a:lnTo>
                    <a:pt x="493713" y="503164"/>
                  </a:lnTo>
                  <a:close/>
                  <a:moveTo>
                    <a:pt x="613603" y="0"/>
                  </a:moveTo>
                  <a:cubicBezTo>
                    <a:pt x="614363" y="8402"/>
                    <a:pt x="614363" y="17567"/>
                    <a:pt x="611322" y="29024"/>
                  </a:cubicBezTo>
                  <a:lnTo>
                    <a:pt x="34216" y="158106"/>
                  </a:lnTo>
                  <a:cubicBezTo>
                    <a:pt x="16728" y="161925"/>
                    <a:pt x="0" y="148177"/>
                    <a:pt x="0" y="129846"/>
                  </a:cubicBezTo>
                  <a:close/>
                </a:path>
              </a:pathLst>
            </a:custGeom>
            <a:solidFill>
              <a:srgbClr val="FF523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" name="Google Shape;42;g35eb8ef5a30_4_0"/>
            <p:cNvSpPr/>
            <p:nvPr/>
          </p:nvSpPr>
          <p:spPr>
            <a:xfrm>
              <a:off x="5021263" y="11533188"/>
              <a:ext cx="236538" cy="103188"/>
            </a:xfrm>
            <a:custGeom>
              <a:rect b="b" l="l" r="r" t="t"/>
              <a:pathLst>
                <a:path extrusionOk="0" h="135" w="312">
                  <a:moveTo>
                    <a:pt x="312" y="98"/>
                  </a:moveTo>
                  <a:lnTo>
                    <a:pt x="308" y="96"/>
                  </a:lnTo>
                  <a:lnTo>
                    <a:pt x="308" y="0"/>
                  </a:lnTo>
                  <a:cubicBezTo>
                    <a:pt x="180" y="36"/>
                    <a:pt x="63" y="34"/>
                    <a:pt x="0" y="29"/>
                  </a:cubicBezTo>
                  <a:lnTo>
                    <a:pt x="1" y="128"/>
                  </a:lnTo>
                  <a:cubicBezTo>
                    <a:pt x="65" y="133"/>
                    <a:pt x="184" y="135"/>
                    <a:pt x="312" y="98"/>
                  </a:cubicBezTo>
                  <a:close/>
                </a:path>
              </a:pathLst>
            </a:cu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43;g35eb8ef5a30_4_0"/>
            <p:cNvSpPr/>
            <p:nvPr/>
          </p:nvSpPr>
          <p:spPr>
            <a:xfrm>
              <a:off x="5006975" y="9771063"/>
              <a:ext cx="422275" cy="1789113"/>
            </a:xfrm>
            <a:custGeom>
              <a:rect b="b" l="l" r="r" t="t"/>
              <a:pathLst>
                <a:path extrusionOk="0" h="2352" w="556">
                  <a:moveTo>
                    <a:pt x="326" y="2316"/>
                  </a:moveTo>
                  <a:lnTo>
                    <a:pt x="326" y="2315"/>
                  </a:lnTo>
                  <a:cubicBezTo>
                    <a:pt x="326" y="2315"/>
                    <a:pt x="537" y="1253"/>
                    <a:pt x="546" y="627"/>
                  </a:cubicBezTo>
                  <a:cubicBezTo>
                    <a:pt x="556" y="0"/>
                    <a:pt x="0" y="246"/>
                    <a:pt x="0" y="246"/>
                  </a:cubicBezTo>
                  <a:lnTo>
                    <a:pt x="18" y="2345"/>
                  </a:lnTo>
                  <a:cubicBezTo>
                    <a:pt x="81" y="2350"/>
                    <a:pt x="198" y="2352"/>
                    <a:pt x="326" y="2316"/>
                  </a:cubicBezTo>
                  <a:close/>
                </a:path>
              </a:pathLst>
            </a:custGeom>
            <a:solidFill>
              <a:srgbClr val="749D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Google Shape;44;g35eb8ef5a30_4_0"/>
            <p:cNvSpPr/>
            <p:nvPr/>
          </p:nvSpPr>
          <p:spPr>
            <a:xfrm>
              <a:off x="2809293" y="11226800"/>
              <a:ext cx="2281820" cy="981075"/>
            </a:xfrm>
            <a:custGeom>
              <a:rect b="b" l="l" r="r" t="t"/>
              <a:pathLst>
                <a:path extrusionOk="0" h="981075" w="2281820">
                  <a:moveTo>
                    <a:pt x="1041982" y="219075"/>
                  </a:moveTo>
                  <a:lnTo>
                    <a:pt x="1291220" y="219075"/>
                  </a:lnTo>
                  <a:lnTo>
                    <a:pt x="1275976" y="900464"/>
                  </a:lnTo>
                  <a:cubicBezTo>
                    <a:pt x="1275214" y="945332"/>
                    <a:pt x="1238629" y="981075"/>
                    <a:pt x="1193659" y="981075"/>
                  </a:cubicBezTo>
                  <a:cubicBezTo>
                    <a:pt x="1150976" y="981075"/>
                    <a:pt x="1115915" y="949135"/>
                    <a:pt x="1111342" y="907309"/>
                  </a:cubicBezTo>
                  <a:close/>
                  <a:moveTo>
                    <a:pt x="67235" y="47625"/>
                  </a:moveTo>
                  <a:lnTo>
                    <a:pt x="314908" y="47625"/>
                  </a:lnTo>
                  <a:lnTo>
                    <a:pt x="160682" y="747200"/>
                  </a:lnTo>
                  <a:cubicBezTo>
                    <a:pt x="152325" y="784541"/>
                    <a:pt x="119657" y="811213"/>
                    <a:pt x="81670" y="811213"/>
                  </a:cubicBezTo>
                  <a:cubicBezTo>
                    <a:pt x="33047" y="811213"/>
                    <a:pt x="-4180" y="770062"/>
                    <a:pt x="379" y="722052"/>
                  </a:cubicBezTo>
                  <a:close/>
                  <a:moveTo>
                    <a:pt x="2034170" y="0"/>
                  </a:moveTo>
                  <a:lnTo>
                    <a:pt x="2281820" y="0"/>
                  </a:lnTo>
                  <a:lnTo>
                    <a:pt x="2267387" y="681389"/>
                  </a:lnTo>
                  <a:cubicBezTo>
                    <a:pt x="2265867" y="726258"/>
                    <a:pt x="2229404" y="762000"/>
                    <a:pt x="2184583" y="762000"/>
                  </a:cubicBezTo>
                  <a:cubicBezTo>
                    <a:pt x="2142802" y="762000"/>
                    <a:pt x="2107098" y="730060"/>
                    <a:pt x="2103300" y="688234"/>
                  </a:cubicBezTo>
                  <a:close/>
                </a:path>
              </a:pathLst>
            </a:cu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" name="Google Shape;45;g35eb8ef5a30_4_0"/>
            <p:cNvSpPr/>
            <p:nvPr/>
          </p:nvSpPr>
          <p:spPr>
            <a:xfrm>
              <a:off x="2860674" y="11226799"/>
              <a:ext cx="2230438" cy="506692"/>
            </a:xfrm>
            <a:custGeom>
              <a:rect b="b" l="l" r="r" t="t"/>
              <a:pathLst>
                <a:path extrusionOk="0" h="506692" w="2230438">
                  <a:moveTo>
                    <a:pt x="990600" y="219075"/>
                  </a:moveTo>
                  <a:lnTo>
                    <a:pt x="1239838" y="219075"/>
                  </a:lnTo>
                  <a:lnTo>
                    <a:pt x="1233741" y="499235"/>
                  </a:lnTo>
                  <a:cubicBezTo>
                    <a:pt x="1137704" y="515938"/>
                    <a:pt x="1066820" y="502272"/>
                    <a:pt x="1017277" y="481013"/>
                  </a:cubicBezTo>
                  <a:close/>
                  <a:moveTo>
                    <a:pt x="15948" y="47625"/>
                  </a:moveTo>
                  <a:lnTo>
                    <a:pt x="263525" y="47625"/>
                  </a:lnTo>
                  <a:lnTo>
                    <a:pt x="212643" y="279400"/>
                  </a:lnTo>
                  <a:cubicBezTo>
                    <a:pt x="132142" y="261807"/>
                    <a:pt x="57717" y="234269"/>
                    <a:pt x="0" y="208261"/>
                  </a:cubicBezTo>
                  <a:close/>
                  <a:moveTo>
                    <a:pt x="1982788" y="0"/>
                  </a:moveTo>
                  <a:lnTo>
                    <a:pt x="2230438" y="0"/>
                  </a:lnTo>
                  <a:lnTo>
                    <a:pt x="2226640" y="165913"/>
                  </a:lnTo>
                  <a:cubicBezTo>
                    <a:pt x="2155991" y="226037"/>
                    <a:pt x="2069390" y="249630"/>
                    <a:pt x="2008617" y="258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" name="Google Shape;46;g35eb8ef5a30_4_0"/>
            <p:cNvSpPr/>
            <p:nvPr/>
          </p:nvSpPr>
          <p:spPr>
            <a:xfrm>
              <a:off x="2506663" y="8745538"/>
              <a:ext cx="2833687" cy="2857498"/>
            </a:xfrm>
            <a:custGeom>
              <a:rect b="b" l="l" r="r" t="t"/>
              <a:pathLst>
                <a:path extrusionOk="0" h="3754" w="3723">
                  <a:moveTo>
                    <a:pt x="3269" y="1222"/>
                  </a:moveTo>
                  <a:lnTo>
                    <a:pt x="2014" y="1494"/>
                  </a:lnTo>
                  <a:cubicBezTo>
                    <a:pt x="1948" y="1228"/>
                    <a:pt x="1829" y="918"/>
                    <a:pt x="1668" y="654"/>
                  </a:cubicBezTo>
                  <a:cubicBezTo>
                    <a:pt x="1491" y="363"/>
                    <a:pt x="1217" y="72"/>
                    <a:pt x="816" y="32"/>
                  </a:cubicBezTo>
                  <a:cubicBezTo>
                    <a:pt x="502" y="0"/>
                    <a:pt x="145" y="156"/>
                    <a:pt x="68" y="437"/>
                  </a:cubicBezTo>
                  <a:cubicBezTo>
                    <a:pt x="0" y="686"/>
                    <a:pt x="133" y="1157"/>
                    <a:pt x="179" y="1411"/>
                  </a:cubicBezTo>
                  <a:lnTo>
                    <a:pt x="618" y="3421"/>
                  </a:lnTo>
                  <a:lnTo>
                    <a:pt x="1916" y="3754"/>
                  </a:lnTo>
                  <a:lnTo>
                    <a:pt x="3449" y="3300"/>
                  </a:lnTo>
                  <a:lnTo>
                    <a:pt x="3564" y="1786"/>
                  </a:lnTo>
                  <a:cubicBezTo>
                    <a:pt x="3564" y="1786"/>
                    <a:pt x="3723" y="1517"/>
                    <a:pt x="3485" y="1282"/>
                  </a:cubicBezTo>
                  <a:cubicBezTo>
                    <a:pt x="3429" y="1227"/>
                    <a:pt x="3347" y="1205"/>
                    <a:pt x="3269" y="1222"/>
                  </a:cubicBezTo>
                  <a:close/>
                </a:path>
              </a:pathLst>
            </a:custGeom>
            <a:gradFill>
              <a:gsLst>
                <a:gs pos="0">
                  <a:srgbClr val="003C79"/>
                </a:gs>
                <a:gs pos="47000">
                  <a:srgbClr val="006AC4"/>
                </a:gs>
                <a:gs pos="100000">
                  <a:srgbClr val="00ABC4"/>
                </a:gs>
              </a:gsLst>
              <a:lin ang="21592488" scaled="0"/>
            </a:gra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" name="Google Shape;47;g35eb8ef5a30_4_0"/>
            <p:cNvSpPr/>
            <p:nvPr/>
          </p:nvSpPr>
          <p:spPr>
            <a:xfrm>
              <a:off x="2416175" y="8818563"/>
              <a:ext cx="1549398" cy="2784479"/>
            </a:xfrm>
            <a:custGeom>
              <a:rect b="b" l="l" r="r" t="t"/>
              <a:pathLst>
                <a:path extrusionOk="0" h="3658" w="2035">
                  <a:moveTo>
                    <a:pt x="45" y="1331"/>
                  </a:moveTo>
                  <a:cubicBezTo>
                    <a:pt x="0" y="1077"/>
                    <a:pt x="8" y="815"/>
                    <a:pt x="76" y="566"/>
                  </a:cubicBezTo>
                  <a:cubicBezTo>
                    <a:pt x="152" y="284"/>
                    <a:pt x="308" y="0"/>
                    <a:pt x="622" y="32"/>
                  </a:cubicBezTo>
                  <a:cubicBezTo>
                    <a:pt x="1022" y="72"/>
                    <a:pt x="1297" y="363"/>
                    <a:pt x="1474" y="654"/>
                  </a:cubicBezTo>
                  <a:cubicBezTo>
                    <a:pt x="1634" y="918"/>
                    <a:pt x="1733" y="1215"/>
                    <a:pt x="1771" y="1522"/>
                  </a:cubicBezTo>
                  <a:lnTo>
                    <a:pt x="2035" y="3658"/>
                  </a:lnTo>
                  <a:lnTo>
                    <a:pt x="385" y="3236"/>
                  </a:lnTo>
                  <a:lnTo>
                    <a:pt x="45" y="133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" name="Google Shape;48;g35eb8ef5a30_4_0"/>
            <p:cNvSpPr/>
            <p:nvPr/>
          </p:nvSpPr>
          <p:spPr>
            <a:xfrm>
              <a:off x="4195763" y="10106025"/>
              <a:ext cx="1023936" cy="311150"/>
            </a:xfrm>
            <a:custGeom>
              <a:rect b="b" l="l" r="r" t="t"/>
              <a:pathLst>
                <a:path extrusionOk="0" h="409" w="1344">
                  <a:moveTo>
                    <a:pt x="0" y="330"/>
                  </a:moveTo>
                  <a:lnTo>
                    <a:pt x="0" y="330"/>
                  </a:lnTo>
                  <a:cubicBezTo>
                    <a:pt x="2" y="376"/>
                    <a:pt x="45" y="409"/>
                    <a:pt x="90" y="398"/>
                  </a:cubicBezTo>
                  <a:lnTo>
                    <a:pt x="1337" y="92"/>
                  </a:lnTo>
                  <a:lnTo>
                    <a:pt x="1344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" name="Google Shape;49;g35eb8ef5a30_4_0"/>
            <p:cNvSpPr/>
            <p:nvPr/>
          </p:nvSpPr>
          <p:spPr>
            <a:xfrm>
              <a:off x="3860800" y="6937375"/>
              <a:ext cx="1698628" cy="1230313"/>
            </a:xfrm>
            <a:custGeom>
              <a:rect b="b" l="l" r="r" t="t"/>
              <a:pathLst>
                <a:path extrusionOk="0" h="1616" w="2231">
                  <a:moveTo>
                    <a:pt x="0" y="685"/>
                  </a:moveTo>
                  <a:cubicBezTo>
                    <a:pt x="0" y="307"/>
                    <a:pt x="499" y="0"/>
                    <a:pt x="1116" y="0"/>
                  </a:cubicBezTo>
                  <a:cubicBezTo>
                    <a:pt x="1732" y="0"/>
                    <a:pt x="2231" y="307"/>
                    <a:pt x="2231" y="685"/>
                  </a:cubicBezTo>
                  <a:cubicBezTo>
                    <a:pt x="2231" y="1064"/>
                    <a:pt x="1732" y="1371"/>
                    <a:pt x="1116" y="1371"/>
                  </a:cubicBezTo>
                  <a:cubicBezTo>
                    <a:pt x="1041" y="1371"/>
                    <a:pt x="967" y="1366"/>
                    <a:pt x="897" y="1357"/>
                  </a:cubicBezTo>
                  <a:cubicBezTo>
                    <a:pt x="833" y="1465"/>
                    <a:pt x="674" y="1603"/>
                    <a:pt x="383" y="1616"/>
                  </a:cubicBezTo>
                  <a:cubicBezTo>
                    <a:pt x="383" y="1616"/>
                    <a:pt x="572" y="1539"/>
                    <a:pt x="562" y="1281"/>
                  </a:cubicBezTo>
                  <a:cubicBezTo>
                    <a:pt x="226" y="1163"/>
                    <a:pt x="0" y="940"/>
                    <a:pt x="0" y="685"/>
                  </a:cubicBezTo>
                  <a:close/>
                </a:path>
              </a:pathLst>
            </a:custGeom>
            <a:solidFill>
              <a:srgbClr val="FFF7EB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" name="Google Shape;50;g35eb8ef5a30_4_0"/>
            <p:cNvSpPr/>
            <p:nvPr/>
          </p:nvSpPr>
          <p:spPr>
            <a:xfrm>
              <a:off x="3379788" y="8596313"/>
              <a:ext cx="163500" cy="109500"/>
            </a:xfrm>
            <a:prstGeom prst="ellipse">
              <a:avLst/>
            </a:pr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51;g35eb8ef5a30_4_0"/>
            <p:cNvSpPr/>
            <p:nvPr/>
          </p:nvSpPr>
          <p:spPr>
            <a:xfrm>
              <a:off x="2322513" y="8186738"/>
              <a:ext cx="852487" cy="1793878"/>
            </a:xfrm>
            <a:custGeom>
              <a:rect b="b" l="l" r="r" t="t"/>
              <a:pathLst>
                <a:path extrusionOk="0" h="2358" w="1121">
                  <a:moveTo>
                    <a:pt x="1061" y="363"/>
                  </a:moveTo>
                  <a:cubicBezTo>
                    <a:pt x="1061" y="363"/>
                    <a:pt x="437" y="179"/>
                    <a:pt x="831" y="1075"/>
                  </a:cubicBezTo>
                  <a:cubicBezTo>
                    <a:pt x="1112" y="1712"/>
                    <a:pt x="1100" y="1983"/>
                    <a:pt x="550" y="2170"/>
                  </a:cubicBezTo>
                  <a:cubicBezTo>
                    <a:pt x="0" y="2358"/>
                    <a:pt x="602" y="1823"/>
                    <a:pt x="413" y="1222"/>
                  </a:cubicBezTo>
                  <a:cubicBezTo>
                    <a:pt x="153" y="395"/>
                    <a:pt x="371" y="0"/>
                    <a:pt x="1121" y="207"/>
                  </a:cubicBezTo>
                  <a:lnTo>
                    <a:pt x="1061" y="363"/>
                  </a:ln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" name="Google Shape;52;g35eb8ef5a30_4_0"/>
            <p:cNvSpPr/>
            <p:nvPr/>
          </p:nvSpPr>
          <p:spPr>
            <a:xfrm>
              <a:off x="3536950" y="8591550"/>
              <a:ext cx="398463" cy="473075"/>
            </a:xfrm>
            <a:custGeom>
              <a:rect b="b" l="l" r="r" t="t"/>
              <a:pathLst>
                <a:path extrusionOk="0" h="622" w="524">
                  <a:moveTo>
                    <a:pt x="490" y="506"/>
                  </a:moveTo>
                  <a:lnTo>
                    <a:pt x="299" y="609"/>
                  </a:lnTo>
                  <a:cubicBezTo>
                    <a:pt x="274" y="622"/>
                    <a:pt x="243" y="613"/>
                    <a:pt x="229" y="587"/>
                  </a:cubicBezTo>
                  <a:lnTo>
                    <a:pt x="14" y="186"/>
                  </a:lnTo>
                  <a:cubicBezTo>
                    <a:pt x="0" y="161"/>
                    <a:pt x="10" y="130"/>
                    <a:pt x="35" y="116"/>
                  </a:cubicBezTo>
                  <a:lnTo>
                    <a:pt x="226" y="14"/>
                  </a:lnTo>
                  <a:cubicBezTo>
                    <a:pt x="251" y="0"/>
                    <a:pt x="282" y="10"/>
                    <a:pt x="296" y="35"/>
                  </a:cubicBezTo>
                  <a:lnTo>
                    <a:pt x="511" y="436"/>
                  </a:lnTo>
                  <a:cubicBezTo>
                    <a:pt x="524" y="462"/>
                    <a:pt x="515" y="493"/>
                    <a:pt x="490" y="506"/>
                  </a:cubicBezTo>
                  <a:close/>
                </a:path>
              </a:pathLst>
            </a:custGeom>
            <a:solidFill>
              <a:srgbClr val="4842AD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" name="Google Shape;53;g35eb8ef5a30_4_0"/>
            <p:cNvSpPr/>
            <p:nvPr/>
          </p:nvSpPr>
          <p:spPr>
            <a:xfrm>
              <a:off x="3622675" y="8429556"/>
              <a:ext cx="1425743" cy="1471823"/>
            </a:xfrm>
            <a:custGeom>
              <a:rect b="b" l="l" r="r" t="t"/>
              <a:pathLst>
                <a:path extrusionOk="0" h="1471823" w="1425743">
                  <a:moveTo>
                    <a:pt x="115820" y="264150"/>
                  </a:moveTo>
                  <a:cubicBezTo>
                    <a:pt x="133480" y="265542"/>
                    <a:pt x="173724" y="282672"/>
                    <a:pt x="213111" y="397444"/>
                  </a:cubicBezTo>
                  <a:lnTo>
                    <a:pt x="209306" y="292379"/>
                  </a:lnTo>
                  <a:cubicBezTo>
                    <a:pt x="209306" y="292379"/>
                    <a:pt x="266389" y="283243"/>
                    <a:pt x="279328" y="403535"/>
                  </a:cubicBezTo>
                  <a:lnTo>
                    <a:pt x="294550" y="449216"/>
                  </a:lnTo>
                  <a:cubicBezTo>
                    <a:pt x="294550" y="449216"/>
                    <a:pt x="496245" y="516214"/>
                    <a:pt x="455906" y="645642"/>
                  </a:cubicBezTo>
                  <a:lnTo>
                    <a:pt x="831895" y="1282886"/>
                  </a:lnTo>
                  <a:cubicBezTo>
                    <a:pt x="869950" y="1347600"/>
                    <a:pt x="841028" y="1432109"/>
                    <a:pt x="770245" y="1458756"/>
                  </a:cubicBezTo>
                  <a:cubicBezTo>
                    <a:pt x="686522" y="1490732"/>
                    <a:pt x="590622" y="1462562"/>
                    <a:pt x="537345" y="1390235"/>
                  </a:cubicBezTo>
                  <a:lnTo>
                    <a:pt x="326517" y="1093311"/>
                  </a:lnTo>
                  <a:cubicBezTo>
                    <a:pt x="427745" y="1069710"/>
                    <a:pt x="436117" y="1011848"/>
                    <a:pt x="436117" y="1011848"/>
                  </a:cubicBezTo>
                  <a:lnTo>
                    <a:pt x="333367" y="728628"/>
                  </a:lnTo>
                  <a:lnTo>
                    <a:pt x="157550" y="615950"/>
                  </a:lnTo>
                  <a:lnTo>
                    <a:pt x="0" y="390592"/>
                  </a:lnTo>
                  <a:cubicBezTo>
                    <a:pt x="0" y="390592"/>
                    <a:pt x="41100" y="346434"/>
                    <a:pt x="98183" y="429421"/>
                  </a:cubicBezTo>
                  <a:lnTo>
                    <a:pt x="22833" y="303038"/>
                  </a:lnTo>
                  <a:cubicBezTo>
                    <a:pt x="22833" y="303038"/>
                    <a:pt x="50995" y="241369"/>
                    <a:pt x="132433" y="357093"/>
                  </a:cubicBezTo>
                  <a:lnTo>
                    <a:pt x="106556" y="264971"/>
                  </a:lnTo>
                  <a:cubicBezTo>
                    <a:pt x="106556" y="264971"/>
                    <a:pt x="109933" y="263686"/>
                    <a:pt x="115820" y="264150"/>
                  </a:cubicBezTo>
                  <a:close/>
                  <a:moveTo>
                    <a:pt x="1403257" y="415"/>
                  </a:moveTo>
                  <a:cubicBezTo>
                    <a:pt x="1412501" y="-698"/>
                    <a:pt x="1419321" y="372"/>
                    <a:pt x="1422839" y="4270"/>
                  </a:cubicBezTo>
                  <a:cubicBezTo>
                    <a:pt x="1450977" y="34697"/>
                    <a:pt x="1265414" y="147277"/>
                    <a:pt x="1265414" y="147277"/>
                  </a:cubicBezTo>
                  <a:cubicBezTo>
                    <a:pt x="1265414" y="147277"/>
                    <a:pt x="1309523" y="162491"/>
                    <a:pt x="1293553" y="208892"/>
                  </a:cubicBezTo>
                  <a:cubicBezTo>
                    <a:pt x="1293553" y="208892"/>
                    <a:pt x="1346788" y="227909"/>
                    <a:pt x="1323973" y="275071"/>
                  </a:cubicBezTo>
                  <a:cubicBezTo>
                    <a:pt x="1323973" y="275071"/>
                    <a:pt x="1366561" y="300934"/>
                    <a:pt x="1332339" y="333643"/>
                  </a:cubicBezTo>
                  <a:cubicBezTo>
                    <a:pt x="1223586" y="436334"/>
                    <a:pt x="1146015" y="443941"/>
                    <a:pt x="1146015" y="443941"/>
                  </a:cubicBezTo>
                  <a:lnTo>
                    <a:pt x="796428" y="1184971"/>
                  </a:lnTo>
                  <a:lnTo>
                    <a:pt x="795909" y="1184107"/>
                  </a:lnTo>
                  <a:lnTo>
                    <a:pt x="831851" y="1106540"/>
                  </a:lnTo>
                  <a:cubicBezTo>
                    <a:pt x="790161" y="962078"/>
                    <a:pt x="709814" y="825978"/>
                    <a:pt x="681768" y="781119"/>
                  </a:cubicBezTo>
                  <a:lnTo>
                    <a:pt x="633261" y="852481"/>
                  </a:lnTo>
                  <a:lnTo>
                    <a:pt x="633114" y="852368"/>
                  </a:lnTo>
                  <a:lnTo>
                    <a:pt x="968817" y="357224"/>
                  </a:lnTo>
                  <a:cubicBezTo>
                    <a:pt x="968817" y="357224"/>
                    <a:pt x="929271" y="286481"/>
                    <a:pt x="976423" y="234755"/>
                  </a:cubicBezTo>
                  <a:cubicBezTo>
                    <a:pt x="1022813" y="183029"/>
                    <a:pt x="1094301" y="114568"/>
                    <a:pt x="1094301" y="114568"/>
                  </a:cubicBezTo>
                  <a:lnTo>
                    <a:pt x="1155141" y="122935"/>
                  </a:lnTo>
                  <a:cubicBezTo>
                    <a:pt x="1155141" y="122935"/>
                    <a:pt x="1338553" y="8204"/>
                    <a:pt x="1403257" y="415"/>
                  </a:cubicBezTo>
                  <a:close/>
                </a:path>
              </a:pathLst>
            </a:cu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" name="Google Shape;54;g35eb8ef5a30_4_0"/>
            <p:cNvSpPr/>
            <p:nvPr/>
          </p:nvSpPr>
          <p:spPr>
            <a:xfrm>
              <a:off x="2217681" y="11406732"/>
              <a:ext cx="2119279" cy="817462"/>
            </a:xfrm>
            <a:custGeom>
              <a:rect b="b" l="l" r="r" t="t"/>
              <a:pathLst>
                <a:path extrusionOk="0" h="817462" w="2119279">
                  <a:moveTo>
                    <a:pt x="2114561" y="407670"/>
                  </a:moveTo>
                  <a:cubicBezTo>
                    <a:pt x="2132070" y="420597"/>
                    <a:pt x="2099335" y="495121"/>
                    <a:pt x="2041478" y="574207"/>
                  </a:cubicBezTo>
                  <a:cubicBezTo>
                    <a:pt x="1983621" y="653294"/>
                    <a:pt x="1832126" y="829717"/>
                    <a:pt x="1814617" y="816789"/>
                  </a:cubicBezTo>
                  <a:cubicBezTo>
                    <a:pt x="1797107" y="803862"/>
                    <a:pt x="1919673" y="606146"/>
                    <a:pt x="1977530" y="527060"/>
                  </a:cubicBezTo>
                  <a:cubicBezTo>
                    <a:pt x="2035388" y="448734"/>
                    <a:pt x="2096290" y="394742"/>
                    <a:pt x="2114561" y="407670"/>
                  </a:cubicBezTo>
                  <a:close/>
                  <a:moveTo>
                    <a:pt x="10313" y="970"/>
                  </a:moveTo>
                  <a:cubicBezTo>
                    <a:pt x="41600" y="10543"/>
                    <a:pt x="138861" y="90034"/>
                    <a:pt x="246595" y="194581"/>
                  </a:cubicBezTo>
                  <a:cubicBezTo>
                    <a:pt x="369720" y="314823"/>
                    <a:pt x="650932" y="608580"/>
                    <a:pt x="638012" y="621517"/>
                  </a:cubicBezTo>
                  <a:cubicBezTo>
                    <a:pt x="625851" y="634455"/>
                    <a:pt x="324878" y="361246"/>
                    <a:pt x="201753" y="241003"/>
                  </a:cubicBezTo>
                  <a:cubicBezTo>
                    <a:pt x="78628" y="121522"/>
                    <a:pt x="-11056" y="13456"/>
                    <a:pt x="1105" y="1279"/>
                  </a:cubicBezTo>
                  <a:cubicBezTo>
                    <a:pt x="2720" y="-338"/>
                    <a:pt x="5843" y="-398"/>
                    <a:pt x="10313" y="970"/>
                  </a:cubicBezTo>
                  <a:close/>
                </a:path>
              </a:pathLst>
            </a:custGeom>
            <a:solidFill>
              <a:srgbClr val="FFF7EB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" name="Google Shape;55;g35eb8ef5a30_4_0"/>
            <p:cNvSpPr/>
            <p:nvPr/>
          </p:nvSpPr>
          <p:spPr>
            <a:xfrm>
              <a:off x="2533650" y="11407775"/>
              <a:ext cx="342900" cy="628650"/>
            </a:xfrm>
            <a:custGeom>
              <a:rect b="b" l="l" r="r" t="t"/>
              <a:pathLst>
                <a:path extrusionOk="0" h="826" w="449">
                  <a:moveTo>
                    <a:pt x="423" y="813"/>
                  </a:moveTo>
                  <a:cubicBezTo>
                    <a:pt x="397" y="826"/>
                    <a:pt x="195" y="470"/>
                    <a:pt x="118" y="316"/>
                  </a:cubicBezTo>
                  <a:cubicBezTo>
                    <a:pt x="41" y="161"/>
                    <a:pt x="0" y="25"/>
                    <a:pt x="26" y="13"/>
                  </a:cubicBezTo>
                  <a:cubicBezTo>
                    <a:pt x="52" y="0"/>
                    <a:pt x="135" y="115"/>
                    <a:pt x="211" y="269"/>
                  </a:cubicBezTo>
                  <a:cubicBezTo>
                    <a:pt x="288" y="424"/>
                    <a:pt x="449" y="800"/>
                    <a:pt x="423" y="813"/>
                  </a:cubicBezTo>
                  <a:close/>
                </a:path>
              </a:pathLst>
            </a:custGeom>
            <a:solidFill>
              <a:srgbClr val="FFF7EB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" name="Google Shape;56;g35eb8ef5a30_4_0"/>
            <p:cNvSpPr/>
            <p:nvPr/>
          </p:nvSpPr>
          <p:spPr>
            <a:xfrm>
              <a:off x="5975350" y="4151313"/>
              <a:ext cx="3465514" cy="7388233"/>
            </a:xfrm>
            <a:custGeom>
              <a:rect b="b" l="l" r="r" t="t"/>
              <a:pathLst>
                <a:path extrusionOk="0" h="9709" w="4554">
                  <a:moveTo>
                    <a:pt x="4209" y="9680"/>
                  </a:moveTo>
                  <a:lnTo>
                    <a:pt x="251" y="9046"/>
                  </a:lnTo>
                  <a:cubicBezTo>
                    <a:pt x="107" y="9023"/>
                    <a:pt x="0" y="8899"/>
                    <a:pt x="0" y="8752"/>
                  </a:cubicBezTo>
                  <a:lnTo>
                    <a:pt x="0" y="323"/>
                  </a:lnTo>
                  <a:cubicBezTo>
                    <a:pt x="0" y="140"/>
                    <a:pt x="164" y="0"/>
                    <a:pt x="345" y="29"/>
                  </a:cubicBezTo>
                  <a:lnTo>
                    <a:pt x="4303" y="663"/>
                  </a:lnTo>
                  <a:cubicBezTo>
                    <a:pt x="4447" y="686"/>
                    <a:pt x="4554" y="810"/>
                    <a:pt x="4554" y="956"/>
                  </a:cubicBezTo>
                  <a:lnTo>
                    <a:pt x="4554" y="9386"/>
                  </a:lnTo>
                  <a:cubicBezTo>
                    <a:pt x="4554" y="9569"/>
                    <a:pt x="4390" y="9709"/>
                    <a:pt x="4209" y="968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" name="Google Shape;57;g35eb8ef5a30_4_0"/>
            <p:cNvSpPr/>
            <p:nvPr/>
          </p:nvSpPr>
          <p:spPr>
            <a:xfrm>
              <a:off x="5988050" y="3906838"/>
              <a:ext cx="3763968" cy="7613655"/>
            </a:xfrm>
            <a:custGeom>
              <a:rect b="b" l="l" r="r" t="t"/>
              <a:pathLst>
                <a:path extrusionOk="0" h="10005" w="4946">
                  <a:moveTo>
                    <a:pt x="4695" y="663"/>
                  </a:moveTo>
                  <a:lnTo>
                    <a:pt x="737" y="29"/>
                  </a:lnTo>
                  <a:cubicBezTo>
                    <a:pt x="557" y="0"/>
                    <a:pt x="6" y="359"/>
                    <a:pt x="0" y="543"/>
                  </a:cubicBezTo>
                  <a:cubicBezTo>
                    <a:pt x="47" y="412"/>
                    <a:pt x="182" y="325"/>
                    <a:pt x="328" y="349"/>
                  </a:cubicBezTo>
                  <a:lnTo>
                    <a:pt x="4286" y="983"/>
                  </a:lnTo>
                  <a:cubicBezTo>
                    <a:pt x="4430" y="1006"/>
                    <a:pt x="4537" y="1130"/>
                    <a:pt x="4537" y="1276"/>
                  </a:cubicBezTo>
                  <a:lnTo>
                    <a:pt x="4537" y="9706"/>
                  </a:lnTo>
                  <a:cubicBezTo>
                    <a:pt x="4537" y="9827"/>
                    <a:pt x="4466" y="9928"/>
                    <a:pt x="4366" y="9975"/>
                  </a:cubicBezTo>
                  <a:lnTo>
                    <a:pt x="4370" y="9976"/>
                  </a:lnTo>
                  <a:cubicBezTo>
                    <a:pt x="4551" y="10005"/>
                    <a:pt x="4946" y="9812"/>
                    <a:pt x="4946" y="9386"/>
                  </a:cubicBezTo>
                  <a:lnTo>
                    <a:pt x="4946" y="957"/>
                  </a:lnTo>
                  <a:cubicBezTo>
                    <a:pt x="4946" y="810"/>
                    <a:pt x="4840" y="686"/>
                    <a:pt x="4695" y="663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" name="Google Shape;58;g35eb8ef5a30_4_0"/>
            <p:cNvSpPr/>
            <p:nvPr/>
          </p:nvSpPr>
          <p:spPr>
            <a:xfrm>
              <a:off x="6196013" y="4529138"/>
              <a:ext cx="3022599" cy="6234109"/>
            </a:xfrm>
            <a:custGeom>
              <a:rect b="b" l="l" r="r" t="t"/>
              <a:pathLst>
                <a:path extrusionOk="0" h="8191" w="3973">
                  <a:moveTo>
                    <a:pt x="2844" y="593"/>
                  </a:moveTo>
                  <a:lnTo>
                    <a:pt x="2737" y="813"/>
                  </a:lnTo>
                  <a:lnTo>
                    <a:pt x="1458" y="617"/>
                  </a:lnTo>
                  <a:lnTo>
                    <a:pt x="1346" y="309"/>
                  </a:lnTo>
                  <a:cubicBezTo>
                    <a:pt x="1319" y="235"/>
                    <a:pt x="1254" y="181"/>
                    <a:pt x="1176" y="169"/>
                  </a:cubicBezTo>
                  <a:lnTo>
                    <a:pt x="252" y="21"/>
                  </a:lnTo>
                  <a:cubicBezTo>
                    <a:pt x="120" y="0"/>
                    <a:pt x="0" y="102"/>
                    <a:pt x="0" y="235"/>
                  </a:cubicBezTo>
                  <a:lnTo>
                    <a:pt x="0" y="7555"/>
                  </a:lnTo>
                  <a:lnTo>
                    <a:pt x="3973" y="8191"/>
                  </a:lnTo>
                  <a:lnTo>
                    <a:pt x="3973" y="1162"/>
                  </a:lnTo>
                  <a:lnTo>
                    <a:pt x="3973" y="1010"/>
                  </a:lnTo>
                  <a:lnTo>
                    <a:pt x="3973" y="802"/>
                  </a:lnTo>
                  <a:cubicBezTo>
                    <a:pt x="3973" y="695"/>
                    <a:pt x="3896" y="604"/>
                    <a:pt x="3790" y="587"/>
                  </a:cubicBezTo>
                  <a:lnTo>
                    <a:pt x="3074" y="473"/>
                  </a:lnTo>
                  <a:cubicBezTo>
                    <a:pt x="2979" y="457"/>
                    <a:pt x="2886" y="506"/>
                    <a:pt x="2844" y="593"/>
                  </a:cubicBezTo>
                  <a:close/>
                </a:path>
              </a:pathLst>
            </a:custGeom>
            <a:gradFill>
              <a:gsLst>
                <a:gs pos="0">
                  <a:srgbClr val="A6C2FF"/>
                </a:gs>
                <a:gs pos="50000">
                  <a:srgbClr val="A6C2FF"/>
                </a:gs>
                <a:gs pos="100000">
                  <a:srgbClr val="D2E0F9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Google Shape;59;g35eb8ef5a30_4_0"/>
            <p:cNvSpPr/>
            <p:nvPr/>
          </p:nvSpPr>
          <p:spPr>
            <a:xfrm>
              <a:off x="8569325" y="4378325"/>
              <a:ext cx="554038" cy="163513"/>
            </a:xfrm>
            <a:custGeom>
              <a:rect b="b" l="l" r="r" t="t"/>
              <a:pathLst>
                <a:path extrusionOk="0" h="215" w="729">
                  <a:moveTo>
                    <a:pt x="662" y="210"/>
                  </a:moveTo>
                  <a:lnTo>
                    <a:pt x="50" y="112"/>
                  </a:lnTo>
                  <a:cubicBezTo>
                    <a:pt x="20" y="108"/>
                    <a:pt x="0" y="80"/>
                    <a:pt x="5" y="50"/>
                  </a:cubicBezTo>
                  <a:cubicBezTo>
                    <a:pt x="10" y="20"/>
                    <a:pt x="38" y="0"/>
                    <a:pt x="67" y="5"/>
                  </a:cubicBezTo>
                  <a:lnTo>
                    <a:pt x="679" y="103"/>
                  </a:lnTo>
                  <a:cubicBezTo>
                    <a:pt x="709" y="108"/>
                    <a:pt x="729" y="135"/>
                    <a:pt x="724" y="165"/>
                  </a:cubicBezTo>
                  <a:cubicBezTo>
                    <a:pt x="720" y="195"/>
                    <a:pt x="692" y="215"/>
                    <a:pt x="662" y="210"/>
                  </a:cubicBezTo>
                  <a:close/>
                </a:path>
              </a:pathLst>
            </a:custGeom>
            <a:solidFill>
              <a:srgbClr val="A6C2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" name="Google Shape;60;g35eb8ef5a30_4_0"/>
            <p:cNvSpPr/>
            <p:nvPr/>
          </p:nvSpPr>
          <p:spPr>
            <a:xfrm>
              <a:off x="7405688" y="10612438"/>
              <a:ext cx="473100" cy="549300"/>
            </a:xfrm>
            <a:prstGeom prst="ellipse">
              <a:avLst/>
            </a:prstGeom>
            <a:gradFill>
              <a:gsLst>
                <a:gs pos="0">
                  <a:srgbClr val="A6C2FF"/>
                </a:gs>
                <a:gs pos="32000">
                  <a:srgbClr val="A6C2FF"/>
                </a:gs>
                <a:gs pos="84000">
                  <a:srgbClr val="D2E0F9"/>
                </a:gs>
                <a:gs pos="100000">
                  <a:srgbClr val="D2E0F9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" name="Google Shape;61;g35eb8ef5a30_4_0"/>
            <p:cNvSpPr/>
            <p:nvPr/>
          </p:nvSpPr>
          <p:spPr>
            <a:xfrm>
              <a:off x="9571038" y="5232400"/>
              <a:ext cx="88900" cy="963613"/>
            </a:xfrm>
            <a:custGeom>
              <a:rect b="b" l="l" r="r" t="t"/>
              <a:pathLst>
                <a:path extrusionOk="0" h="1266" w="115">
                  <a:moveTo>
                    <a:pt x="58" y="1266"/>
                  </a:moveTo>
                  <a:lnTo>
                    <a:pt x="58" y="1266"/>
                  </a:lnTo>
                  <a:cubicBezTo>
                    <a:pt x="26" y="1266"/>
                    <a:pt x="0" y="1240"/>
                    <a:pt x="0" y="1208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cubicBezTo>
                    <a:pt x="90" y="0"/>
                    <a:pt x="115" y="25"/>
                    <a:pt x="115" y="57"/>
                  </a:cubicBezTo>
                  <a:lnTo>
                    <a:pt x="115" y="1208"/>
                  </a:lnTo>
                  <a:cubicBezTo>
                    <a:pt x="115" y="1240"/>
                    <a:pt x="90" y="1266"/>
                    <a:pt x="58" y="1266"/>
                  </a:cubicBezTo>
                  <a:close/>
                </a:path>
              </a:pathLst>
            </a:custGeom>
            <a:solidFill>
              <a:srgbClr val="3D73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" name="Google Shape;62;g35eb8ef5a30_4_0"/>
            <p:cNvSpPr/>
            <p:nvPr/>
          </p:nvSpPr>
          <p:spPr>
            <a:xfrm>
              <a:off x="6335712" y="5221287"/>
              <a:ext cx="1103312" cy="1219200"/>
            </a:xfrm>
            <a:custGeom>
              <a:rect b="b" l="l" r="r" t="t"/>
              <a:pathLst>
                <a:path extrusionOk="0" h="1219200" w="1103312">
                  <a:moveTo>
                    <a:pt x="331787" y="655637"/>
                  </a:moveTo>
                  <a:lnTo>
                    <a:pt x="1103312" y="758449"/>
                  </a:lnTo>
                  <a:lnTo>
                    <a:pt x="1103312" y="1219200"/>
                  </a:lnTo>
                  <a:lnTo>
                    <a:pt x="331787" y="1117150"/>
                  </a:lnTo>
                  <a:close/>
                  <a:moveTo>
                    <a:pt x="0" y="0"/>
                  </a:moveTo>
                  <a:lnTo>
                    <a:pt x="771525" y="101763"/>
                  </a:lnTo>
                  <a:lnTo>
                    <a:pt x="771525" y="561975"/>
                  </a:lnTo>
                  <a:lnTo>
                    <a:pt x="0" y="459453"/>
                  </a:lnTo>
                  <a:close/>
                </a:path>
              </a:pathLst>
            </a:custGeom>
            <a:solidFill>
              <a:srgbClr val="4842AD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" name="Google Shape;63;g35eb8ef5a30_4_0"/>
            <p:cNvSpPr/>
            <p:nvPr/>
          </p:nvSpPr>
          <p:spPr>
            <a:xfrm>
              <a:off x="6372225" y="5259387"/>
              <a:ext cx="1028701" cy="1143000"/>
            </a:xfrm>
            <a:custGeom>
              <a:rect b="b" l="l" r="r" t="t"/>
              <a:pathLst>
                <a:path extrusionOk="0" h="1143000" w="1028701">
                  <a:moveTo>
                    <a:pt x="331788" y="657225"/>
                  </a:moveTo>
                  <a:lnTo>
                    <a:pt x="1028701" y="750116"/>
                  </a:lnTo>
                  <a:lnTo>
                    <a:pt x="1028701" y="1143000"/>
                  </a:lnTo>
                  <a:lnTo>
                    <a:pt x="331788" y="1050870"/>
                  </a:lnTo>
                  <a:close/>
                  <a:moveTo>
                    <a:pt x="0" y="0"/>
                  </a:moveTo>
                  <a:lnTo>
                    <a:pt x="698500" y="92130"/>
                  </a:lnTo>
                  <a:lnTo>
                    <a:pt x="698500" y="485775"/>
                  </a:lnTo>
                  <a:lnTo>
                    <a:pt x="0" y="392884"/>
                  </a:lnTo>
                  <a:close/>
                </a:path>
              </a:pathLst>
            </a:custGeom>
            <a:solidFill>
              <a:srgbClr val="D2E0F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" name="Google Shape;64;g35eb8ef5a30_4_0"/>
            <p:cNvSpPr/>
            <p:nvPr/>
          </p:nvSpPr>
          <p:spPr>
            <a:xfrm>
              <a:off x="6421438" y="5319713"/>
              <a:ext cx="595313" cy="300037"/>
            </a:xfrm>
            <a:custGeom>
              <a:rect b="b" l="l" r="r" t="t"/>
              <a:pathLst>
                <a:path extrusionOk="0" h="300037" w="595313">
                  <a:moveTo>
                    <a:pt x="5325" y="265871"/>
                  </a:moveTo>
                  <a:lnTo>
                    <a:pt x="176478" y="287889"/>
                  </a:lnTo>
                  <a:cubicBezTo>
                    <a:pt x="180281" y="288649"/>
                    <a:pt x="182563" y="291686"/>
                    <a:pt x="182563" y="294723"/>
                  </a:cubicBezTo>
                  <a:cubicBezTo>
                    <a:pt x="182563" y="297760"/>
                    <a:pt x="180281" y="300037"/>
                    <a:pt x="176478" y="300037"/>
                  </a:cubicBezTo>
                  <a:lnTo>
                    <a:pt x="5325" y="277260"/>
                  </a:lnTo>
                  <a:cubicBezTo>
                    <a:pt x="2282" y="276501"/>
                    <a:pt x="0" y="273464"/>
                    <a:pt x="0" y="270427"/>
                  </a:cubicBezTo>
                  <a:cubicBezTo>
                    <a:pt x="0" y="267390"/>
                    <a:pt x="2282" y="265112"/>
                    <a:pt x="5325" y="265871"/>
                  </a:cubicBezTo>
                  <a:close/>
                  <a:moveTo>
                    <a:pt x="5322" y="228600"/>
                  </a:moveTo>
                  <a:lnTo>
                    <a:pt x="317769" y="270412"/>
                  </a:lnTo>
                  <a:cubicBezTo>
                    <a:pt x="321570" y="270412"/>
                    <a:pt x="323850" y="273453"/>
                    <a:pt x="323850" y="277254"/>
                  </a:cubicBezTo>
                  <a:cubicBezTo>
                    <a:pt x="323850" y="280295"/>
                    <a:pt x="321570" y="282575"/>
                    <a:pt x="317769" y="281815"/>
                  </a:cubicBezTo>
                  <a:lnTo>
                    <a:pt x="5322" y="240763"/>
                  </a:lnTo>
                  <a:cubicBezTo>
                    <a:pt x="2281" y="240003"/>
                    <a:pt x="0" y="236962"/>
                    <a:pt x="0" y="233921"/>
                  </a:cubicBezTo>
                  <a:cubicBezTo>
                    <a:pt x="0" y="230880"/>
                    <a:pt x="2281" y="228600"/>
                    <a:pt x="5322" y="228600"/>
                  </a:cubicBezTo>
                  <a:close/>
                  <a:moveTo>
                    <a:pt x="5322" y="196850"/>
                  </a:moveTo>
                  <a:lnTo>
                    <a:pt x="317769" y="238661"/>
                  </a:lnTo>
                  <a:cubicBezTo>
                    <a:pt x="321570" y="238661"/>
                    <a:pt x="323850" y="241702"/>
                    <a:pt x="323850" y="244743"/>
                  </a:cubicBezTo>
                  <a:cubicBezTo>
                    <a:pt x="323850" y="248544"/>
                    <a:pt x="321570" y="250825"/>
                    <a:pt x="317769" y="250065"/>
                  </a:cubicBezTo>
                  <a:lnTo>
                    <a:pt x="5322" y="209013"/>
                  </a:lnTo>
                  <a:cubicBezTo>
                    <a:pt x="2281" y="208253"/>
                    <a:pt x="0" y="205212"/>
                    <a:pt x="0" y="202171"/>
                  </a:cubicBezTo>
                  <a:cubicBezTo>
                    <a:pt x="0" y="199130"/>
                    <a:pt x="2281" y="196850"/>
                    <a:pt x="5322" y="196850"/>
                  </a:cubicBezTo>
                  <a:close/>
                  <a:moveTo>
                    <a:pt x="5322" y="94415"/>
                  </a:moveTo>
                  <a:lnTo>
                    <a:pt x="589231" y="170508"/>
                  </a:lnTo>
                  <a:cubicBezTo>
                    <a:pt x="593032" y="171261"/>
                    <a:pt x="595313" y="174274"/>
                    <a:pt x="595313" y="177288"/>
                  </a:cubicBezTo>
                  <a:cubicBezTo>
                    <a:pt x="595313" y="180302"/>
                    <a:pt x="593032" y="182562"/>
                    <a:pt x="589231" y="182562"/>
                  </a:cubicBezTo>
                  <a:lnTo>
                    <a:pt x="5322" y="105716"/>
                  </a:lnTo>
                  <a:cubicBezTo>
                    <a:pt x="2281" y="104963"/>
                    <a:pt x="0" y="101949"/>
                    <a:pt x="0" y="98935"/>
                  </a:cubicBezTo>
                  <a:cubicBezTo>
                    <a:pt x="0" y="95922"/>
                    <a:pt x="2281" y="93662"/>
                    <a:pt x="5322" y="94415"/>
                  </a:cubicBezTo>
                  <a:close/>
                  <a:moveTo>
                    <a:pt x="5322" y="47625"/>
                  </a:moveTo>
                  <a:lnTo>
                    <a:pt x="589231" y="124471"/>
                  </a:lnTo>
                  <a:cubicBezTo>
                    <a:pt x="593032" y="125224"/>
                    <a:pt x="595313" y="128237"/>
                    <a:pt x="595313" y="131251"/>
                  </a:cubicBezTo>
                  <a:cubicBezTo>
                    <a:pt x="595313" y="134265"/>
                    <a:pt x="593032" y="136525"/>
                    <a:pt x="589231" y="136525"/>
                  </a:cubicBezTo>
                  <a:lnTo>
                    <a:pt x="5322" y="59679"/>
                  </a:lnTo>
                  <a:cubicBezTo>
                    <a:pt x="2281" y="58926"/>
                    <a:pt x="0" y="55912"/>
                    <a:pt x="0" y="52898"/>
                  </a:cubicBezTo>
                  <a:cubicBezTo>
                    <a:pt x="0" y="49885"/>
                    <a:pt x="2281" y="47625"/>
                    <a:pt x="5322" y="47625"/>
                  </a:cubicBezTo>
                  <a:close/>
                  <a:moveTo>
                    <a:pt x="5322" y="0"/>
                  </a:moveTo>
                  <a:lnTo>
                    <a:pt x="589231" y="78218"/>
                  </a:lnTo>
                  <a:cubicBezTo>
                    <a:pt x="593032" y="78985"/>
                    <a:pt x="595313" y="82052"/>
                    <a:pt x="595313" y="85120"/>
                  </a:cubicBezTo>
                  <a:cubicBezTo>
                    <a:pt x="595313" y="88187"/>
                    <a:pt x="593032" y="90488"/>
                    <a:pt x="589231" y="90488"/>
                  </a:cubicBezTo>
                  <a:lnTo>
                    <a:pt x="5322" y="12269"/>
                  </a:lnTo>
                  <a:cubicBezTo>
                    <a:pt x="2281" y="11502"/>
                    <a:pt x="0" y="8435"/>
                    <a:pt x="0" y="5368"/>
                  </a:cubicBezTo>
                  <a:cubicBezTo>
                    <a:pt x="0" y="2300"/>
                    <a:pt x="2281" y="0"/>
                    <a:pt x="5322" y="0"/>
                  </a:cubicBezTo>
                  <a:close/>
                </a:path>
              </a:pathLst>
            </a:custGeom>
            <a:solidFill>
              <a:srgbClr val="3D73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" name="Google Shape;65;g35eb8ef5a30_4_0"/>
            <p:cNvSpPr/>
            <p:nvPr/>
          </p:nvSpPr>
          <p:spPr>
            <a:xfrm>
              <a:off x="6886575" y="5567363"/>
              <a:ext cx="122238" cy="130175"/>
            </a:xfrm>
            <a:custGeom>
              <a:rect b="b" l="l" r="r" t="t"/>
              <a:pathLst>
                <a:path extrusionOk="0" h="172" w="161">
                  <a:moveTo>
                    <a:pt x="161" y="97"/>
                  </a:moveTo>
                  <a:cubicBezTo>
                    <a:pt x="161" y="141"/>
                    <a:pt x="125" y="172"/>
                    <a:pt x="80" y="167"/>
                  </a:cubicBezTo>
                  <a:cubicBezTo>
                    <a:pt x="36" y="161"/>
                    <a:pt x="0" y="120"/>
                    <a:pt x="0" y="75"/>
                  </a:cubicBezTo>
                  <a:cubicBezTo>
                    <a:pt x="0" y="31"/>
                    <a:pt x="36" y="0"/>
                    <a:pt x="80" y="6"/>
                  </a:cubicBezTo>
                  <a:cubicBezTo>
                    <a:pt x="125" y="11"/>
                    <a:pt x="161" y="52"/>
                    <a:pt x="161" y="97"/>
                  </a:cubicBezTo>
                  <a:close/>
                </a:path>
              </a:pathLst>
            </a:custGeom>
            <a:solidFill>
              <a:srgbClr val="FF948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g35eb8ef5a30_4_0"/>
            <p:cNvSpPr/>
            <p:nvPr/>
          </p:nvSpPr>
          <p:spPr>
            <a:xfrm>
              <a:off x="6751637" y="5977556"/>
              <a:ext cx="596900" cy="298790"/>
            </a:xfrm>
            <a:custGeom>
              <a:rect b="b" l="l" r="r" t="t"/>
              <a:pathLst>
                <a:path extrusionOk="0" h="298790" w="596900">
                  <a:moveTo>
                    <a:pt x="5325" y="263683"/>
                  </a:moveTo>
                  <a:lnTo>
                    <a:pt x="176478" y="286989"/>
                  </a:lnTo>
                  <a:cubicBezTo>
                    <a:pt x="179521" y="286989"/>
                    <a:pt x="182563" y="290097"/>
                    <a:pt x="182563" y="293204"/>
                  </a:cubicBezTo>
                  <a:cubicBezTo>
                    <a:pt x="182563" y="297089"/>
                    <a:pt x="179521" y="299419"/>
                    <a:pt x="176478" y="298642"/>
                  </a:cubicBezTo>
                  <a:lnTo>
                    <a:pt x="5325" y="275336"/>
                  </a:lnTo>
                  <a:cubicBezTo>
                    <a:pt x="2282" y="275336"/>
                    <a:pt x="0" y="272229"/>
                    <a:pt x="0" y="269121"/>
                  </a:cubicBezTo>
                  <a:cubicBezTo>
                    <a:pt x="0" y="265237"/>
                    <a:pt x="2282" y="262906"/>
                    <a:pt x="5325" y="263683"/>
                  </a:cubicBezTo>
                  <a:close/>
                  <a:moveTo>
                    <a:pt x="5322" y="228741"/>
                  </a:moveTo>
                  <a:lnTo>
                    <a:pt x="317769" y="269793"/>
                  </a:lnTo>
                  <a:cubicBezTo>
                    <a:pt x="321570" y="270553"/>
                    <a:pt x="323850" y="273594"/>
                    <a:pt x="323850" y="276635"/>
                  </a:cubicBezTo>
                  <a:cubicBezTo>
                    <a:pt x="323850" y="279676"/>
                    <a:pt x="321570" y="281956"/>
                    <a:pt x="317769" y="281196"/>
                  </a:cubicBezTo>
                  <a:lnTo>
                    <a:pt x="5322" y="240144"/>
                  </a:lnTo>
                  <a:cubicBezTo>
                    <a:pt x="2281" y="239384"/>
                    <a:pt x="0" y="237103"/>
                    <a:pt x="0" y="233302"/>
                  </a:cubicBezTo>
                  <a:cubicBezTo>
                    <a:pt x="0" y="230261"/>
                    <a:pt x="2281" y="227981"/>
                    <a:pt x="5322" y="228741"/>
                  </a:cubicBezTo>
                  <a:close/>
                  <a:moveTo>
                    <a:pt x="5322" y="195403"/>
                  </a:moveTo>
                  <a:lnTo>
                    <a:pt x="317769" y="236454"/>
                  </a:lnTo>
                  <a:cubicBezTo>
                    <a:pt x="321570" y="237215"/>
                    <a:pt x="323850" y="240255"/>
                    <a:pt x="323850" y="243296"/>
                  </a:cubicBezTo>
                  <a:cubicBezTo>
                    <a:pt x="323850" y="246337"/>
                    <a:pt x="321570" y="248618"/>
                    <a:pt x="317769" y="247858"/>
                  </a:cubicBezTo>
                  <a:lnTo>
                    <a:pt x="5322" y="206806"/>
                  </a:lnTo>
                  <a:cubicBezTo>
                    <a:pt x="2281" y="206046"/>
                    <a:pt x="0" y="203005"/>
                    <a:pt x="0" y="199964"/>
                  </a:cubicBezTo>
                  <a:cubicBezTo>
                    <a:pt x="0" y="196923"/>
                    <a:pt x="2281" y="194643"/>
                    <a:pt x="5322" y="195403"/>
                  </a:cubicBezTo>
                  <a:close/>
                  <a:moveTo>
                    <a:pt x="5337" y="93803"/>
                  </a:moveTo>
                  <a:lnTo>
                    <a:pt x="590802" y="171364"/>
                  </a:lnTo>
                  <a:cubicBezTo>
                    <a:pt x="593851" y="171364"/>
                    <a:pt x="596900" y="174406"/>
                    <a:pt x="596900" y="177448"/>
                  </a:cubicBezTo>
                  <a:cubicBezTo>
                    <a:pt x="596900" y="181250"/>
                    <a:pt x="593851" y="183531"/>
                    <a:pt x="590802" y="182770"/>
                  </a:cubicBezTo>
                  <a:lnTo>
                    <a:pt x="5337" y="105209"/>
                  </a:lnTo>
                  <a:cubicBezTo>
                    <a:pt x="2287" y="105209"/>
                    <a:pt x="0" y="102168"/>
                    <a:pt x="0" y="99126"/>
                  </a:cubicBezTo>
                  <a:cubicBezTo>
                    <a:pt x="0" y="95324"/>
                    <a:pt x="2287" y="93043"/>
                    <a:pt x="5337" y="93803"/>
                  </a:cubicBezTo>
                  <a:close/>
                  <a:moveTo>
                    <a:pt x="5337" y="46185"/>
                  </a:moveTo>
                  <a:lnTo>
                    <a:pt x="590802" y="124403"/>
                  </a:lnTo>
                  <a:cubicBezTo>
                    <a:pt x="593851" y="124403"/>
                    <a:pt x="596900" y="127470"/>
                    <a:pt x="596900" y="130538"/>
                  </a:cubicBezTo>
                  <a:cubicBezTo>
                    <a:pt x="596900" y="134372"/>
                    <a:pt x="593851" y="135906"/>
                    <a:pt x="590802" y="135906"/>
                  </a:cubicBezTo>
                  <a:lnTo>
                    <a:pt x="5337" y="57687"/>
                  </a:lnTo>
                  <a:cubicBezTo>
                    <a:pt x="2287" y="56920"/>
                    <a:pt x="0" y="54620"/>
                    <a:pt x="0" y="50786"/>
                  </a:cubicBezTo>
                  <a:cubicBezTo>
                    <a:pt x="0" y="47718"/>
                    <a:pt x="2287" y="45418"/>
                    <a:pt x="5337" y="46185"/>
                  </a:cubicBezTo>
                  <a:close/>
                  <a:moveTo>
                    <a:pt x="5337" y="148"/>
                  </a:moveTo>
                  <a:lnTo>
                    <a:pt x="590802" y="78366"/>
                  </a:lnTo>
                  <a:cubicBezTo>
                    <a:pt x="593851" y="78366"/>
                    <a:pt x="596900" y="81433"/>
                    <a:pt x="596900" y="84501"/>
                  </a:cubicBezTo>
                  <a:cubicBezTo>
                    <a:pt x="596900" y="87568"/>
                    <a:pt x="593851" y="89869"/>
                    <a:pt x="590802" y="89869"/>
                  </a:cubicBezTo>
                  <a:lnTo>
                    <a:pt x="5337" y="11650"/>
                  </a:lnTo>
                  <a:cubicBezTo>
                    <a:pt x="2287" y="10883"/>
                    <a:pt x="0" y="7816"/>
                    <a:pt x="0" y="4749"/>
                  </a:cubicBezTo>
                  <a:cubicBezTo>
                    <a:pt x="0" y="1681"/>
                    <a:pt x="2287" y="-619"/>
                    <a:pt x="5337" y="148"/>
                  </a:cubicBezTo>
                  <a:close/>
                </a:path>
              </a:pathLst>
            </a:custGeom>
            <a:solidFill>
              <a:srgbClr val="3D73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Google Shape;67;g35eb8ef5a30_4_0"/>
            <p:cNvSpPr/>
            <p:nvPr/>
          </p:nvSpPr>
          <p:spPr>
            <a:xfrm>
              <a:off x="7216775" y="6223000"/>
              <a:ext cx="122238" cy="131763"/>
            </a:xfrm>
            <a:custGeom>
              <a:rect b="b" l="l" r="r" t="t"/>
              <a:pathLst>
                <a:path extrusionOk="0" h="173" w="160">
                  <a:moveTo>
                    <a:pt x="160" y="97"/>
                  </a:moveTo>
                  <a:cubicBezTo>
                    <a:pt x="160" y="141"/>
                    <a:pt x="124" y="173"/>
                    <a:pt x="80" y="167"/>
                  </a:cubicBezTo>
                  <a:cubicBezTo>
                    <a:pt x="36" y="161"/>
                    <a:pt x="0" y="120"/>
                    <a:pt x="0" y="76"/>
                  </a:cubicBezTo>
                  <a:cubicBezTo>
                    <a:pt x="0" y="31"/>
                    <a:pt x="36" y="0"/>
                    <a:pt x="80" y="6"/>
                  </a:cubicBezTo>
                  <a:cubicBezTo>
                    <a:pt x="124" y="12"/>
                    <a:pt x="160" y="53"/>
                    <a:pt x="160" y="97"/>
                  </a:cubicBezTo>
                  <a:close/>
                </a:path>
              </a:pathLst>
            </a:custGeom>
            <a:solidFill>
              <a:srgbClr val="FF948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g35eb8ef5a30_4_0"/>
            <p:cNvSpPr/>
            <p:nvPr/>
          </p:nvSpPr>
          <p:spPr>
            <a:xfrm>
              <a:off x="6464300" y="7880350"/>
              <a:ext cx="2755897" cy="2243139"/>
            </a:xfrm>
            <a:custGeom>
              <a:rect b="b" l="l" r="r" t="t"/>
              <a:pathLst>
                <a:path extrusionOk="0" h="2947" w="3620">
                  <a:moveTo>
                    <a:pt x="3620" y="276"/>
                  </a:moveTo>
                  <a:lnTo>
                    <a:pt x="0" y="0"/>
                  </a:lnTo>
                  <a:lnTo>
                    <a:pt x="0" y="2671"/>
                  </a:lnTo>
                  <a:lnTo>
                    <a:pt x="3620" y="2947"/>
                  </a:lnTo>
                  <a:lnTo>
                    <a:pt x="3620" y="276"/>
                  </a:ln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g35eb8ef5a30_4_0"/>
            <p:cNvSpPr/>
            <p:nvPr/>
          </p:nvSpPr>
          <p:spPr>
            <a:xfrm>
              <a:off x="6196013" y="7859713"/>
              <a:ext cx="268288" cy="2054223"/>
            </a:xfrm>
            <a:custGeom>
              <a:rect b="b" l="l" r="r" t="t"/>
              <a:pathLst>
                <a:path extrusionOk="0" h="2698" w="354">
                  <a:moveTo>
                    <a:pt x="0" y="0"/>
                  </a:moveTo>
                  <a:lnTo>
                    <a:pt x="0" y="2671"/>
                  </a:lnTo>
                  <a:lnTo>
                    <a:pt x="354" y="2698"/>
                  </a:lnTo>
                  <a:lnTo>
                    <a:pt x="35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g35eb8ef5a30_4_0"/>
            <p:cNvSpPr/>
            <p:nvPr/>
          </p:nvSpPr>
          <p:spPr>
            <a:xfrm>
              <a:off x="6196013" y="7594599"/>
              <a:ext cx="3024188" cy="2082800"/>
            </a:xfrm>
            <a:custGeom>
              <a:rect b="b" l="l" r="r" t="t"/>
              <a:pathLst>
                <a:path extrusionOk="0" h="2082800" w="3024188">
                  <a:moveTo>
                    <a:pt x="269392" y="1746250"/>
                  </a:moveTo>
                  <a:lnTo>
                    <a:pt x="3024188" y="1955354"/>
                  </a:lnTo>
                  <a:lnTo>
                    <a:pt x="3024188" y="2082800"/>
                  </a:lnTo>
                  <a:lnTo>
                    <a:pt x="0" y="1852328"/>
                  </a:lnTo>
                  <a:close/>
                  <a:moveTo>
                    <a:pt x="269392" y="877888"/>
                  </a:moveTo>
                  <a:lnTo>
                    <a:pt x="3024188" y="1085246"/>
                  </a:lnTo>
                  <a:lnTo>
                    <a:pt x="3024188" y="1212851"/>
                  </a:lnTo>
                  <a:lnTo>
                    <a:pt x="0" y="983466"/>
                  </a:lnTo>
                  <a:close/>
                  <a:moveTo>
                    <a:pt x="270153" y="0"/>
                  </a:moveTo>
                  <a:lnTo>
                    <a:pt x="3024188" y="209096"/>
                  </a:lnTo>
                  <a:lnTo>
                    <a:pt x="3024188" y="379413"/>
                  </a:lnTo>
                  <a:lnTo>
                    <a:pt x="276241" y="170318"/>
                  </a:lnTo>
                  <a:lnTo>
                    <a:pt x="0" y="149789"/>
                  </a:lnTo>
                  <a:close/>
                </a:path>
              </a:pathLst>
            </a:custGeom>
            <a:solidFill>
              <a:srgbClr val="4842AD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" name="Google Shape;71;g35eb8ef5a30_4_0"/>
            <p:cNvSpPr/>
            <p:nvPr/>
          </p:nvSpPr>
          <p:spPr>
            <a:xfrm>
              <a:off x="6451600" y="7235825"/>
              <a:ext cx="325438" cy="452438"/>
            </a:xfrm>
            <a:custGeom>
              <a:rect b="b" l="l" r="r" t="t"/>
              <a:pathLst>
                <a:path extrusionOk="0" h="594" w="427">
                  <a:moveTo>
                    <a:pt x="362" y="594"/>
                  </a:moveTo>
                  <a:lnTo>
                    <a:pt x="65" y="594"/>
                  </a:lnTo>
                  <a:lnTo>
                    <a:pt x="0" y="0"/>
                  </a:lnTo>
                  <a:lnTo>
                    <a:pt x="427" y="0"/>
                  </a:lnTo>
                  <a:lnTo>
                    <a:pt x="362" y="594"/>
                  </a:ln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" name="Google Shape;72;g35eb8ef5a30_4_0"/>
            <p:cNvSpPr/>
            <p:nvPr/>
          </p:nvSpPr>
          <p:spPr>
            <a:xfrm>
              <a:off x="6450013" y="7204075"/>
              <a:ext cx="328500" cy="68400"/>
            </a:xfrm>
            <a:prstGeom prst="ellipse">
              <a:avLst/>
            </a:pr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" name="Google Shape;73;g35eb8ef5a30_4_0"/>
            <p:cNvSpPr/>
            <p:nvPr/>
          </p:nvSpPr>
          <p:spPr>
            <a:xfrm>
              <a:off x="6270625" y="6472238"/>
              <a:ext cx="649288" cy="777874"/>
            </a:xfrm>
            <a:custGeom>
              <a:rect b="b" l="l" r="r" t="t"/>
              <a:pathLst>
                <a:path extrusionOk="0" h="1023" w="854">
                  <a:moveTo>
                    <a:pt x="835" y="464"/>
                  </a:moveTo>
                  <a:cubicBezTo>
                    <a:pt x="833" y="457"/>
                    <a:pt x="826" y="453"/>
                    <a:pt x="819" y="455"/>
                  </a:cubicBezTo>
                  <a:cubicBezTo>
                    <a:pt x="813" y="457"/>
                    <a:pt x="809" y="464"/>
                    <a:pt x="811" y="471"/>
                  </a:cubicBezTo>
                  <a:cubicBezTo>
                    <a:pt x="827" y="527"/>
                    <a:pt x="824" y="567"/>
                    <a:pt x="800" y="591"/>
                  </a:cubicBezTo>
                  <a:cubicBezTo>
                    <a:pt x="762" y="629"/>
                    <a:pt x="672" y="629"/>
                    <a:pt x="540" y="592"/>
                  </a:cubicBezTo>
                  <a:cubicBezTo>
                    <a:pt x="532" y="589"/>
                    <a:pt x="525" y="588"/>
                    <a:pt x="518" y="586"/>
                  </a:cubicBezTo>
                  <a:cubicBezTo>
                    <a:pt x="512" y="528"/>
                    <a:pt x="493" y="488"/>
                    <a:pt x="459" y="465"/>
                  </a:cubicBezTo>
                  <a:cubicBezTo>
                    <a:pt x="453" y="460"/>
                    <a:pt x="446" y="457"/>
                    <a:pt x="439" y="454"/>
                  </a:cubicBezTo>
                  <a:cubicBezTo>
                    <a:pt x="443" y="440"/>
                    <a:pt x="453" y="414"/>
                    <a:pt x="477" y="400"/>
                  </a:cubicBezTo>
                  <a:cubicBezTo>
                    <a:pt x="498" y="387"/>
                    <a:pt x="525" y="386"/>
                    <a:pt x="559" y="397"/>
                  </a:cubicBezTo>
                  <a:cubicBezTo>
                    <a:pt x="559" y="397"/>
                    <a:pt x="559" y="397"/>
                    <a:pt x="559" y="397"/>
                  </a:cubicBezTo>
                  <a:lnTo>
                    <a:pt x="559" y="397"/>
                  </a:lnTo>
                  <a:lnTo>
                    <a:pt x="559" y="397"/>
                  </a:lnTo>
                  <a:cubicBezTo>
                    <a:pt x="677" y="435"/>
                    <a:pt x="726" y="407"/>
                    <a:pt x="745" y="387"/>
                  </a:cubicBezTo>
                  <a:cubicBezTo>
                    <a:pt x="765" y="365"/>
                    <a:pt x="768" y="332"/>
                    <a:pt x="754" y="299"/>
                  </a:cubicBezTo>
                  <a:cubicBezTo>
                    <a:pt x="752" y="293"/>
                    <a:pt x="744" y="290"/>
                    <a:pt x="738" y="293"/>
                  </a:cubicBezTo>
                  <a:cubicBezTo>
                    <a:pt x="732" y="295"/>
                    <a:pt x="729" y="303"/>
                    <a:pt x="731" y="309"/>
                  </a:cubicBezTo>
                  <a:cubicBezTo>
                    <a:pt x="742" y="333"/>
                    <a:pt x="740" y="355"/>
                    <a:pt x="726" y="370"/>
                  </a:cubicBezTo>
                  <a:cubicBezTo>
                    <a:pt x="703" y="396"/>
                    <a:pt x="648" y="398"/>
                    <a:pt x="577" y="376"/>
                  </a:cubicBezTo>
                  <a:cubicBezTo>
                    <a:pt x="577" y="364"/>
                    <a:pt x="576" y="346"/>
                    <a:pt x="562" y="329"/>
                  </a:cubicBezTo>
                  <a:cubicBezTo>
                    <a:pt x="547" y="312"/>
                    <a:pt x="523" y="302"/>
                    <a:pt x="489" y="300"/>
                  </a:cubicBezTo>
                  <a:cubicBezTo>
                    <a:pt x="486" y="287"/>
                    <a:pt x="481" y="255"/>
                    <a:pt x="497" y="239"/>
                  </a:cubicBezTo>
                  <a:cubicBezTo>
                    <a:pt x="509" y="226"/>
                    <a:pt x="531" y="226"/>
                    <a:pt x="552" y="230"/>
                  </a:cubicBezTo>
                  <a:cubicBezTo>
                    <a:pt x="552" y="230"/>
                    <a:pt x="553" y="231"/>
                    <a:pt x="553" y="231"/>
                  </a:cubicBezTo>
                  <a:cubicBezTo>
                    <a:pt x="555" y="232"/>
                    <a:pt x="557" y="232"/>
                    <a:pt x="558" y="232"/>
                  </a:cubicBezTo>
                  <a:cubicBezTo>
                    <a:pt x="559" y="232"/>
                    <a:pt x="560" y="232"/>
                    <a:pt x="561" y="232"/>
                  </a:cubicBezTo>
                  <a:cubicBezTo>
                    <a:pt x="562" y="232"/>
                    <a:pt x="564" y="233"/>
                    <a:pt x="565" y="233"/>
                  </a:cubicBezTo>
                  <a:cubicBezTo>
                    <a:pt x="625" y="249"/>
                    <a:pt x="666" y="244"/>
                    <a:pt x="687" y="219"/>
                  </a:cubicBezTo>
                  <a:cubicBezTo>
                    <a:pt x="718" y="181"/>
                    <a:pt x="687" y="114"/>
                    <a:pt x="686" y="111"/>
                  </a:cubicBezTo>
                  <a:cubicBezTo>
                    <a:pt x="683" y="105"/>
                    <a:pt x="676" y="102"/>
                    <a:pt x="669" y="105"/>
                  </a:cubicBezTo>
                  <a:cubicBezTo>
                    <a:pt x="663" y="108"/>
                    <a:pt x="660" y="116"/>
                    <a:pt x="663" y="122"/>
                  </a:cubicBezTo>
                  <a:cubicBezTo>
                    <a:pt x="671" y="137"/>
                    <a:pt x="685" y="182"/>
                    <a:pt x="668" y="203"/>
                  </a:cubicBezTo>
                  <a:cubicBezTo>
                    <a:pt x="654" y="219"/>
                    <a:pt x="622" y="221"/>
                    <a:pt x="575" y="210"/>
                  </a:cubicBezTo>
                  <a:cubicBezTo>
                    <a:pt x="578" y="196"/>
                    <a:pt x="580" y="176"/>
                    <a:pt x="569" y="157"/>
                  </a:cubicBezTo>
                  <a:cubicBezTo>
                    <a:pt x="556" y="132"/>
                    <a:pt x="526" y="117"/>
                    <a:pt x="482" y="112"/>
                  </a:cubicBezTo>
                  <a:cubicBezTo>
                    <a:pt x="464" y="110"/>
                    <a:pt x="453" y="104"/>
                    <a:pt x="449" y="95"/>
                  </a:cubicBezTo>
                  <a:cubicBezTo>
                    <a:pt x="440" y="74"/>
                    <a:pt x="467" y="34"/>
                    <a:pt x="477" y="22"/>
                  </a:cubicBezTo>
                  <a:cubicBezTo>
                    <a:pt x="481" y="17"/>
                    <a:pt x="480" y="9"/>
                    <a:pt x="475" y="4"/>
                  </a:cubicBezTo>
                  <a:cubicBezTo>
                    <a:pt x="469" y="0"/>
                    <a:pt x="461" y="1"/>
                    <a:pt x="457" y="6"/>
                  </a:cubicBezTo>
                  <a:cubicBezTo>
                    <a:pt x="452" y="12"/>
                    <a:pt x="410" y="66"/>
                    <a:pt x="426" y="105"/>
                  </a:cubicBezTo>
                  <a:cubicBezTo>
                    <a:pt x="433" y="123"/>
                    <a:pt x="451" y="134"/>
                    <a:pt x="479" y="137"/>
                  </a:cubicBezTo>
                  <a:cubicBezTo>
                    <a:pt x="515" y="141"/>
                    <a:pt x="538" y="152"/>
                    <a:pt x="547" y="169"/>
                  </a:cubicBezTo>
                  <a:cubicBezTo>
                    <a:pt x="554" y="181"/>
                    <a:pt x="553" y="195"/>
                    <a:pt x="550" y="205"/>
                  </a:cubicBezTo>
                  <a:cubicBezTo>
                    <a:pt x="518" y="200"/>
                    <a:pt x="494" y="205"/>
                    <a:pt x="478" y="221"/>
                  </a:cubicBezTo>
                  <a:cubicBezTo>
                    <a:pt x="457" y="244"/>
                    <a:pt x="460" y="280"/>
                    <a:pt x="464" y="299"/>
                  </a:cubicBezTo>
                  <a:cubicBezTo>
                    <a:pt x="453" y="299"/>
                    <a:pt x="443" y="300"/>
                    <a:pt x="431" y="301"/>
                  </a:cubicBezTo>
                  <a:cubicBezTo>
                    <a:pt x="387" y="306"/>
                    <a:pt x="356" y="299"/>
                    <a:pt x="339" y="280"/>
                  </a:cubicBezTo>
                  <a:cubicBezTo>
                    <a:pt x="315" y="250"/>
                    <a:pt x="328" y="202"/>
                    <a:pt x="329" y="201"/>
                  </a:cubicBezTo>
                  <a:cubicBezTo>
                    <a:pt x="330" y="194"/>
                    <a:pt x="327" y="187"/>
                    <a:pt x="320" y="185"/>
                  </a:cubicBezTo>
                  <a:cubicBezTo>
                    <a:pt x="313" y="184"/>
                    <a:pt x="306" y="187"/>
                    <a:pt x="305" y="194"/>
                  </a:cubicBezTo>
                  <a:cubicBezTo>
                    <a:pt x="304" y="196"/>
                    <a:pt x="287" y="256"/>
                    <a:pt x="320" y="296"/>
                  </a:cubicBezTo>
                  <a:cubicBezTo>
                    <a:pt x="342" y="322"/>
                    <a:pt x="381" y="332"/>
                    <a:pt x="434" y="326"/>
                  </a:cubicBezTo>
                  <a:cubicBezTo>
                    <a:pt x="503" y="318"/>
                    <a:pt x="531" y="332"/>
                    <a:pt x="543" y="345"/>
                  </a:cubicBezTo>
                  <a:cubicBezTo>
                    <a:pt x="549" y="353"/>
                    <a:pt x="551" y="362"/>
                    <a:pt x="552" y="369"/>
                  </a:cubicBezTo>
                  <a:cubicBezTo>
                    <a:pt x="517" y="361"/>
                    <a:pt x="488" y="364"/>
                    <a:pt x="463" y="379"/>
                  </a:cubicBezTo>
                  <a:cubicBezTo>
                    <a:pt x="433" y="397"/>
                    <a:pt x="420" y="429"/>
                    <a:pt x="415" y="446"/>
                  </a:cubicBezTo>
                  <a:cubicBezTo>
                    <a:pt x="380" y="438"/>
                    <a:pt x="337" y="442"/>
                    <a:pt x="285" y="456"/>
                  </a:cubicBezTo>
                  <a:cubicBezTo>
                    <a:pt x="243" y="468"/>
                    <a:pt x="214" y="466"/>
                    <a:pt x="197" y="449"/>
                  </a:cubicBezTo>
                  <a:cubicBezTo>
                    <a:pt x="170" y="422"/>
                    <a:pt x="182" y="359"/>
                    <a:pt x="189" y="336"/>
                  </a:cubicBezTo>
                  <a:cubicBezTo>
                    <a:pt x="191" y="330"/>
                    <a:pt x="187" y="323"/>
                    <a:pt x="181" y="321"/>
                  </a:cubicBezTo>
                  <a:cubicBezTo>
                    <a:pt x="174" y="319"/>
                    <a:pt x="167" y="323"/>
                    <a:pt x="165" y="329"/>
                  </a:cubicBezTo>
                  <a:cubicBezTo>
                    <a:pt x="164" y="333"/>
                    <a:pt x="137" y="423"/>
                    <a:pt x="179" y="467"/>
                  </a:cubicBezTo>
                  <a:cubicBezTo>
                    <a:pt x="203" y="490"/>
                    <a:pt x="241" y="495"/>
                    <a:pt x="292" y="480"/>
                  </a:cubicBezTo>
                  <a:cubicBezTo>
                    <a:pt x="361" y="461"/>
                    <a:pt x="412" y="462"/>
                    <a:pt x="445" y="485"/>
                  </a:cubicBezTo>
                  <a:cubicBezTo>
                    <a:pt x="471" y="503"/>
                    <a:pt x="486" y="535"/>
                    <a:pt x="492" y="582"/>
                  </a:cubicBezTo>
                  <a:cubicBezTo>
                    <a:pt x="447" y="576"/>
                    <a:pt x="412" y="585"/>
                    <a:pt x="386" y="607"/>
                  </a:cubicBezTo>
                  <a:cubicBezTo>
                    <a:pt x="347" y="641"/>
                    <a:pt x="344" y="698"/>
                    <a:pt x="346" y="724"/>
                  </a:cubicBezTo>
                  <a:cubicBezTo>
                    <a:pt x="345" y="724"/>
                    <a:pt x="344" y="724"/>
                    <a:pt x="343" y="725"/>
                  </a:cubicBezTo>
                  <a:cubicBezTo>
                    <a:pt x="233" y="752"/>
                    <a:pt x="135" y="741"/>
                    <a:pt x="81" y="696"/>
                  </a:cubicBezTo>
                  <a:cubicBezTo>
                    <a:pt x="42" y="663"/>
                    <a:pt x="26" y="614"/>
                    <a:pt x="31" y="550"/>
                  </a:cubicBezTo>
                  <a:cubicBezTo>
                    <a:pt x="31" y="543"/>
                    <a:pt x="26" y="537"/>
                    <a:pt x="19" y="537"/>
                  </a:cubicBezTo>
                  <a:cubicBezTo>
                    <a:pt x="12" y="536"/>
                    <a:pt x="6" y="541"/>
                    <a:pt x="6" y="548"/>
                  </a:cubicBezTo>
                  <a:cubicBezTo>
                    <a:pt x="0" y="621"/>
                    <a:pt x="20" y="677"/>
                    <a:pt x="64" y="715"/>
                  </a:cubicBezTo>
                  <a:cubicBezTo>
                    <a:pt x="125" y="766"/>
                    <a:pt x="229" y="779"/>
                    <a:pt x="349" y="749"/>
                  </a:cubicBezTo>
                  <a:cubicBezTo>
                    <a:pt x="351" y="749"/>
                    <a:pt x="352" y="748"/>
                    <a:pt x="354" y="748"/>
                  </a:cubicBezTo>
                  <a:cubicBezTo>
                    <a:pt x="356" y="749"/>
                    <a:pt x="357" y="749"/>
                    <a:pt x="359" y="749"/>
                  </a:cubicBezTo>
                  <a:cubicBezTo>
                    <a:pt x="360" y="749"/>
                    <a:pt x="360" y="749"/>
                    <a:pt x="361" y="749"/>
                  </a:cubicBezTo>
                  <a:cubicBezTo>
                    <a:pt x="364" y="749"/>
                    <a:pt x="366" y="747"/>
                    <a:pt x="368" y="746"/>
                  </a:cubicBezTo>
                  <a:cubicBezTo>
                    <a:pt x="394" y="742"/>
                    <a:pt x="415" y="748"/>
                    <a:pt x="430" y="763"/>
                  </a:cubicBezTo>
                  <a:cubicBezTo>
                    <a:pt x="491" y="823"/>
                    <a:pt x="450" y="1006"/>
                    <a:pt x="449" y="1008"/>
                  </a:cubicBezTo>
                  <a:cubicBezTo>
                    <a:pt x="448" y="1015"/>
                    <a:pt x="452" y="1021"/>
                    <a:pt x="459" y="1023"/>
                  </a:cubicBezTo>
                  <a:cubicBezTo>
                    <a:pt x="460" y="1023"/>
                    <a:pt x="461" y="1023"/>
                    <a:pt x="462" y="1023"/>
                  </a:cubicBezTo>
                  <a:cubicBezTo>
                    <a:pt x="467" y="1023"/>
                    <a:pt x="472" y="1019"/>
                    <a:pt x="474" y="1013"/>
                  </a:cubicBezTo>
                  <a:cubicBezTo>
                    <a:pt x="476" y="1005"/>
                    <a:pt x="518" y="815"/>
                    <a:pt x="447" y="745"/>
                  </a:cubicBezTo>
                  <a:cubicBezTo>
                    <a:pt x="428" y="726"/>
                    <a:pt x="402" y="718"/>
                    <a:pt x="371" y="720"/>
                  </a:cubicBezTo>
                  <a:cubicBezTo>
                    <a:pt x="370" y="697"/>
                    <a:pt x="373" y="652"/>
                    <a:pt x="403" y="626"/>
                  </a:cubicBezTo>
                  <a:cubicBezTo>
                    <a:pt x="430" y="602"/>
                    <a:pt x="473" y="599"/>
                    <a:pt x="533" y="616"/>
                  </a:cubicBezTo>
                  <a:cubicBezTo>
                    <a:pt x="677" y="656"/>
                    <a:pt x="772" y="654"/>
                    <a:pt x="818" y="609"/>
                  </a:cubicBezTo>
                  <a:cubicBezTo>
                    <a:pt x="848" y="578"/>
                    <a:pt x="854" y="529"/>
                    <a:pt x="835" y="464"/>
                  </a:cubicBez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" name="Google Shape;74;g35eb8ef5a30_4_0"/>
            <p:cNvSpPr/>
            <p:nvPr/>
          </p:nvSpPr>
          <p:spPr>
            <a:xfrm>
              <a:off x="7637463" y="5795963"/>
              <a:ext cx="1582738" cy="249238"/>
            </a:xfrm>
            <a:custGeom>
              <a:rect b="b" l="l" r="r" t="t"/>
              <a:pathLst>
                <a:path extrusionOk="0" h="327" w="2079">
                  <a:moveTo>
                    <a:pt x="2079" y="103"/>
                  </a:moveTo>
                  <a:lnTo>
                    <a:pt x="760" y="0"/>
                  </a:lnTo>
                  <a:lnTo>
                    <a:pt x="0" y="163"/>
                  </a:lnTo>
                  <a:lnTo>
                    <a:pt x="2079" y="327"/>
                  </a:lnTo>
                  <a:lnTo>
                    <a:pt x="2079" y="103"/>
                  </a:lnTo>
                  <a:close/>
                </a:path>
              </a:pathLst>
            </a:custGeom>
            <a:solidFill>
              <a:srgbClr val="0474A4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g35eb8ef5a30_4_0"/>
            <p:cNvSpPr/>
            <p:nvPr/>
          </p:nvSpPr>
          <p:spPr>
            <a:xfrm>
              <a:off x="7729538" y="6013450"/>
              <a:ext cx="485775" cy="1274761"/>
            </a:xfrm>
            <a:custGeom>
              <a:rect b="b" l="l" r="r" t="t"/>
              <a:pathLst>
                <a:path extrusionOk="0" h="1676" w="638">
                  <a:moveTo>
                    <a:pt x="638" y="51"/>
                  </a:moveTo>
                  <a:lnTo>
                    <a:pt x="0" y="0"/>
                  </a:lnTo>
                  <a:lnTo>
                    <a:pt x="0" y="1626"/>
                  </a:lnTo>
                  <a:lnTo>
                    <a:pt x="638" y="1676"/>
                  </a:lnTo>
                  <a:lnTo>
                    <a:pt x="638" y="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" name="Google Shape;76;g35eb8ef5a30_4_0"/>
            <p:cNvSpPr/>
            <p:nvPr/>
          </p:nvSpPr>
          <p:spPr>
            <a:xfrm>
              <a:off x="8215313" y="6051550"/>
              <a:ext cx="1004890" cy="1314451"/>
            </a:xfrm>
            <a:custGeom>
              <a:rect b="b" l="l" r="r" t="t"/>
              <a:pathLst>
                <a:path extrusionOk="0" h="1728" w="1320">
                  <a:moveTo>
                    <a:pt x="1320" y="1728"/>
                  </a:moveTo>
                  <a:lnTo>
                    <a:pt x="1320" y="104"/>
                  </a:lnTo>
                  <a:lnTo>
                    <a:pt x="0" y="0"/>
                  </a:lnTo>
                  <a:lnTo>
                    <a:pt x="0" y="1625"/>
                  </a:lnTo>
                  <a:lnTo>
                    <a:pt x="1320" y="17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" name="Google Shape;77;g35eb8ef5a30_4_0"/>
            <p:cNvSpPr/>
            <p:nvPr/>
          </p:nvSpPr>
          <p:spPr>
            <a:xfrm>
              <a:off x="6196013" y="7743825"/>
              <a:ext cx="3024188" cy="2060576"/>
            </a:xfrm>
            <a:custGeom>
              <a:rect b="b" l="l" r="r" t="t"/>
              <a:pathLst>
                <a:path extrusionOk="0" h="2060576" w="3024188">
                  <a:moveTo>
                    <a:pt x="0" y="1703388"/>
                  </a:moveTo>
                  <a:lnTo>
                    <a:pt x="3024188" y="1933390"/>
                  </a:lnTo>
                  <a:lnTo>
                    <a:pt x="3024188" y="2060576"/>
                  </a:lnTo>
                  <a:lnTo>
                    <a:pt x="0" y="1829813"/>
                  </a:lnTo>
                  <a:close/>
                  <a:moveTo>
                    <a:pt x="0" y="833438"/>
                  </a:moveTo>
                  <a:lnTo>
                    <a:pt x="3024188" y="1063931"/>
                  </a:lnTo>
                  <a:lnTo>
                    <a:pt x="3024188" y="1190626"/>
                  </a:lnTo>
                  <a:lnTo>
                    <a:pt x="0" y="960133"/>
                  </a:lnTo>
                  <a:close/>
                  <a:moveTo>
                    <a:pt x="0" y="0"/>
                  </a:moveTo>
                  <a:lnTo>
                    <a:pt x="276241" y="20585"/>
                  </a:lnTo>
                  <a:lnTo>
                    <a:pt x="3024188" y="230250"/>
                  </a:lnTo>
                  <a:lnTo>
                    <a:pt x="3024188" y="347663"/>
                  </a:lnTo>
                  <a:lnTo>
                    <a:pt x="269392" y="137235"/>
                  </a:lnTo>
                  <a:lnTo>
                    <a:pt x="0" y="116650"/>
                  </a:lnTo>
                  <a:close/>
                </a:path>
              </a:pathLst>
            </a:custGeom>
            <a:solidFill>
              <a:srgbClr val="A6C2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" name="Google Shape;78;g35eb8ef5a30_4_0"/>
            <p:cNvSpPr/>
            <p:nvPr/>
          </p:nvSpPr>
          <p:spPr>
            <a:xfrm>
              <a:off x="6196013" y="8680450"/>
              <a:ext cx="3024184" cy="2082802"/>
            </a:xfrm>
            <a:custGeom>
              <a:rect b="b" l="l" r="r" t="t"/>
              <a:pathLst>
                <a:path extrusionOk="0" h="2737" w="3974">
                  <a:moveTo>
                    <a:pt x="3974" y="0"/>
                  </a:moveTo>
                  <a:lnTo>
                    <a:pt x="1" y="1471"/>
                  </a:lnTo>
                  <a:lnTo>
                    <a:pt x="0" y="2101"/>
                  </a:lnTo>
                  <a:lnTo>
                    <a:pt x="3973" y="2737"/>
                  </a:lnTo>
                  <a:lnTo>
                    <a:pt x="3974" y="0"/>
                  </a:lnTo>
                  <a:close/>
                </a:path>
              </a:pathLst>
            </a:custGeom>
            <a:gradFill>
              <a:gsLst>
                <a:gs pos="0">
                  <a:srgbClr val="A6C2FF"/>
                </a:gs>
                <a:gs pos="45000">
                  <a:srgbClr val="A6C2FF"/>
                </a:gs>
                <a:gs pos="84000">
                  <a:srgbClr val="D2E0F9"/>
                </a:gs>
                <a:gs pos="100000">
                  <a:srgbClr val="D2E0F9"/>
                </a:gs>
              </a:gsLst>
              <a:lin ang="21593863" scaled="0"/>
            </a:gra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" name="Google Shape;79;g35eb8ef5a30_4_0"/>
            <p:cNvSpPr/>
            <p:nvPr/>
          </p:nvSpPr>
          <p:spPr>
            <a:xfrm>
              <a:off x="7637463" y="7121525"/>
              <a:ext cx="1582738" cy="247650"/>
            </a:xfrm>
            <a:custGeom>
              <a:rect b="b" l="l" r="r" t="t"/>
              <a:pathLst>
                <a:path extrusionOk="0" h="327" w="2079">
                  <a:moveTo>
                    <a:pt x="2079" y="103"/>
                  </a:moveTo>
                  <a:lnTo>
                    <a:pt x="760" y="0"/>
                  </a:lnTo>
                  <a:lnTo>
                    <a:pt x="0" y="162"/>
                  </a:lnTo>
                  <a:lnTo>
                    <a:pt x="2079" y="327"/>
                  </a:lnTo>
                  <a:lnTo>
                    <a:pt x="2079" y="103"/>
                  </a:lnTo>
                  <a:close/>
                </a:path>
              </a:pathLst>
            </a:custGeom>
            <a:solidFill>
              <a:srgbClr val="4842AD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" name="Google Shape;80;g35eb8ef5a30_4_0"/>
            <p:cNvSpPr/>
            <p:nvPr/>
          </p:nvSpPr>
          <p:spPr>
            <a:xfrm>
              <a:off x="7637463" y="5921375"/>
              <a:ext cx="1582738" cy="1530352"/>
            </a:xfrm>
            <a:custGeom>
              <a:rect b="b" l="l" r="r" t="t"/>
              <a:pathLst>
                <a:path extrusionOk="0" h="2012" w="2079">
                  <a:moveTo>
                    <a:pt x="759" y="172"/>
                  </a:moveTo>
                  <a:lnTo>
                    <a:pt x="2079" y="276"/>
                  </a:lnTo>
                  <a:lnTo>
                    <a:pt x="2079" y="164"/>
                  </a:lnTo>
                  <a:lnTo>
                    <a:pt x="759" y="60"/>
                  </a:lnTo>
                  <a:lnTo>
                    <a:pt x="121" y="9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45"/>
                  </a:lnTo>
                  <a:lnTo>
                    <a:pt x="2079" y="2012"/>
                  </a:lnTo>
                  <a:lnTo>
                    <a:pt x="2079" y="1900"/>
                  </a:lnTo>
                  <a:lnTo>
                    <a:pt x="759" y="1797"/>
                  </a:lnTo>
                  <a:lnTo>
                    <a:pt x="121" y="1747"/>
                  </a:lnTo>
                  <a:lnTo>
                    <a:pt x="121" y="121"/>
                  </a:lnTo>
                  <a:lnTo>
                    <a:pt x="759" y="172"/>
                  </a:lnTo>
                  <a:close/>
                </a:path>
              </a:pathLst>
            </a:custGeom>
            <a:solidFill>
              <a:srgbClr val="D2E0F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" name="Google Shape;81;g35eb8ef5a30_4_0"/>
            <p:cNvSpPr/>
            <p:nvPr/>
          </p:nvSpPr>
          <p:spPr>
            <a:xfrm>
              <a:off x="7248525" y="9485313"/>
              <a:ext cx="722400" cy="843000"/>
            </a:xfrm>
            <a:prstGeom prst="ellipse">
              <a:avLst/>
            </a:prstGeom>
            <a:solidFill>
              <a:srgbClr val="749DFF">
                <a:alpha val="6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2" name="Google Shape;82;g35eb8ef5a30_4_0"/>
            <p:cNvSpPr/>
            <p:nvPr/>
          </p:nvSpPr>
          <p:spPr>
            <a:xfrm>
              <a:off x="6462713" y="9690100"/>
              <a:ext cx="420600" cy="490500"/>
            </a:xfrm>
            <a:prstGeom prst="ellipse">
              <a:avLst/>
            </a:prstGeom>
            <a:solidFill>
              <a:srgbClr val="749DFF">
                <a:alpha val="6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" name="Google Shape;83;g35eb8ef5a30_4_0"/>
            <p:cNvSpPr/>
            <p:nvPr/>
          </p:nvSpPr>
          <p:spPr>
            <a:xfrm>
              <a:off x="8459788" y="10009188"/>
              <a:ext cx="422400" cy="490500"/>
            </a:xfrm>
            <a:prstGeom prst="ellipse">
              <a:avLst/>
            </a:prstGeom>
            <a:solidFill>
              <a:srgbClr val="749DFF">
                <a:alpha val="6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g35eb8ef5a30_4_0"/>
            <p:cNvSpPr/>
            <p:nvPr/>
          </p:nvSpPr>
          <p:spPr>
            <a:xfrm>
              <a:off x="7392988" y="9732963"/>
              <a:ext cx="355600" cy="384175"/>
            </a:xfrm>
            <a:custGeom>
              <a:rect b="b" l="l" r="r" t="t"/>
              <a:pathLst>
                <a:path extrusionOk="0" h="505" w="466">
                  <a:moveTo>
                    <a:pt x="313" y="505"/>
                  </a:moveTo>
                  <a:cubicBezTo>
                    <a:pt x="288" y="505"/>
                    <a:pt x="263" y="498"/>
                    <a:pt x="242" y="483"/>
                  </a:cubicBezTo>
                  <a:lnTo>
                    <a:pt x="223" y="470"/>
                  </a:lnTo>
                  <a:cubicBezTo>
                    <a:pt x="135" y="408"/>
                    <a:pt x="66" y="321"/>
                    <a:pt x="27" y="220"/>
                  </a:cubicBezTo>
                  <a:lnTo>
                    <a:pt x="21" y="203"/>
                  </a:lnTo>
                  <a:cubicBezTo>
                    <a:pt x="0" y="151"/>
                    <a:pt x="18" y="91"/>
                    <a:pt x="63" y="57"/>
                  </a:cubicBezTo>
                  <a:lnTo>
                    <a:pt x="130" y="7"/>
                  </a:lnTo>
                  <a:cubicBezTo>
                    <a:pt x="139" y="0"/>
                    <a:pt x="152" y="2"/>
                    <a:pt x="158" y="11"/>
                  </a:cubicBezTo>
                  <a:lnTo>
                    <a:pt x="194" y="59"/>
                  </a:lnTo>
                  <a:cubicBezTo>
                    <a:pt x="201" y="68"/>
                    <a:pt x="199" y="81"/>
                    <a:pt x="190" y="87"/>
                  </a:cubicBezTo>
                  <a:lnTo>
                    <a:pt x="122" y="138"/>
                  </a:lnTo>
                  <a:cubicBezTo>
                    <a:pt x="113" y="144"/>
                    <a:pt x="110" y="156"/>
                    <a:pt x="114" y="167"/>
                  </a:cubicBezTo>
                  <a:lnTo>
                    <a:pt x="121" y="184"/>
                  </a:lnTo>
                  <a:cubicBezTo>
                    <a:pt x="153" y="267"/>
                    <a:pt x="208" y="338"/>
                    <a:pt x="281" y="388"/>
                  </a:cubicBezTo>
                  <a:lnTo>
                    <a:pt x="299" y="401"/>
                  </a:lnTo>
                  <a:cubicBezTo>
                    <a:pt x="307" y="407"/>
                    <a:pt x="318" y="407"/>
                    <a:pt x="327" y="401"/>
                  </a:cubicBezTo>
                  <a:lnTo>
                    <a:pt x="393" y="348"/>
                  </a:lnTo>
                  <a:cubicBezTo>
                    <a:pt x="402" y="341"/>
                    <a:pt x="415" y="342"/>
                    <a:pt x="422" y="351"/>
                  </a:cubicBezTo>
                  <a:lnTo>
                    <a:pt x="459" y="397"/>
                  </a:lnTo>
                  <a:cubicBezTo>
                    <a:pt x="466" y="406"/>
                    <a:pt x="465" y="419"/>
                    <a:pt x="456" y="426"/>
                  </a:cubicBezTo>
                  <a:lnTo>
                    <a:pt x="386" y="482"/>
                  </a:lnTo>
                  <a:cubicBezTo>
                    <a:pt x="364" y="498"/>
                    <a:pt x="339" y="505"/>
                    <a:pt x="313" y="505"/>
                  </a:cubicBez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" name="Google Shape;85;g35eb8ef5a30_4_0"/>
            <p:cNvSpPr/>
            <p:nvPr/>
          </p:nvSpPr>
          <p:spPr>
            <a:xfrm>
              <a:off x="6610350" y="9832975"/>
              <a:ext cx="96838" cy="266700"/>
            </a:xfrm>
            <a:custGeom>
              <a:rect b="b" l="l" r="r" t="t"/>
              <a:pathLst>
                <a:path extrusionOk="0" h="350" w="127">
                  <a:moveTo>
                    <a:pt x="21" y="338"/>
                  </a:moveTo>
                  <a:lnTo>
                    <a:pt x="100" y="349"/>
                  </a:lnTo>
                  <a:cubicBezTo>
                    <a:pt x="109" y="350"/>
                    <a:pt x="113" y="341"/>
                    <a:pt x="106" y="335"/>
                  </a:cubicBezTo>
                  <a:lnTo>
                    <a:pt x="64" y="299"/>
                  </a:lnTo>
                  <a:lnTo>
                    <a:pt x="64" y="251"/>
                  </a:lnTo>
                  <a:lnTo>
                    <a:pt x="123" y="193"/>
                  </a:lnTo>
                  <a:cubicBezTo>
                    <a:pt x="125" y="191"/>
                    <a:pt x="127" y="188"/>
                    <a:pt x="127" y="185"/>
                  </a:cubicBezTo>
                  <a:lnTo>
                    <a:pt x="127" y="57"/>
                  </a:lnTo>
                  <a:cubicBezTo>
                    <a:pt x="127" y="25"/>
                    <a:pt x="100" y="0"/>
                    <a:pt x="66" y="2"/>
                  </a:cubicBezTo>
                  <a:cubicBezTo>
                    <a:pt x="29" y="3"/>
                    <a:pt x="0" y="33"/>
                    <a:pt x="0" y="65"/>
                  </a:cubicBezTo>
                  <a:lnTo>
                    <a:pt x="0" y="184"/>
                  </a:lnTo>
                  <a:cubicBezTo>
                    <a:pt x="0" y="186"/>
                    <a:pt x="1" y="189"/>
                    <a:pt x="3" y="191"/>
                  </a:cubicBezTo>
                  <a:lnTo>
                    <a:pt x="50" y="249"/>
                  </a:lnTo>
                  <a:lnTo>
                    <a:pt x="50" y="297"/>
                  </a:lnTo>
                  <a:lnTo>
                    <a:pt x="15" y="324"/>
                  </a:lnTo>
                  <a:cubicBezTo>
                    <a:pt x="10" y="328"/>
                    <a:pt x="13" y="337"/>
                    <a:pt x="21" y="338"/>
                  </a:cubicBez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" name="Google Shape;86;g35eb8ef5a30_4_0"/>
            <p:cNvSpPr/>
            <p:nvPr/>
          </p:nvSpPr>
          <p:spPr>
            <a:xfrm>
              <a:off x="6577013" y="9848850"/>
              <a:ext cx="169863" cy="160338"/>
            </a:xfrm>
            <a:custGeom>
              <a:rect b="b" l="l" r="r" t="t"/>
              <a:pathLst>
                <a:path extrusionOk="0" h="211" w="223">
                  <a:moveTo>
                    <a:pt x="8" y="211"/>
                  </a:moveTo>
                  <a:cubicBezTo>
                    <a:pt x="6" y="211"/>
                    <a:pt x="4" y="210"/>
                    <a:pt x="3" y="209"/>
                  </a:cubicBezTo>
                  <a:cubicBezTo>
                    <a:pt x="0" y="206"/>
                    <a:pt x="0" y="201"/>
                    <a:pt x="3" y="198"/>
                  </a:cubicBezTo>
                  <a:lnTo>
                    <a:pt x="205" y="4"/>
                  </a:lnTo>
                  <a:cubicBezTo>
                    <a:pt x="209" y="1"/>
                    <a:pt x="215" y="0"/>
                    <a:pt x="219" y="3"/>
                  </a:cubicBezTo>
                  <a:cubicBezTo>
                    <a:pt x="223" y="6"/>
                    <a:pt x="223" y="11"/>
                    <a:pt x="219" y="15"/>
                  </a:cubicBezTo>
                  <a:lnTo>
                    <a:pt x="13" y="209"/>
                  </a:lnTo>
                  <a:cubicBezTo>
                    <a:pt x="12" y="211"/>
                    <a:pt x="10" y="211"/>
                    <a:pt x="8" y="211"/>
                  </a:cubicBezTo>
                  <a:close/>
                </a:path>
              </a:pathLst>
            </a:custGeom>
            <a:solidFill>
              <a:srgbClr val="D2E0F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" name="Google Shape;87;g35eb8ef5a30_4_0"/>
            <p:cNvSpPr/>
            <p:nvPr/>
          </p:nvSpPr>
          <p:spPr>
            <a:xfrm>
              <a:off x="8558213" y="10182225"/>
              <a:ext cx="217488" cy="142875"/>
            </a:xfrm>
            <a:custGeom>
              <a:rect b="b" l="l" r="r" t="t"/>
              <a:pathLst>
                <a:path extrusionOk="0" h="188" w="286">
                  <a:moveTo>
                    <a:pt x="265" y="187"/>
                  </a:moveTo>
                  <a:lnTo>
                    <a:pt x="18" y="180"/>
                  </a:lnTo>
                  <a:cubicBezTo>
                    <a:pt x="8" y="179"/>
                    <a:pt x="0" y="171"/>
                    <a:pt x="0" y="161"/>
                  </a:cubicBezTo>
                  <a:lnTo>
                    <a:pt x="0" y="27"/>
                  </a:lnTo>
                  <a:cubicBezTo>
                    <a:pt x="0" y="16"/>
                    <a:pt x="8" y="8"/>
                    <a:pt x="18" y="8"/>
                  </a:cubicBezTo>
                  <a:lnTo>
                    <a:pt x="265" y="0"/>
                  </a:lnTo>
                  <a:cubicBezTo>
                    <a:pt x="276" y="0"/>
                    <a:pt x="286" y="8"/>
                    <a:pt x="286" y="20"/>
                  </a:cubicBezTo>
                  <a:lnTo>
                    <a:pt x="286" y="168"/>
                  </a:lnTo>
                  <a:cubicBezTo>
                    <a:pt x="286" y="179"/>
                    <a:pt x="276" y="188"/>
                    <a:pt x="265" y="187"/>
                  </a:cubicBez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" name="Google Shape;88;g35eb8ef5a30_4_0"/>
            <p:cNvSpPr/>
            <p:nvPr/>
          </p:nvSpPr>
          <p:spPr>
            <a:xfrm>
              <a:off x="8575675" y="10166350"/>
              <a:ext cx="42863" cy="20638"/>
            </a:xfrm>
            <a:custGeom>
              <a:rect b="b" l="l" r="r" t="t"/>
              <a:pathLst>
                <a:path extrusionOk="0" h="27" w="56">
                  <a:moveTo>
                    <a:pt x="56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56" y="2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" name="Google Shape;89;g35eb8ef5a30_4_0"/>
            <p:cNvSpPr/>
            <p:nvPr/>
          </p:nvSpPr>
          <p:spPr>
            <a:xfrm>
              <a:off x="8609013" y="10199688"/>
              <a:ext cx="103188" cy="107950"/>
            </a:xfrm>
            <a:custGeom>
              <a:rect b="b" l="l" r="r" t="t"/>
              <a:pathLst>
                <a:path extrusionOk="0" h="141" w="135">
                  <a:moveTo>
                    <a:pt x="135" y="71"/>
                  </a:moveTo>
                  <a:cubicBezTo>
                    <a:pt x="135" y="110"/>
                    <a:pt x="104" y="141"/>
                    <a:pt x="66" y="140"/>
                  </a:cubicBezTo>
                  <a:cubicBezTo>
                    <a:pt x="29" y="139"/>
                    <a:pt x="0" y="108"/>
                    <a:pt x="0" y="71"/>
                  </a:cubicBezTo>
                  <a:cubicBezTo>
                    <a:pt x="0" y="33"/>
                    <a:pt x="29" y="2"/>
                    <a:pt x="66" y="1"/>
                  </a:cubicBezTo>
                  <a:cubicBezTo>
                    <a:pt x="104" y="0"/>
                    <a:pt x="135" y="32"/>
                    <a:pt x="135" y="71"/>
                  </a:cubicBezTo>
                  <a:close/>
                </a:path>
              </a:pathLst>
            </a:cu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" name="Google Shape;90;g35eb8ef5a30_4_0"/>
            <p:cNvSpPr/>
            <p:nvPr/>
          </p:nvSpPr>
          <p:spPr>
            <a:xfrm>
              <a:off x="8626475" y="10217150"/>
              <a:ext cx="68263" cy="71438"/>
            </a:xfrm>
            <a:custGeom>
              <a:rect b="b" l="l" r="r" t="t"/>
              <a:pathLst>
                <a:path extrusionOk="0" h="93" w="90">
                  <a:moveTo>
                    <a:pt x="90" y="47"/>
                  </a:moveTo>
                  <a:cubicBezTo>
                    <a:pt x="90" y="73"/>
                    <a:pt x="69" y="93"/>
                    <a:pt x="44" y="93"/>
                  </a:cubicBezTo>
                  <a:cubicBezTo>
                    <a:pt x="20" y="92"/>
                    <a:pt x="0" y="72"/>
                    <a:pt x="0" y="47"/>
                  </a:cubicBezTo>
                  <a:cubicBezTo>
                    <a:pt x="0" y="22"/>
                    <a:pt x="20" y="1"/>
                    <a:pt x="44" y="1"/>
                  </a:cubicBezTo>
                  <a:cubicBezTo>
                    <a:pt x="69" y="0"/>
                    <a:pt x="90" y="21"/>
                    <a:pt x="90" y="47"/>
                  </a:cubicBezTo>
                  <a:close/>
                </a:path>
              </a:pathLst>
            </a:custGeom>
            <a:solidFill>
              <a:srgbClr val="A6C2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" name="Google Shape;91;g35eb8ef5a30_4_0"/>
            <p:cNvSpPr/>
            <p:nvPr/>
          </p:nvSpPr>
          <p:spPr>
            <a:xfrm>
              <a:off x="8520113" y="10096499"/>
              <a:ext cx="306183" cy="304800"/>
            </a:xfrm>
            <a:custGeom>
              <a:rect b="b" l="l" r="r" t="t"/>
              <a:pathLst>
                <a:path extrusionOk="0" h="304800" w="306183">
                  <a:moveTo>
                    <a:pt x="13519" y="174625"/>
                  </a:moveTo>
                  <a:lnTo>
                    <a:pt x="19528" y="179985"/>
                  </a:lnTo>
                  <a:cubicBezTo>
                    <a:pt x="12017" y="189940"/>
                    <a:pt x="8262" y="202191"/>
                    <a:pt x="8262" y="215209"/>
                  </a:cubicBezTo>
                  <a:cubicBezTo>
                    <a:pt x="8262" y="244307"/>
                    <a:pt x="28541" y="269576"/>
                    <a:pt x="54828" y="272639"/>
                  </a:cubicBezTo>
                  <a:lnTo>
                    <a:pt x="39056" y="248901"/>
                  </a:lnTo>
                  <a:lnTo>
                    <a:pt x="45065" y="243541"/>
                  </a:lnTo>
                  <a:lnTo>
                    <a:pt x="69850" y="279531"/>
                  </a:lnTo>
                  <a:lnTo>
                    <a:pt x="38305" y="304800"/>
                  </a:lnTo>
                  <a:lnTo>
                    <a:pt x="33047" y="297143"/>
                  </a:lnTo>
                  <a:lnTo>
                    <a:pt x="53326" y="281828"/>
                  </a:lnTo>
                  <a:cubicBezTo>
                    <a:pt x="23283" y="276468"/>
                    <a:pt x="0" y="248136"/>
                    <a:pt x="0" y="215209"/>
                  </a:cubicBezTo>
                  <a:cubicBezTo>
                    <a:pt x="0" y="199894"/>
                    <a:pt x="5258" y="186111"/>
                    <a:pt x="13519" y="174625"/>
                  </a:cubicBezTo>
                  <a:close/>
                  <a:moveTo>
                    <a:pt x="213295" y="0"/>
                  </a:moveTo>
                  <a:lnTo>
                    <a:pt x="221627" y="3806"/>
                  </a:lnTo>
                  <a:lnTo>
                    <a:pt x="208751" y="30445"/>
                  </a:lnTo>
                  <a:cubicBezTo>
                    <a:pt x="242078" y="16745"/>
                    <a:pt x="282222" y="29684"/>
                    <a:pt x="298886" y="62413"/>
                  </a:cubicBezTo>
                  <a:cubicBezTo>
                    <a:pt x="306460" y="77635"/>
                    <a:pt x="307975" y="94380"/>
                    <a:pt x="304188" y="111125"/>
                  </a:cubicBezTo>
                  <a:lnTo>
                    <a:pt x="293584" y="108842"/>
                  </a:lnTo>
                  <a:cubicBezTo>
                    <a:pt x="297371" y="95141"/>
                    <a:pt x="295856" y="79919"/>
                    <a:pt x="289039" y="66979"/>
                  </a:cubicBezTo>
                  <a:cubicBezTo>
                    <a:pt x="274648" y="38057"/>
                    <a:pt x="239806" y="27401"/>
                    <a:pt x="210266" y="40340"/>
                  </a:cubicBezTo>
                  <a:lnTo>
                    <a:pt x="238291" y="53279"/>
                  </a:lnTo>
                  <a:lnTo>
                    <a:pt x="234504" y="61652"/>
                  </a:lnTo>
                  <a:lnTo>
                    <a:pt x="192087" y="42623"/>
                  </a:ln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" name="Google Shape;92;g35eb8ef5a30_4_0"/>
            <p:cNvSpPr/>
            <p:nvPr/>
          </p:nvSpPr>
          <p:spPr>
            <a:xfrm>
              <a:off x="7499350" y="8004175"/>
              <a:ext cx="549274" cy="903289"/>
            </a:xfrm>
            <a:custGeom>
              <a:rect b="b" l="l" r="r" t="t"/>
              <a:pathLst>
                <a:path extrusionOk="0" h="1187" w="722">
                  <a:moveTo>
                    <a:pt x="722" y="2"/>
                  </a:moveTo>
                  <a:lnTo>
                    <a:pt x="650" y="1"/>
                  </a:lnTo>
                  <a:cubicBezTo>
                    <a:pt x="640" y="3"/>
                    <a:pt x="630" y="2"/>
                    <a:pt x="621" y="0"/>
                  </a:cubicBezTo>
                  <a:cubicBezTo>
                    <a:pt x="625" y="74"/>
                    <a:pt x="608" y="193"/>
                    <a:pt x="457" y="234"/>
                  </a:cubicBezTo>
                  <a:cubicBezTo>
                    <a:pt x="296" y="279"/>
                    <a:pt x="161" y="171"/>
                    <a:pt x="98" y="108"/>
                  </a:cubicBezTo>
                  <a:cubicBezTo>
                    <a:pt x="72" y="132"/>
                    <a:pt x="40" y="156"/>
                    <a:pt x="4" y="181"/>
                  </a:cubicBezTo>
                  <a:cubicBezTo>
                    <a:pt x="4" y="181"/>
                    <a:pt x="2" y="182"/>
                    <a:pt x="0" y="183"/>
                  </a:cubicBezTo>
                  <a:lnTo>
                    <a:pt x="594" y="1187"/>
                  </a:lnTo>
                  <a:lnTo>
                    <a:pt x="722" y="2"/>
                  </a:lnTo>
                  <a:close/>
                </a:path>
              </a:pathLst>
            </a:custGeom>
            <a:solidFill>
              <a:srgbClr val="4842AD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" name="Google Shape;93;g35eb8ef5a30_4_0"/>
            <p:cNvSpPr/>
            <p:nvPr/>
          </p:nvSpPr>
          <p:spPr>
            <a:xfrm>
              <a:off x="7419974" y="8005762"/>
              <a:ext cx="801688" cy="901700"/>
            </a:xfrm>
            <a:custGeom>
              <a:rect b="b" l="l" r="r" t="t"/>
              <a:pathLst>
                <a:path extrusionOk="0" h="901700" w="801688">
                  <a:moveTo>
                    <a:pt x="79886" y="136525"/>
                  </a:moveTo>
                  <a:lnTo>
                    <a:pt x="531813" y="901700"/>
                  </a:lnTo>
                  <a:lnTo>
                    <a:pt x="262483" y="762231"/>
                  </a:lnTo>
                  <a:lnTo>
                    <a:pt x="270852" y="604471"/>
                  </a:lnTo>
                  <a:lnTo>
                    <a:pt x="27390" y="551122"/>
                  </a:lnTo>
                  <a:lnTo>
                    <a:pt x="0" y="186063"/>
                  </a:lnTo>
                  <a:cubicBezTo>
                    <a:pt x="41845" y="159389"/>
                    <a:pt x="70756" y="141860"/>
                    <a:pt x="79886" y="136525"/>
                  </a:cubicBezTo>
                  <a:close/>
                  <a:moveTo>
                    <a:pt x="628847" y="0"/>
                  </a:moveTo>
                  <a:lnTo>
                    <a:pt x="692525" y="761"/>
                  </a:lnTo>
                  <a:cubicBezTo>
                    <a:pt x="695558" y="761"/>
                    <a:pt x="698590" y="761"/>
                    <a:pt x="702380" y="761"/>
                  </a:cubicBezTo>
                  <a:lnTo>
                    <a:pt x="801688" y="374377"/>
                  </a:lnTo>
                  <a:lnTo>
                    <a:pt x="633395" y="499169"/>
                  </a:lnTo>
                  <a:lnTo>
                    <a:pt x="683428" y="674943"/>
                  </a:lnTo>
                  <a:lnTo>
                    <a:pt x="531813" y="901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" name="Google Shape;94;g35eb8ef5a30_4_0"/>
            <p:cNvSpPr/>
            <p:nvPr/>
          </p:nvSpPr>
          <p:spPr>
            <a:xfrm>
              <a:off x="6764338" y="8005763"/>
              <a:ext cx="1855787" cy="1606550"/>
            </a:xfrm>
            <a:custGeom>
              <a:rect b="b" l="l" r="r" t="t"/>
              <a:pathLst>
                <a:path extrusionOk="0" h="2111" w="2438">
                  <a:moveTo>
                    <a:pt x="2438" y="1214"/>
                  </a:moveTo>
                  <a:lnTo>
                    <a:pt x="2226" y="344"/>
                  </a:lnTo>
                  <a:cubicBezTo>
                    <a:pt x="2169" y="146"/>
                    <a:pt x="1990" y="8"/>
                    <a:pt x="1785" y="0"/>
                  </a:cubicBezTo>
                  <a:lnTo>
                    <a:pt x="1916" y="491"/>
                  </a:lnTo>
                  <a:lnTo>
                    <a:pt x="1694" y="655"/>
                  </a:lnTo>
                  <a:lnTo>
                    <a:pt x="1760" y="886"/>
                  </a:lnTo>
                  <a:lnTo>
                    <a:pt x="1560" y="1184"/>
                  </a:lnTo>
                  <a:lnTo>
                    <a:pt x="1206" y="1001"/>
                  </a:lnTo>
                  <a:lnTo>
                    <a:pt x="1217" y="794"/>
                  </a:lnTo>
                  <a:lnTo>
                    <a:pt x="897" y="724"/>
                  </a:lnTo>
                  <a:lnTo>
                    <a:pt x="861" y="245"/>
                  </a:lnTo>
                  <a:cubicBezTo>
                    <a:pt x="712" y="340"/>
                    <a:pt x="622" y="386"/>
                    <a:pt x="425" y="551"/>
                  </a:cubicBezTo>
                  <a:cubicBezTo>
                    <a:pt x="45" y="871"/>
                    <a:pt x="0" y="1748"/>
                    <a:pt x="23" y="1884"/>
                  </a:cubicBezTo>
                  <a:cubicBezTo>
                    <a:pt x="63" y="2111"/>
                    <a:pt x="338" y="1956"/>
                    <a:pt x="338" y="1956"/>
                  </a:cubicBezTo>
                  <a:lnTo>
                    <a:pt x="551" y="1166"/>
                  </a:lnTo>
                  <a:lnTo>
                    <a:pt x="536" y="1885"/>
                  </a:lnTo>
                  <a:lnTo>
                    <a:pt x="2438" y="1214"/>
                  </a:lnTo>
                  <a:close/>
                </a:path>
              </a:pathLst>
            </a:custGeom>
            <a:solidFill>
              <a:srgbClr val="D2E0F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" name="Google Shape;95;g35eb8ef5a30_4_0"/>
            <p:cNvSpPr/>
            <p:nvPr/>
          </p:nvSpPr>
          <p:spPr>
            <a:xfrm>
              <a:off x="7457749" y="7962899"/>
              <a:ext cx="711988" cy="909638"/>
            </a:xfrm>
            <a:custGeom>
              <a:rect b="b" l="l" r="r" t="t"/>
              <a:pathLst>
                <a:path extrusionOk="0" h="909638" w="711988">
                  <a:moveTo>
                    <a:pt x="177857" y="17463"/>
                  </a:moveTo>
                  <a:cubicBezTo>
                    <a:pt x="175570" y="34981"/>
                    <a:pt x="171758" y="51738"/>
                    <a:pt x="164897" y="66209"/>
                  </a:cubicBezTo>
                  <a:cubicBezTo>
                    <a:pt x="116870" y="93629"/>
                    <a:pt x="81803" y="132474"/>
                    <a:pt x="61220" y="182743"/>
                  </a:cubicBezTo>
                  <a:cubicBezTo>
                    <a:pt x="-36359" y="422665"/>
                    <a:pt x="207588" y="841577"/>
                    <a:pt x="209875" y="846147"/>
                  </a:cubicBezTo>
                  <a:lnTo>
                    <a:pt x="177095" y="865188"/>
                  </a:lnTo>
                  <a:cubicBezTo>
                    <a:pt x="166422" y="847670"/>
                    <a:pt x="-79050" y="425712"/>
                    <a:pt x="26152" y="168271"/>
                  </a:cubicBezTo>
                  <a:cubicBezTo>
                    <a:pt x="54359" y="99722"/>
                    <a:pt x="105435" y="48691"/>
                    <a:pt x="177857" y="17463"/>
                  </a:cubicBezTo>
                  <a:close/>
                  <a:moveTo>
                    <a:pt x="462288" y="0"/>
                  </a:moveTo>
                  <a:cubicBezTo>
                    <a:pt x="507094" y="15998"/>
                    <a:pt x="546585" y="41901"/>
                    <a:pt x="579999" y="78470"/>
                  </a:cubicBezTo>
                  <a:cubicBezTo>
                    <a:pt x="743276" y="256741"/>
                    <a:pt x="742517" y="640708"/>
                    <a:pt x="646070" y="909638"/>
                  </a:cubicBezTo>
                  <a:lnTo>
                    <a:pt x="610377" y="896687"/>
                  </a:lnTo>
                  <a:cubicBezTo>
                    <a:pt x="700748" y="644517"/>
                    <a:pt x="703786" y="269692"/>
                    <a:pt x="551901" y="104372"/>
                  </a:cubicBezTo>
                  <a:cubicBezTo>
                    <a:pt x="540509" y="91421"/>
                    <a:pt x="527599" y="80755"/>
                    <a:pt x="514689" y="70851"/>
                  </a:cubicBezTo>
                  <a:cubicBezTo>
                    <a:pt x="514689" y="63995"/>
                    <a:pt x="514689" y="57138"/>
                    <a:pt x="514689" y="51044"/>
                  </a:cubicBezTo>
                  <a:cubicBezTo>
                    <a:pt x="488868" y="46473"/>
                    <a:pt x="467604" y="25903"/>
                    <a:pt x="462288" y="0"/>
                  </a:cubicBez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" name="Google Shape;96;g35eb8ef5a30_4_0"/>
            <p:cNvSpPr/>
            <p:nvPr/>
          </p:nvSpPr>
          <p:spPr>
            <a:xfrm>
              <a:off x="7435862" y="7297170"/>
              <a:ext cx="537071" cy="903595"/>
            </a:xfrm>
            <a:custGeom>
              <a:rect b="b" l="l" r="r" t="t"/>
              <a:pathLst>
                <a:path extrusionOk="0" h="903595" w="537071">
                  <a:moveTo>
                    <a:pt x="230687" y="847"/>
                  </a:moveTo>
                  <a:cubicBezTo>
                    <a:pt x="362357" y="-10545"/>
                    <a:pt x="478805" y="94261"/>
                    <a:pt x="490222" y="233244"/>
                  </a:cubicBezTo>
                  <a:cubicBezTo>
                    <a:pt x="494503" y="285648"/>
                    <a:pt x="483051" y="355566"/>
                    <a:pt x="456708" y="423416"/>
                  </a:cubicBezTo>
                  <a:lnTo>
                    <a:pt x="455984" y="424954"/>
                  </a:lnTo>
                  <a:lnTo>
                    <a:pt x="483342" y="660301"/>
                  </a:lnTo>
                  <a:cubicBezTo>
                    <a:pt x="486391" y="690016"/>
                    <a:pt x="508492" y="712111"/>
                    <a:pt x="536691" y="717444"/>
                  </a:cubicBezTo>
                  <a:cubicBezTo>
                    <a:pt x="539739" y="773064"/>
                    <a:pt x="526783" y="863732"/>
                    <a:pt x="411703" y="895732"/>
                  </a:cubicBezTo>
                  <a:cubicBezTo>
                    <a:pt x="289001" y="929256"/>
                    <a:pt x="186115" y="847732"/>
                    <a:pt x="138101" y="798969"/>
                  </a:cubicBezTo>
                  <a:cubicBezTo>
                    <a:pt x="172397" y="766969"/>
                    <a:pt x="194498" y="731921"/>
                    <a:pt x="199833" y="682396"/>
                  </a:cubicBezTo>
                  <a:lnTo>
                    <a:pt x="202836" y="654556"/>
                  </a:lnTo>
                  <a:lnTo>
                    <a:pt x="126979" y="647112"/>
                  </a:lnTo>
                  <a:cubicBezTo>
                    <a:pt x="-27742" y="595974"/>
                    <a:pt x="-3351" y="328747"/>
                    <a:pt x="9968" y="205144"/>
                  </a:cubicBezTo>
                  <a:cubicBezTo>
                    <a:pt x="28234" y="32744"/>
                    <a:pt x="99016" y="11479"/>
                    <a:pt x="230687" y="847"/>
                  </a:cubicBezTo>
                  <a:close/>
                </a:path>
              </a:pathLst>
            </a:cu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" name="Google Shape;97;g35eb8ef5a30_4_0"/>
            <p:cNvSpPr/>
            <p:nvPr/>
          </p:nvSpPr>
          <p:spPr>
            <a:xfrm>
              <a:off x="7627938" y="7721823"/>
              <a:ext cx="274638" cy="296641"/>
            </a:xfrm>
            <a:custGeom>
              <a:rect b="b" l="l" r="r" t="t"/>
              <a:pathLst>
                <a:path extrusionOk="0" h="296641" w="274638">
                  <a:moveTo>
                    <a:pt x="264050" y="0"/>
                  </a:moveTo>
                  <a:lnTo>
                    <a:pt x="274638" y="90901"/>
                  </a:lnTo>
                  <a:cubicBezTo>
                    <a:pt x="187910" y="266161"/>
                    <a:pt x="63144" y="294355"/>
                    <a:pt x="0" y="296641"/>
                  </a:cubicBezTo>
                  <a:cubicBezTo>
                    <a:pt x="3804" y="284449"/>
                    <a:pt x="6847" y="271495"/>
                    <a:pt x="8369" y="257779"/>
                  </a:cubicBezTo>
                  <a:lnTo>
                    <a:pt x="11364" y="229963"/>
                  </a:lnTo>
                  <a:lnTo>
                    <a:pt x="12734" y="230098"/>
                  </a:lnTo>
                  <a:cubicBezTo>
                    <a:pt x="110916" y="221364"/>
                    <a:pt x="185123" y="150923"/>
                    <a:pt x="233357" y="65198"/>
                  </a:cubicBezTo>
                  <a:close/>
                </a:path>
              </a:pathLst>
            </a:custGeom>
            <a:solidFill>
              <a:srgbClr val="FF9785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8" name="Google Shape;98;g35eb8ef5a30_4_0"/>
            <p:cNvSpPr/>
            <p:nvPr/>
          </p:nvSpPr>
          <p:spPr>
            <a:xfrm>
              <a:off x="7359650" y="7410450"/>
              <a:ext cx="582613" cy="323850"/>
            </a:xfrm>
            <a:custGeom>
              <a:rect b="b" l="l" r="r" t="t"/>
              <a:pathLst>
                <a:path extrusionOk="0" h="427" w="767">
                  <a:moveTo>
                    <a:pt x="449" y="402"/>
                  </a:moveTo>
                  <a:cubicBezTo>
                    <a:pt x="394" y="402"/>
                    <a:pt x="349" y="336"/>
                    <a:pt x="349" y="255"/>
                  </a:cubicBezTo>
                  <a:cubicBezTo>
                    <a:pt x="349" y="174"/>
                    <a:pt x="394" y="109"/>
                    <a:pt x="449" y="109"/>
                  </a:cubicBezTo>
                  <a:cubicBezTo>
                    <a:pt x="504" y="109"/>
                    <a:pt x="549" y="174"/>
                    <a:pt x="549" y="255"/>
                  </a:cubicBezTo>
                  <a:cubicBezTo>
                    <a:pt x="549" y="336"/>
                    <a:pt x="504" y="402"/>
                    <a:pt x="449" y="402"/>
                  </a:cubicBezTo>
                  <a:close/>
                  <a:moveTo>
                    <a:pt x="125" y="319"/>
                  </a:moveTo>
                  <a:cubicBezTo>
                    <a:pt x="70" y="319"/>
                    <a:pt x="25" y="253"/>
                    <a:pt x="25" y="172"/>
                  </a:cubicBezTo>
                  <a:cubicBezTo>
                    <a:pt x="25" y="91"/>
                    <a:pt x="70" y="25"/>
                    <a:pt x="125" y="25"/>
                  </a:cubicBezTo>
                  <a:cubicBezTo>
                    <a:pt x="180" y="25"/>
                    <a:pt x="225" y="91"/>
                    <a:pt x="225" y="172"/>
                  </a:cubicBezTo>
                  <a:cubicBezTo>
                    <a:pt x="225" y="253"/>
                    <a:pt x="180" y="319"/>
                    <a:pt x="125" y="319"/>
                  </a:cubicBezTo>
                  <a:close/>
                  <a:moveTo>
                    <a:pt x="767" y="260"/>
                  </a:moveTo>
                  <a:lnTo>
                    <a:pt x="766" y="235"/>
                  </a:lnTo>
                  <a:lnTo>
                    <a:pt x="573" y="242"/>
                  </a:lnTo>
                  <a:cubicBezTo>
                    <a:pt x="569" y="154"/>
                    <a:pt x="515" y="84"/>
                    <a:pt x="449" y="84"/>
                  </a:cubicBezTo>
                  <a:cubicBezTo>
                    <a:pt x="395" y="84"/>
                    <a:pt x="348" y="132"/>
                    <a:pt x="331" y="198"/>
                  </a:cubicBezTo>
                  <a:cubicBezTo>
                    <a:pt x="321" y="188"/>
                    <a:pt x="309" y="182"/>
                    <a:pt x="296" y="178"/>
                  </a:cubicBezTo>
                  <a:cubicBezTo>
                    <a:pt x="279" y="174"/>
                    <a:pt x="262" y="177"/>
                    <a:pt x="250" y="182"/>
                  </a:cubicBezTo>
                  <a:cubicBezTo>
                    <a:pt x="250" y="179"/>
                    <a:pt x="250" y="175"/>
                    <a:pt x="250" y="172"/>
                  </a:cubicBezTo>
                  <a:cubicBezTo>
                    <a:pt x="250" y="77"/>
                    <a:pt x="194" y="0"/>
                    <a:pt x="125" y="0"/>
                  </a:cubicBezTo>
                  <a:cubicBezTo>
                    <a:pt x="56" y="0"/>
                    <a:pt x="0" y="77"/>
                    <a:pt x="0" y="172"/>
                  </a:cubicBezTo>
                  <a:cubicBezTo>
                    <a:pt x="0" y="267"/>
                    <a:pt x="56" y="344"/>
                    <a:pt x="125" y="344"/>
                  </a:cubicBezTo>
                  <a:cubicBezTo>
                    <a:pt x="184" y="344"/>
                    <a:pt x="234" y="287"/>
                    <a:pt x="247" y="210"/>
                  </a:cubicBezTo>
                  <a:cubicBezTo>
                    <a:pt x="254" y="206"/>
                    <a:pt x="272" y="198"/>
                    <a:pt x="290" y="203"/>
                  </a:cubicBezTo>
                  <a:cubicBezTo>
                    <a:pt x="304" y="206"/>
                    <a:pt x="316" y="216"/>
                    <a:pt x="325" y="232"/>
                  </a:cubicBezTo>
                  <a:cubicBezTo>
                    <a:pt x="324" y="239"/>
                    <a:pt x="324" y="247"/>
                    <a:pt x="324" y="255"/>
                  </a:cubicBezTo>
                  <a:cubicBezTo>
                    <a:pt x="324" y="350"/>
                    <a:pt x="380" y="427"/>
                    <a:pt x="449" y="427"/>
                  </a:cubicBezTo>
                  <a:cubicBezTo>
                    <a:pt x="515" y="427"/>
                    <a:pt x="569" y="357"/>
                    <a:pt x="573" y="267"/>
                  </a:cubicBezTo>
                  <a:lnTo>
                    <a:pt x="767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g35eb8ef5a30_4_0"/>
            <p:cNvSpPr/>
            <p:nvPr/>
          </p:nvSpPr>
          <p:spPr>
            <a:xfrm>
              <a:off x="7433590" y="6981368"/>
              <a:ext cx="891217" cy="870818"/>
            </a:xfrm>
            <a:custGeom>
              <a:rect b="b" l="l" r="r" t="t"/>
              <a:pathLst>
                <a:path extrusionOk="0" h="870818" w="891217">
                  <a:moveTo>
                    <a:pt x="540905" y="713563"/>
                  </a:moveTo>
                  <a:lnTo>
                    <a:pt x="540893" y="726340"/>
                  </a:lnTo>
                  <a:cubicBezTo>
                    <a:pt x="540180" y="776162"/>
                    <a:pt x="533899" y="875235"/>
                    <a:pt x="495074" y="870666"/>
                  </a:cubicBezTo>
                  <a:cubicBezTo>
                    <a:pt x="443306" y="863814"/>
                    <a:pt x="455487" y="747325"/>
                    <a:pt x="455487" y="747325"/>
                  </a:cubicBezTo>
                  <a:lnTo>
                    <a:pt x="467048" y="722178"/>
                  </a:lnTo>
                  <a:lnTo>
                    <a:pt x="487665" y="731111"/>
                  </a:lnTo>
                  <a:cubicBezTo>
                    <a:pt x="503131" y="733555"/>
                    <a:pt x="520505" y="728811"/>
                    <a:pt x="535971" y="718222"/>
                  </a:cubicBezTo>
                  <a:close/>
                  <a:moveTo>
                    <a:pt x="704379" y="271"/>
                  </a:moveTo>
                  <a:cubicBezTo>
                    <a:pt x="781011" y="5528"/>
                    <a:pt x="856110" y="86644"/>
                    <a:pt x="882145" y="199240"/>
                  </a:cubicBezTo>
                  <a:cubicBezTo>
                    <a:pt x="911898" y="327921"/>
                    <a:pt x="866124" y="448226"/>
                    <a:pt x="779152" y="468023"/>
                  </a:cubicBezTo>
                  <a:cubicBezTo>
                    <a:pt x="757409" y="472972"/>
                    <a:pt x="735237" y="471212"/>
                    <a:pt x="713744" y="463776"/>
                  </a:cubicBezTo>
                  <a:lnTo>
                    <a:pt x="697148" y="455748"/>
                  </a:lnTo>
                  <a:lnTo>
                    <a:pt x="688452" y="493651"/>
                  </a:lnTo>
                  <a:cubicBezTo>
                    <a:pt x="663685" y="569852"/>
                    <a:pt x="608401" y="633831"/>
                    <a:pt x="572939" y="669118"/>
                  </a:cubicBezTo>
                  <a:lnTo>
                    <a:pt x="571086" y="670859"/>
                  </a:lnTo>
                  <a:lnTo>
                    <a:pt x="575111" y="645797"/>
                  </a:lnTo>
                  <a:cubicBezTo>
                    <a:pt x="574825" y="628739"/>
                    <a:pt x="568333" y="613406"/>
                    <a:pt x="555732" y="603823"/>
                  </a:cubicBezTo>
                  <a:cubicBezTo>
                    <a:pt x="536257" y="589449"/>
                    <a:pt x="508620" y="591892"/>
                    <a:pt x="485708" y="607920"/>
                  </a:cubicBezTo>
                  <a:lnTo>
                    <a:pt x="479142" y="614354"/>
                  </a:lnTo>
                  <a:lnTo>
                    <a:pt x="470322" y="614237"/>
                  </a:lnTo>
                  <a:cubicBezTo>
                    <a:pt x="399911" y="601850"/>
                    <a:pt x="360761" y="537937"/>
                    <a:pt x="344138" y="502426"/>
                  </a:cubicBezTo>
                  <a:lnTo>
                    <a:pt x="341171" y="495451"/>
                  </a:lnTo>
                  <a:lnTo>
                    <a:pt x="339998" y="491208"/>
                  </a:lnTo>
                  <a:cubicBezTo>
                    <a:pt x="337013" y="483511"/>
                    <a:pt x="334443" y="478562"/>
                    <a:pt x="334443" y="478562"/>
                  </a:cubicBezTo>
                  <a:cubicBezTo>
                    <a:pt x="334443" y="478562"/>
                    <a:pt x="335205" y="480977"/>
                    <a:pt x="336797" y="485167"/>
                  </a:cubicBezTo>
                  <a:lnTo>
                    <a:pt x="341171" y="495451"/>
                  </a:lnTo>
                  <a:lnTo>
                    <a:pt x="348051" y="520342"/>
                  </a:lnTo>
                  <a:cubicBezTo>
                    <a:pt x="351382" y="542326"/>
                    <a:pt x="347766" y="566500"/>
                    <a:pt x="319979" y="575255"/>
                  </a:cubicBezTo>
                  <a:cubicBezTo>
                    <a:pt x="263644" y="592767"/>
                    <a:pt x="128136" y="410800"/>
                    <a:pt x="128136" y="410800"/>
                  </a:cubicBezTo>
                  <a:cubicBezTo>
                    <a:pt x="128136" y="410800"/>
                    <a:pt x="202741" y="695552"/>
                    <a:pt x="40588" y="419175"/>
                  </a:cubicBezTo>
                  <a:cubicBezTo>
                    <a:pt x="-121565" y="143560"/>
                    <a:pt x="254509" y="231878"/>
                    <a:pt x="254509" y="231878"/>
                  </a:cubicBezTo>
                  <a:cubicBezTo>
                    <a:pt x="327021" y="186767"/>
                    <a:pt x="397178" y="166282"/>
                    <a:pt x="459961" y="167812"/>
                  </a:cubicBezTo>
                  <a:cubicBezTo>
                    <a:pt x="486121" y="168450"/>
                    <a:pt x="511001" y="172909"/>
                    <a:pt x="534237" y="181003"/>
                  </a:cubicBezTo>
                  <a:lnTo>
                    <a:pt x="561641" y="195888"/>
                  </a:lnTo>
                  <a:lnTo>
                    <a:pt x="560006" y="178075"/>
                  </a:lnTo>
                  <a:cubicBezTo>
                    <a:pt x="564583" y="89023"/>
                    <a:pt x="606925" y="17640"/>
                    <a:pt x="671582" y="2792"/>
                  </a:cubicBezTo>
                  <a:cubicBezTo>
                    <a:pt x="682453" y="317"/>
                    <a:pt x="693432" y="-480"/>
                    <a:pt x="704379" y="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g35eb8ef5a30_4_0"/>
            <p:cNvSpPr/>
            <p:nvPr/>
          </p:nvSpPr>
          <p:spPr>
            <a:xfrm>
              <a:off x="7170738" y="8837613"/>
              <a:ext cx="477837" cy="600076"/>
            </a:xfrm>
            <a:custGeom>
              <a:rect b="b" l="l" r="r" t="t"/>
              <a:pathLst>
                <a:path extrusionOk="0" h="788" w="628">
                  <a:moveTo>
                    <a:pt x="536" y="0"/>
                  </a:moveTo>
                  <a:lnTo>
                    <a:pt x="11" y="338"/>
                  </a:lnTo>
                  <a:lnTo>
                    <a:pt x="0" y="788"/>
                  </a:lnTo>
                  <a:lnTo>
                    <a:pt x="628" y="24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A6C2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g35eb8ef5a30_4_0"/>
            <p:cNvSpPr/>
            <p:nvPr/>
          </p:nvSpPr>
          <p:spPr>
            <a:xfrm>
              <a:off x="7318375" y="9175750"/>
              <a:ext cx="536576" cy="193675"/>
            </a:xfrm>
            <a:custGeom>
              <a:rect b="b" l="l" r="r" t="t"/>
              <a:pathLst>
                <a:path extrusionOk="0" h="253" w="705">
                  <a:moveTo>
                    <a:pt x="1" y="57"/>
                  </a:moveTo>
                  <a:lnTo>
                    <a:pt x="624" y="253"/>
                  </a:lnTo>
                  <a:lnTo>
                    <a:pt x="705" y="223"/>
                  </a:lnTo>
                  <a:lnTo>
                    <a:pt x="0" y="0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E0E47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g35eb8ef5a30_4_0"/>
            <p:cNvSpPr/>
            <p:nvPr/>
          </p:nvSpPr>
          <p:spPr>
            <a:xfrm>
              <a:off x="7318375" y="8810625"/>
              <a:ext cx="1516062" cy="534988"/>
            </a:xfrm>
            <a:custGeom>
              <a:rect b="b" l="l" r="r" t="t"/>
              <a:pathLst>
                <a:path extrusionOk="0" h="703" w="1991">
                  <a:moveTo>
                    <a:pt x="1286" y="0"/>
                  </a:moveTo>
                  <a:lnTo>
                    <a:pt x="0" y="480"/>
                  </a:lnTo>
                  <a:lnTo>
                    <a:pt x="705" y="703"/>
                  </a:lnTo>
                  <a:lnTo>
                    <a:pt x="1991" y="223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1F157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" name="Google Shape;103;g35eb8ef5a30_4_0"/>
            <p:cNvSpPr/>
            <p:nvPr/>
          </p:nvSpPr>
          <p:spPr>
            <a:xfrm>
              <a:off x="7523163" y="8755063"/>
              <a:ext cx="506412" cy="246063"/>
            </a:xfrm>
            <a:custGeom>
              <a:rect b="b" l="l" r="r" t="t"/>
              <a:pathLst>
                <a:path extrusionOk="0" h="325" w="665">
                  <a:moveTo>
                    <a:pt x="0" y="112"/>
                  </a:moveTo>
                  <a:lnTo>
                    <a:pt x="270" y="0"/>
                  </a:lnTo>
                  <a:lnTo>
                    <a:pt x="541" y="89"/>
                  </a:lnTo>
                  <a:lnTo>
                    <a:pt x="665" y="268"/>
                  </a:lnTo>
                  <a:cubicBezTo>
                    <a:pt x="665" y="268"/>
                    <a:pt x="595" y="300"/>
                    <a:pt x="536" y="267"/>
                  </a:cubicBezTo>
                  <a:cubicBezTo>
                    <a:pt x="477" y="235"/>
                    <a:pt x="456" y="201"/>
                    <a:pt x="456" y="201"/>
                  </a:cubicBezTo>
                  <a:lnTo>
                    <a:pt x="339" y="181"/>
                  </a:lnTo>
                  <a:cubicBezTo>
                    <a:pt x="339" y="181"/>
                    <a:pt x="294" y="325"/>
                    <a:pt x="69" y="298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g35eb8ef5a30_4_0"/>
            <p:cNvSpPr/>
            <p:nvPr/>
          </p:nvSpPr>
          <p:spPr>
            <a:xfrm>
              <a:off x="7807325" y="8304213"/>
              <a:ext cx="1238249" cy="1022351"/>
            </a:xfrm>
            <a:custGeom>
              <a:rect b="b" l="l" r="r" t="t"/>
              <a:pathLst>
                <a:path extrusionOk="0" h="1344" w="1627">
                  <a:moveTo>
                    <a:pt x="260" y="510"/>
                  </a:moveTo>
                  <a:lnTo>
                    <a:pt x="0" y="1344"/>
                  </a:lnTo>
                  <a:lnTo>
                    <a:pt x="1368" y="832"/>
                  </a:lnTo>
                  <a:lnTo>
                    <a:pt x="1627" y="0"/>
                  </a:lnTo>
                  <a:lnTo>
                    <a:pt x="260" y="510"/>
                  </a:lnTo>
                  <a:close/>
                </a:path>
              </a:pathLst>
            </a:custGeom>
            <a:solidFill>
              <a:srgbClr val="3D73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g35eb8ef5a30_4_0"/>
            <p:cNvSpPr/>
            <p:nvPr/>
          </p:nvSpPr>
          <p:spPr>
            <a:xfrm>
              <a:off x="7794625" y="8937625"/>
              <a:ext cx="1052513" cy="431800"/>
            </a:xfrm>
            <a:custGeom>
              <a:rect b="b" l="l" r="r" t="t"/>
              <a:pathLst>
                <a:path extrusionOk="0" h="567" w="1385">
                  <a:moveTo>
                    <a:pt x="0" y="567"/>
                  </a:moveTo>
                  <a:lnTo>
                    <a:pt x="1367" y="57"/>
                  </a:lnTo>
                  <a:lnTo>
                    <a:pt x="1385" y="0"/>
                  </a:lnTo>
                  <a:lnTo>
                    <a:pt x="17" y="512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548FF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6" name="Google Shape;106;g35eb8ef5a30_4_0"/>
            <p:cNvSpPr/>
            <p:nvPr/>
          </p:nvSpPr>
          <p:spPr>
            <a:xfrm>
              <a:off x="6853238" y="8802688"/>
              <a:ext cx="744539" cy="692150"/>
            </a:xfrm>
            <a:custGeom>
              <a:rect b="b" l="l" r="r" t="t"/>
              <a:pathLst>
                <a:path extrusionOk="0" h="908" w="978">
                  <a:moveTo>
                    <a:pt x="221" y="908"/>
                  </a:moveTo>
                  <a:lnTo>
                    <a:pt x="978" y="250"/>
                  </a:lnTo>
                  <a:lnTo>
                    <a:pt x="887" y="0"/>
                  </a:lnTo>
                  <a:lnTo>
                    <a:pt x="124" y="480"/>
                  </a:lnTo>
                  <a:cubicBezTo>
                    <a:pt x="124" y="480"/>
                    <a:pt x="0" y="870"/>
                    <a:pt x="221" y="908"/>
                  </a:cubicBezTo>
                  <a:close/>
                </a:path>
              </a:pathLst>
            </a:custGeom>
            <a:solidFill>
              <a:srgbClr val="D2E0F9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7" name="Google Shape;107;g35eb8ef5a30_4_0"/>
            <p:cNvSpPr/>
            <p:nvPr/>
          </p:nvSpPr>
          <p:spPr>
            <a:xfrm>
              <a:off x="7378700" y="7429500"/>
              <a:ext cx="398463" cy="285750"/>
            </a:xfrm>
            <a:custGeom>
              <a:rect b="b" l="l" r="r" t="t"/>
              <a:pathLst>
                <a:path extrusionOk="0" h="285750" w="398463">
                  <a:moveTo>
                    <a:pt x="322263" y="63500"/>
                  </a:moveTo>
                  <a:cubicBezTo>
                    <a:pt x="364347" y="63500"/>
                    <a:pt x="398463" y="113252"/>
                    <a:pt x="398463" y="174625"/>
                  </a:cubicBezTo>
                  <a:cubicBezTo>
                    <a:pt x="398463" y="235998"/>
                    <a:pt x="364347" y="285750"/>
                    <a:pt x="322263" y="285750"/>
                  </a:cubicBezTo>
                  <a:cubicBezTo>
                    <a:pt x="280179" y="285750"/>
                    <a:pt x="246063" y="235998"/>
                    <a:pt x="246063" y="174625"/>
                  </a:cubicBezTo>
                  <a:cubicBezTo>
                    <a:pt x="246063" y="113252"/>
                    <a:pt x="280179" y="63500"/>
                    <a:pt x="322263" y="63500"/>
                  </a:cubicBezTo>
                  <a:close/>
                  <a:moveTo>
                    <a:pt x="76200" y="0"/>
                  </a:moveTo>
                  <a:cubicBezTo>
                    <a:pt x="118284" y="0"/>
                    <a:pt x="152400" y="50108"/>
                    <a:pt x="152400" y="111919"/>
                  </a:cubicBezTo>
                  <a:cubicBezTo>
                    <a:pt x="152400" y="173730"/>
                    <a:pt x="118284" y="223838"/>
                    <a:pt x="76200" y="223838"/>
                  </a:cubicBezTo>
                  <a:cubicBezTo>
                    <a:pt x="34116" y="223838"/>
                    <a:pt x="0" y="173730"/>
                    <a:pt x="0" y="111919"/>
                  </a:cubicBezTo>
                  <a:cubicBezTo>
                    <a:pt x="0" y="50108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8" name="Google Shape;108;g35eb8ef5a30_4_0"/>
            <p:cNvSpPr/>
            <p:nvPr/>
          </p:nvSpPr>
          <p:spPr>
            <a:xfrm>
              <a:off x="7874000" y="7566025"/>
              <a:ext cx="141288" cy="157163"/>
            </a:xfrm>
            <a:custGeom>
              <a:rect b="b" l="l" r="r" t="t"/>
              <a:pathLst>
                <a:path extrusionOk="0" h="205" w="185">
                  <a:moveTo>
                    <a:pt x="153" y="148"/>
                  </a:moveTo>
                  <a:cubicBezTo>
                    <a:pt x="120" y="190"/>
                    <a:pt x="67" y="205"/>
                    <a:pt x="34" y="179"/>
                  </a:cubicBezTo>
                  <a:cubicBezTo>
                    <a:pt x="1" y="154"/>
                    <a:pt x="0" y="100"/>
                    <a:pt x="32" y="57"/>
                  </a:cubicBezTo>
                  <a:cubicBezTo>
                    <a:pt x="64" y="14"/>
                    <a:pt x="117" y="0"/>
                    <a:pt x="151" y="25"/>
                  </a:cubicBezTo>
                  <a:cubicBezTo>
                    <a:pt x="184" y="50"/>
                    <a:pt x="185" y="105"/>
                    <a:pt x="153" y="148"/>
                  </a:cubicBezTo>
                  <a:close/>
                </a:path>
              </a:pathLst>
            </a:custGeom>
            <a:solidFill>
              <a:srgbClr val="F7B5AA"/>
            </a:solidFill>
            <a:ln>
              <a:noFill/>
            </a:ln>
          </p:spPr>
          <p:txBody>
            <a:bodyPr anchorCtr="0" anchor="t" bIns="17850" lIns="35700" spcFirstLastPara="1" rIns="35700" wrap="square" tIns="17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4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b8ef5a30_0_100"/>
          <p:cNvSpPr/>
          <p:nvPr/>
        </p:nvSpPr>
        <p:spPr>
          <a:xfrm>
            <a:off x="479779" y="349375"/>
            <a:ext cx="9809460" cy="696501"/>
          </a:xfrm>
          <a:custGeom>
            <a:rect b="b" l="l" r="r" t="t"/>
            <a:pathLst>
              <a:path extrusionOk="0" h="696501" w="7108304">
                <a:moveTo>
                  <a:pt x="0" y="696501"/>
                </a:moveTo>
                <a:lnTo>
                  <a:pt x="0" y="0"/>
                </a:lnTo>
                <a:lnTo>
                  <a:pt x="7108304" y="0"/>
                </a:lnTo>
                <a:lnTo>
                  <a:pt x="7108304" y="696501"/>
                </a:lnTo>
                <a:lnTo>
                  <a:pt x="0" y="696501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gtree"/>
              <a:buNone/>
            </a:pPr>
            <a:r>
              <a:rPr b="1" lang="en-US" sz="2400">
                <a:latin typeface="Figtree"/>
                <a:ea typeface="Figtree"/>
                <a:cs typeface="Figtree"/>
                <a:sym typeface="Figtree"/>
              </a:rPr>
              <a:t>AI-Powered Health Access for All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5eb8ef5a30_0_100"/>
          <p:cNvSpPr/>
          <p:nvPr/>
        </p:nvSpPr>
        <p:spPr>
          <a:xfrm>
            <a:off x="7" y="984030"/>
            <a:ext cx="1879591" cy="61837"/>
          </a:xfrm>
          <a:custGeom>
            <a:rect b="b" l="l" r="r" t="t"/>
            <a:pathLst>
              <a:path extrusionOk="0" h="61837" w="1879591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gradFill>
            <a:gsLst>
              <a:gs pos="0">
                <a:srgbClr val="01414A"/>
              </a:gs>
              <a:gs pos="27000">
                <a:srgbClr val="04A4A4"/>
              </a:gs>
              <a:gs pos="56000">
                <a:srgbClr val="13BBD3"/>
              </a:gs>
              <a:gs pos="100000">
                <a:srgbClr val="5EE5FE"/>
              </a:gs>
            </a:gsLst>
            <a:lin ang="21592488" scaled="0"/>
          </a:gra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g35eb8ef5a30_0_100"/>
          <p:cNvGrpSpPr/>
          <p:nvPr/>
        </p:nvGrpSpPr>
        <p:grpSpPr>
          <a:xfrm>
            <a:off x="7267291" y="1560571"/>
            <a:ext cx="3595703" cy="3973328"/>
            <a:chOff x="13335000" y="3314700"/>
            <a:chExt cx="8691571" cy="9604371"/>
          </a:xfrm>
        </p:grpSpPr>
        <p:sp>
          <p:nvSpPr>
            <p:cNvPr id="117" name="Google Shape;117;g35eb8ef5a30_0_100"/>
            <p:cNvSpPr/>
            <p:nvPr/>
          </p:nvSpPr>
          <p:spPr>
            <a:xfrm>
              <a:off x="13335000" y="7715250"/>
              <a:ext cx="8691571" cy="5203821"/>
            </a:xfrm>
            <a:custGeom>
              <a:rect b="b" l="l" r="r" t="t"/>
              <a:pathLst>
                <a:path extrusionOk="0" h="6838" w="11422">
                  <a:moveTo>
                    <a:pt x="4113" y="6785"/>
                  </a:moveTo>
                  <a:lnTo>
                    <a:pt x="201" y="4526"/>
                  </a:lnTo>
                  <a:cubicBezTo>
                    <a:pt x="0" y="4410"/>
                    <a:pt x="0" y="4120"/>
                    <a:pt x="200" y="4004"/>
                  </a:cubicBezTo>
                  <a:lnTo>
                    <a:pt x="7007" y="54"/>
                  </a:lnTo>
                  <a:cubicBezTo>
                    <a:pt x="7100" y="0"/>
                    <a:pt x="7215" y="0"/>
                    <a:pt x="7309" y="54"/>
                  </a:cubicBezTo>
                  <a:lnTo>
                    <a:pt x="11221" y="2312"/>
                  </a:lnTo>
                  <a:cubicBezTo>
                    <a:pt x="11422" y="2428"/>
                    <a:pt x="11422" y="2718"/>
                    <a:pt x="11222" y="2834"/>
                  </a:cubicBezTo>
                  <a:lnTo>
                    <a:pt x="4415" y="6784"/>
                  </a:lnTo>
                  <a:cubicBezTo>
                    <a:pt x="4322" y="6838"/>
                    <a:pt x="4207" y="6838"/>
                    <a:pt x="4113" y="6785"/>
                  </a:cubicBezTo>
                  <a:close/>
                </a:path>
              </a:pathLst>
            </a:custGeom>
            <a:solidFill>
              <a:srgbClr val="13BBD3">
                <a:alpha val="300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" name="Google Shape;118;g35eb8ef5a30_0_100"/>
            <p:cNvSpPr/>
            <p:nvPr/>
          </p:nvSpPr>
          <p:spPr>
            <a:xfrm>
              <a:off x="13673138" y="9920288"/>
              <a:ext cx="2887658" cy="2595566"/>
            </a:xfrm>
            <a:custGeom>
              <a:rect b="b" l="l" r="r" t="t"/>
              <a:pathLst>
                <a:path extrusionOk="0" h="3411" w="3793">
                  <a:moveTo>
                    <a:pt x="0" y="595"/>
                  </a:moveTo>
                  <a:lnTo>
                    <a:pt x="0" y="1023"/>
                  </a:lnTo>
                  <a:cubicBezTo>
                    <a:pt x="0" y="1213"/>
                    <a:pt x="102" y="1388"/>
                    <a:pt x="266" y="1481"/>
                  </a:cubicBezTo>
                  <a:lnTo>
                    <a:pt x="3530" y="3341"/>
                  </a:lnTo>
                  <a:cubicBezTo>
                    <a:pt x="3612" y="3388"/>
                    <a:pt x="3702" y="3411"/>
                    <a:pt x="3793" y="3411"/>
                  </a:cubicBezTo>
                  <a:lnTo>
                    <a:pt x="3793" y="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1414A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g35eb8ef5a30_0_100"/>
            <p:cNvSpPr/>
            <p:nvPr/>
          </p:nvSpPr>
          <p:spPr>
            <a:xfrm>
              <a:off x="16560800" y="9120188"/>
              <a:ext cx="5095881" cy="3395657"/>
            </a:xfrm>
            <a:custGeom>
              <a:rect b="b" l="l" r="r" t="t"/>
              <a:pathLst>
                <a:path extrusionOk="0" h="4461" w="6697">
                  <a:moveTo>
                    <a:pt x="0" y="1050"/>
                  </a:moveTo>
                  <a:lnTo>
                    <a:pt x="0" y="4461"/>
                  </a:lnTo>
                  <a:cubicBezTo>
                    <a:pt x="91" y="4460"/>
                    <a:pt x="181" y="4437"/>
                    <a:pt x="262" y="4390"/>
                  </a:cubicBezTo>
                  <a:lnTo>
                    <a:pt x="6434" y="825"/>
                  </a:lnTo>
                  <a:cubicBezTo>
                    <a:pt x="6597" y="731"/>
                    <a:pt x="6697" y="557"/>
                    <a:pt x="6697" y="368"/>
                  </a:cubicBezTo>
                  <a:lnTo>
                    <a:pt x="6697" y="0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rgbClr val="01414A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" name="Google Shape;120;g35eb8ef5a30_0_100"/>
            <p:cNvSpPr/>
            <p:nvPr/>
          </p:nvSpPr>
          <p:spPr>
            <a:xfrm>
              <a:off x="13644563" y="7380288"/>
              <a:ext cx="8040678" cy="4733932"/>
            </a:xfrm>
            <a:custGeom>
              <a:rect b="b" l="l" r="r" t="t"/>
              <a:pathLst>
                <a:path extrusionOk="0" h="6221" w="10565">
                  <a:moveTo>
                    <a:pt x="10433" y="2429"/>
                  </a:moveTo>
                  <a:lnTo>
                    <a:pt x="3929" y="6186"/>
                  </a:lnTo>
                  <a:cubicBezTo>
                    <a:pt x="3869" y="6221"/>
                    <a:pt x="3794" y="6221"/>
                    <a:pt x="3733" y="6186"/>
                  </a:cubicBezTo>
                  <a:lnTo>
                    <a:pt x="133" y="4135"/>
                  </a:lnTo>
                  <a:cubicBezTo>
                    <a:pt x="1" y="4060"/>
                    <a:pt x="0" y="3869"/>
                    <a:pt x="132" y="3792"/>
                  </a:cubicBezTo>
                  <a:lnTo>
                    <a:pt x="6636" y="35"/>
                  </a:lnTo>
                  <a:cubicBezTo>
                    <a:pt x="6697" y="0"/>
                    <a:pt x="6772" y="0"/>
                    <a:pt x="6833" y="35"/>
                  </a:cubicBezTo>
                  <a:lnTo>
                    <a:pt x="10432" y="2086"/>
                  </a:lnTo>
                  <a:cubicBezTo>
                    <a:pt x="10565" y="2162"/>
                    <a:pt x="10565" y="2352"/>
                    <a:pt x="10433" y="2429"/>
                  </a:cubicBezTo>
                  <a:close/>
                </a:path>
              </a:pathLst>
            </a:custGeom>
            <a:solidFill>
              <a:srgbClr val="027B8C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1" name="Google Shape;121;g35eb8ef5a30_0_100"/>
            <p:cNvSpPr/>
            <p:nvPr/>
          </p:nvSpPr>
          <p:spPr>
            <a:xfrm>
              <a:off x="14444663" y="7618413"/>
              <a:ext cx="6888167" cy="4006852"/>
            </a:xfrm>
            <a:custGeom>
              <a:rect b="b" l="l" r="r" t="t"/>
              <a:pathLst>
                <a:path extrusionOk="0" h="5264" w="9049">
                  <a:moveTo>
                    <a:pt x="5495" y="13"/>
                  </a:moveTo>
                  <a:lnTo>
                    <a:pt x="46" y="3160"/>
                  </a:lnTo>
                  <a:cubicBezTo>
                    <a:pt x="0" y="3187"/>
                    <a:pt x="0" y="3253"/>
                    <a:pt x="46" y="3280"/>
                  </a:cubicBezTo>
                  <a:lnTo>
                    <a:pt x="3462" y="5252"/>
                  </a:lnTo>
                  <a:cubicBezTo>
                    <a:pt x="3484" y="5264"/>
                    <a:pt x="3510" y="5264"/>
                    <a:pt x="3531" y="5252"/>
                  </a:cubicBezTo>
                  <a:lnTo>
                    <a:pt x="9003" y="2091"/>
                  </a:lnTo>
                  <a:cubicBezTo>
                    <a:pt x="9049" y="2065"/>
                    <a:pt x="9049" y="1998"/>
                    <a:pt x="9002" y="1972"/>
                  </a:cubicBezTo>
                  <a:lnTo>
                    <a:pt x="5564" y="12"/>
                  </a:lnTo>
                  <a:cubicBezTo>
                    <a:pt x="5543" y="0"/>
                    <a:pt x="5517" y="0"/>
                    <a:pt x="5495" y="13"/>
                  </a:cubicBezTo>
                  <a:close/>
                </a:path>
              </a:pathLst>
            </a:custGeom>
            <a:solidFill>
              <a:srgbClr val="13BBD3">
                <a:alpha val="4367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" name="Google Shape;122;g35eb8ef5a30_0_100"/>
            <p:cNvSpPr/>
            <p:nvPr/>
          </p:nvSpPr>
          <p:spPr>
            <a:xfrm>
              <a:off x="15524163" y="10217150"/>
              <a:ext cx="1287463" cy="793751"/>
            </a:xfrm>
            <a:custGeom>
              <a:rect b="b" l="l" r="r" t="t"/>
              <a:pathLst>
                <a:path extrusionOk="0" h="1044" w="1693">
                  <a:moveTo>
                    <a:pt x="688" y="16"/>
                  </a:moveTo>
                  <a:lnTo>
                    <a:pt x="60" y="378"/>
                  </a:lnTo>
                  <a:cubicBezTo>
                    <a:pt x="0" y="413"/>
                    <a:pt x="0" y="499"/>
                    <a:pt x="60" y="533"/>
                  </a:cubicBezTo>
                  <a:lnTo>
                    <a:pt x="917" y="1028"/>
                  </a:lnTo>
                  <a:cubicBezTo>
                    <a:pt x="944" y="1044"/>
                    <a:pt x="978" y="1044"/>
                    <a:pt x="1006" y="1028"/>
                  </a:cubicBezTo>
                  <a:lnTo>
                    <a:pt x="1634" y="665"/>
                  </a:lnTo>
                  <a:cubicBezTo>
                    <a:pt x="1693" y="631"/>
                    <a:pt x="1693" y="545"/>
                    <a:pt x="1634" y="511"/>
                  </a:cubicBezTo>
                  <a:lnTo>
                    <a:pt x="777" y="16"/>
                  </a:lnTo>
                  <a:cubicBezTo>
                    <a:pt x="749" y="0"/>
                    <a:pt x="715" y="0"/>
                    <a:pt x="688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3" name="Google Shape;123;g35eb8ef5a30_0_100"/>
            <p:cNvSpPr/>
            <p:nvPr/>
          </p:nvSpPr>
          <p:spPr>
            <a:xfrm>
              <a:off x="14666913" y="9721850"/>
              <a:ext cx="1289050" cy="793751"/>
            </a:xfrm>
            <a:custGeom>
              <a:rect b="b" l="l" r="r" t="t"/>
              <a:pathLst>
                <a:path extrusionOk="0" h="1044" w="1693">
                  <a:moveTo>
                    <a:pt x="688" y="16"/>
                  </a:moveTo>
                  <a:lnTo>
                    <a:pt x="60" y="378"/>
                  </a:lnTo>
                  <a:cubicBezTo>
                    <a:pt x="0" y="413"/>
                    <a:pt x="0" y="499"/>
                    <a:pt x="60" y="533"/>
                  </a:cubicBezTo>
                  <a:lnTo>
                    <a:pt x="917" y="1028"/>
                  </a:lnTo>
                  <a:cubicBezTo>
                    <a:pt x="944" y="1044"/>
                    <a:pt x="978" y="1044"/>
                    <a:pt x="1006" y="1028"/>
                  </a:cubicBezTo>
                  <a:lnTo>
                    <a:pt x="1634" y="665"/>
                  </a:lnTo>
                  <a:cubicBezTo>
                    <a:pt x="1693" y="631"/>
                    <a:pt x="1693" y="545"/>
                    <a:pt x="1634" y="511"/>
                  </a:cubicBezTo>
                  <a:lnTo>
                    <a:pt x="777" y="16"/>
                  </a:lnTo>
                  <a:cubicBezTo>
                    <a:pt x="749" y="0"/>
                    <a:pt x="715" y="0"/>
                    <a:pt x="688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" name="Google Shape;124;g35eb8ef5a30_0_100"/>
            <p:cNvSpPr/>
            <p:nvPr/>
          </p:nvSpPr>
          <p:spPr>
            <a:xfrm>
              <a:off x="16384588" y="10714038"/>
              <a:ext cx="1289050" cy="793751"/>
            </a:xfrm>
            <a:custGeom>
              <a:rect b="b" l="l" r="r" t="t"/>
              <a:pathLst>
                <a:path extrusionOk="0" h="1044" w="1693">
                  <a:moveTo>
                    <a:pt x="687" y="16"/>
                  </a:moveTo>
                  <a:lnTo>
                    <a:pt x="60" y="378"/>
                  </a:lnTo>
                  <a:cubicBezTo>
                    <a:pt x="0" y="413"/>
                    <a:pt x="0" y="499"/>
                    <a:pt x="60" y="533"/>
                  </a:cubicBezTo>
                  <a:lnTo>
                    <a:pt x="916" y="1028"/>
                  </a:lnTo>
                  <a:cubicBezTo>
                    <a:pt x="944" y="1044"/>
                    <a:pt x="978" y="1044"/>
                    <a:pt x="1006" y="1028"/>
                  </a:cubicBezTo>
                  <a:lnTo>
                    <a:pt x="1633" y="665"/>
                  </a:lnTo>
                  <a:cubicBezTo>
                    <a:pt x="1693" y="631"/>
                    <a:pt x="1693" y="545"/>
                    <a:pt x="1633" y="511"/>
                  </a:cubicBezTo>
                  <a:lnTo>
                    <a:pt x="777" y="16"/>
                  </a:lnTo>
                  <a:cubicBezTo>
                    <a:pt x="749" y="0"/>
                    <a:pt x="715" y="0"/>
                    <a:pt x="68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5" name="Google Shape;125;g35eb8ef5a30_0_100"/>
            <p:cNvSpPr/>
            <p:nvPr/>
          </p:nvSpPr>
          <p:spPr>
            <a:xfrm>
              <a:off x="19625300" y="7986262"/>
              <a:ext cx="864145" cy="517016"/>
            </a:xfrm>
            <a:custGeom>
              <a:rect b="b" l="l" r="r" t="t"/>
              <a:pathLst>
                <a:path extrusionOk="0" h="517016" w="864145">
                  <a:moveTo>
                    <a:pt x="753522" y="430504"/>
                  </a:moveTo>
                  <a:cubicBezTo>
                    <a:pt x="760330" y="425900"/>
                    <a:pt x="768650" y="425900"/>
                    <a:pt x="775458" y="430504"/>
                  </a:cubicBezTo>
                  <a:lnTo>
                    <a:pt x="853366" y="475774"/>
                  </a:lnTo>
                  <a:cubicBezTo>
                    <a:pt x="867738" y="484214"/>
                    <a:pt x="867738" y="505698"/>
                    <a:pt x="853366" y="514139"/>
                  </a:cubicBezTo>
                  <a:cubicBezTo>
                    <a:pt x="846558" y="517975"/>
                    <a:pt x="838238" y="517975"/>
                    <a:pt x="831430" y="514139"/>
                  </a:cubicBezTo>
                  <a:lnTo>
                    <a:pt x="753522" y="468868"/>
                  </a:lnTo>
                  <a:cubicBezTo>
                    <a:pt x="739150" y="460428"/>
                    <a:pt x="739150" y="438944"/>
                    <a:pt x="753522" y="430504"/>
                  </a:cubicBezTo>
                  <a:close/>
                  <a:moveTo>
                    <a:pt x="11400" y="3415"/>
                  </a:moveTo>
                  <a:cubicBezTo>
                    <a:pt x="18238" y="-1138"/>
                    <a:pt x="26598" y="-1138"/>
                    <a:pt x="33438" y="3415"/>
                  </a:cubicBezTo>
                  <a:lnTo>
                    <a:pt x="641400" y="354001"/>
                  </a:lnTo>
                  <a:cubicBezTo>
                    <a:pt x="656600" y="362348"/>
                    <a:pt x="656600" y="383596"/>
                    <a:pt x="641400" y="391943"/>
                  </a:cubicBezTo>
                  <a:cubicBezTo>
                    <a:pt x="634562" y="395737"/>
                    <a:pt x="626202" y="395737"/>
                    <a:pt x="619362" y="391943"/>
                  </a:cubicBezTo>
                  <a:lnTo>
                    <a:pt x="11400" y="41357"/>
                  </a:lnTo>
                  <a:cubicBezTo>
                    <a:pt x="-3800" y="33010"/>
                    <a:pt x="-3800" y="11763"/>
                    <a:pt x="11400" y="3415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" name="Google Shape;126;g35eb8ef5a30_0_100"/>
            <p:cNvSpPr/>
            <p:nvPr/>
          </p:nvSpPr>
          <p:spPr>
            <a:xfrm>
              <a:off x="13831888" y="10779124"/>
              <a:ext cx="868363" cy="557696"/>
            </a:xfrm>
            <a:custGeom>
              <a:rect b="b" l="l" r="r" t="t"/>
              <a:pathLst>
                <a:path extrusionOk="0" h="557696" w="868363">
                  <a:moveTo>
                    <a:pt x="827933" y="466725"/>
                  </a:moveTo>
                  <a:cubicBezTo>
                    <a:pt x="825644" y="471294"/>
                    <a:pt x="824119" y="477386"/>
                    <a:pt x="824119" y="485001"/>
                  </a:cubicBezTo>
                  <a:cubicBezTo>
                    <a:pt x="824119" y="508607"/>
                    <a:pt x="837850" y="535259"/>
                    <a:pt x="855395" y="545158"/>
                  </a:cubicBezTo>
                  <a:cubicBezTo>
                    <a:pt x="859972" y="547443"/>
                    <a:pt x="864549" y="548966"/>
                    <a:pt x="868363" y="548966"/>
                  </a:cubicBezTo>
                  <a:cubicBezTo>
                    <a:pt x="863023" y="558104"/>
                    <a:pt x="853106" y="560388"/>
                    <a:pt x="840901" y="554296"/>
                  </a:cubicBezTo>
                  <a:cubicBezTo>
                    <a:pt x="824119" y="544397"/>
                    <a:pt x="809625" y="516983"/>
                    <a:pt x="809625" y="494139"/>
                  </a:cubicBezTo>
                  <a:cubicBezTo>
                    <a:pt x="809625" y="477386"/>
                    <a:pt x="817253" y="467486"/>
                    <a:pt x="827933" y="466725"/>
                  </a:cubicBezTo>
                  <a:close/>
                  <a:moveTo>
                    <a:pt x="664995" y="374650"/>
                  </a:moveTo>
                  <a:cubicBezTo>
                    <a:pt x="662739" y="379219"/>
                    <a:pt x="661236" y="385311"/>
                    <a:pt x="661236" y="392164"/>
                  </a:cubicBezTo>
                  <a:cubicBezTo>
                    <a:pt x="661236" y="415770"/>
                    <a:pt x="674771" y="442422"/>
                    <a:pt x="692066" y="452322"/>
                  </a:cubicBezTo>
                  <a:cubicBezTo>
                    <a:pt x="696578" y="454606"/>
                    <a:pt x="701090" y="456129"/>
                    <a:pt x="704850" y="456129"/>
                  </a:cubicBezTo>
                  <a:cubicBezTo>
                    <a:pt x="699586" y="465267"/>
                    <a:pt x="689811" y="468313"/>
                    <a:pt x="678531" y="461460"/>
                  </a:cubicBezTo>
                  <a:cubicBezTo>
                    <a:pt x="661236" y="451560"/>
                    <a:pt x="647700" y="424908"/>
                    <a:pt x="647700" y="401302"/>
                  </a:cubicBezTo>
                  <a:cubicBezTo>
                    <a:pt x="647700" y="384549"/>
                    <a:pt x="654468" y="374650"/>
                    <a:pt x="664995" y="374650"/>
                  </a:cubicBezTo>
                  <a:close/>
                  <a:moveTo>
                    <a:pt x="503822" y="280988"/>
                  </a:moveTo>
                  <a:cubicBezTo>
                    <a:pt x="500814" y="285557"/>
                    <a:pt x="499311" y="291649"/>
                    <a:pt x="499311" y="299264"/>
                  </a:cubicBezTo>
                  <a:cubicBezTo>
                    <a:pt x="499311" y="322108"/>
                    <a:pt x="512846" y="348760"/>
                    <a:pt x="530141" y="358660"/>
                  </a:cubicBezTo>
                  <a:cubicBezTo>
                    <a:pt x="534653" y="361706"/>
                    <a:pt x="539165" y="362467"/>
                    <a:pt x="542925" y="362467"/>
                  </a:cubicBezTo>
                  <a:cubicBezTo>
                    <a:pt x="537661" y="371605"/>
                    <a:pt x="527886" y="374651"/>
                    <a:pt x="516606" y="367798"/>
                  </a:cubicBezTo>
                  <a:cubicBezTo>
                    <a:pt x="499311" y="357898"/>
                    <a:pt x="485775" y="331246"/>
                    <a:pt x="485775" y="307640"/>
                  </a:cubicBezTo>
                  <a:cubicBezTo>
                    <a:pt x="485775" y="290887"/>
                    <a:pt x="493295" y="280988"/>
                    <a:pt x="503822" y="280988"/>
                  </a:cubicBezTo>
                  <a:close/>
                  <a:moveTo>
                    <a:pt x="342158" y="187325"/>
                  </a:moveTo>
                  <a:cubicBezTo>
                    <a:pt x="339107" y="191894"/>
                    <a:pt x="337581" y="197986"/>
                    <a:pt x="337581" y="205601"/>
                  </a:cubicBezTo>
                  <a:cubicBezTo>
                    <a:pt x="337581" y="228445"/>
                    <a:pt x="352075" y="255097"/>
                    <a:pt x="368857" y="264997"/>
                  </a:cubicBezTo>
                  <a:cubicBezTo>
                    <a:pt x="373434" y="268043"/>
                    <a:pt x="378011" y="268804"/>
                    <a:pt x="382588" y="268804"/>
                  </a:cubicBezTo>
                  <a:cubicBezTo>
                    <a:pt x="376485" y="277942"/>
                    <a:pt x="366569" y="280988"/>
                    <a:pt x="355126" y="274135"/>
                  </a:cubicBezTo>
                  <a:cubicBezTo>
                    <a:pt x="337581" y="264235"/>
                    <a:pt x="323850" y="237583"/>
                    <a:pt x="323850" y="214739"/>
                  </a:cubicBezTo>
                  <a:cubicBezTo>
                    <a:pt x="323850" y="197986"/>
                    <a:pt x="331478" y="187325"/>
                    <a:pt x="342158" y="187325"/>
                  </a:cubicBezTo>
                  <a:close/>
                  <a:moveTo>
                    <a:pt x="180233" y="93663"/>
                  </a:moveTo>
                  <a:cubicBezTo>
                    <a:pt x="177944" y="98232"/>
                    <a:pt x="175656" y="104324"/>
                    <a:pt x="175656" y="111939"/>
                  </a:cubicBezTo>
                  <a:cubicBezTo>
                    <a:pt x="175656" y="134783"/>
                    <a:pt x="190150" y="161435"/>
                    <a:pt x="206932" y="171335"/>
                  </a:cubicBezTo>
                  <a:cubicBezTo>
                    <a:pt x="212272" y="174381"/>
                    <a:pt x="216086" y="175142"/>
                    <a:pt x="220663" y="175142"/>
                  </a:cubicBezTo>
                  <a:cubicBezTo>
                    <a:pt x="215323" y="184280"/>
                    <a:pt x="204644" y="187326"/>
                    <a:pt x="193201" y="180473"/>
                  </a:cubicBezTo>
                  <a:cubicBezTo>
                    <a:pt x="176419" y="170573"/>
                    <a:pt x="161925" y="143921"/>
                    <a:pt x="161925" y="121077"/>
                  </a:cubicBezTo>
                  <a:cubicBezTo>
                    <a:pt x="161925" y="104324"/>
                    <a:pt x="169553" y="94424"/>
                    <a:pt x="180233" y="93663"/>
                  </a:cubicBezTo>
                  <a:close/>
                  <a:moveTo>
                    <a:pt x="17813" y="0"/>
                  </a:moveTo>
                  <a:cubicBezTo>
                    <a:pt x="15586" y="4569"/>
                    <a:pt x="14102" y="10661"/>
                    <a:pt x="14102" y="18276"/>
                  </a:cubicBezTo>
                  <a:cubicBezTo>
                    <a:pt x="14102" y="41120"/>
                    <a:pt x="27462" y="67772"/>
                    <a:pt x="44532" y="77672"/>
                  </a:cubicBezTo>
                  <a:cubicBezTo>
                    <a:pt x="48986" y="80718"/>
                    <a:pt x="53439" y="81479"/>
                    <a:pt x="57150" y="81479"/>
                  </a:cubicBezTo>
                  <a:cubicBezTo>
                    <a:pt x="51955" y="91379"/>
                    <a:pt x="42306" y="93663"/>
                    <a:pt x="30431" y="86810"/>
                  </a:cubicBezTo>
                  <a:cubicBezTo>
                    <a:pt x="14102" y="76910"/>
                    <a:pt x="0" y="50258"/>
                    <a:pt x="0" y="27414"/>
                  </a:cubicBezTo>
                  <a:cubicBezTo>
                    <a:pt x="0" y="10661"/>
                    <a:pt x="7422" y="761"/>
                    <a:pt x="17813" y="0"/>
                  </a:cubicBezTo>
                  <a:close/>
                </a:path>
              </a:pathLst>
            </a:custGeom>
            <a:solidFill>
              <a:srgbClr val="A0C7F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" name="Google Shape;127;g35eb8ef5a30_0_100"/>
            <p:cNvSpPr/>
            <p:nvPr/>
          </p:nvSpPr>
          <p:spPr>
            <a:xfrm>
              <a:off x="13846173" y="10779124"/>
              <a:ext cx="2451100" cy="1468438"/>
            </a:xfrm>
            <a:custGeom>
              <a:rect b="b" l="l" r="r" t="t"/>
              <a:pathLst>
                <a:path extrusionOk="0" h="1468438" w="2451100">
                  <a:moveTo>
                    <a:pt x="2407940" y="1387475"/>
                  </a:moveTo>
                  <a:cubicBezTo>
                    <a:pt x="2411661" y="1387475"/>
                    <a:pt x="2416125" y="1388232"/>
                    <a:pt x="2420590" y="1391258"/>
                  </a:cubicBezTo>
                  <a:cubicBezTo>
                    <a:pt x="2437705" y="1401095"/>
                    <a:pt x="2451100" y="1427578"/>
                    <a:pt x="2451100" y="1450278"/>
                  </a:cubicBezTo>
                  <a:cubicBezTo>
                    <a:pt x="2451100" y="1457845"/>
                    <a:pt x="2449612" y="1463898"/>
                    <a:pt x="2447379" y="1468438"/>
                  </a:cubicBezTo>
                  <a:cubicBezTo>
                    <a:pt x="2443659" y="1468438"/>
                    <a:pt x="2439194" y="1467681"/>
                    <a:pt x="2434729" y="1464655"/>
                  </a:cubicBezTo>
                  <a:cubicBezTo>
                    <a:pt x="2417614" y="1454818"/>
                    <a:pt x="2403475" y="1428335"/>
                    <a:pt x="2403475" y="1405635"/>
                  </a:cubicBezTo>
                  <a:cubicBezTo>
                    <a:pt x="2403475" y="1398068"/>
                    <a:pt x="2405707" y="1392015"/>
                    <a:pt x="2407940" y="1387475"/>
                  </a:cubicBezTo>
                  <a:close/>
                  <a:moveTo>
                    <a:pt x="2245395" y="1293813"/>
                  </a:moveTo>
                  <a:cubicBezTo>
                    <a:pt x="2250008" y="1293813"/>
                    <a:pt x="2253853" y="1294570"/>
                    <a:pt x="2259236" y="1297596"/>
                  </a:cubicBezTo>
                  <a:cubicBezTo>
                    <a:pt x="2276153" y="1307433"/>
                    <a:pt x="2290763" y="1333916"/>
                    <a:pt x="2290763" y="1356616"/>
                  </a:cubicBezTo>
                  <a:cubicBezTo>
                    <a:pt x="2290763" y="1364183"/>
                    <a:pt x="2288456" y="1370236"/>
                    <a:pt x="2286149" y="1374776"/>
                  </a:cubicBezTo>
                  <a:cubicBezTo>
                    <a:pt x="2282305" y="1374776"/>
                    <a:pt x="2277691" y="1374019"/>
                    <a:pt x="2273077" y="1370993"/>
                  </a:cubicBezTo>
                  <a:cubicBezTo>
                    <a:pt x="2255391" y="1361156"/>
                    <a:pt x="2241550" y="1334673"/>
                    <a:pt x="2241550" y="1311973"/>
                  </a:cubicBezTo>
                  <a:cubicBezTo>
                    <a:pt x="2241550" y="1304406"/>
                    <a:pt x="2243088" y="1298353"/>
                    <a:pt x="2245395" y="1293813"/>
                  </a:cubicBezTo>
                  <a:close/>
                  <a:moveTo>
                    <a:pt x="2083470" y="1200150"/>
                  </a:moveTo>
                  <a:cubicBezTo>
                    <a:pt x="2088083" y="1200150"/>
                    <a:pt x="2092697" y="1200907"/>
                    <a:pt x="2097311" y="1203933"/>
                  </a:cubicBezTo>
                  <a:cubicBezTo>
                    <a:pt x="2114228" y="1213770"/>
                    <a:pt x="2128838" y="1240253"/>
                    <a:pt x="2128838" y="1262953"/>
                  </a:cubicBezTo>
                  <a:cubicBezTo>
                    <a:pt x="2128838" y="1270520"/>
                    <a:pt x="2127300" y="1276573"/>
                    <a:pt x="2124224" y="1281113"/>
                  </a:cubicBezTo>
                  <a:cubicBezTo>
                    <a:pt x="2120380" y="1281113"/>
                    <a:pt x="2115766" y="1280356"/>
                    <a:pt x="2111152" y="1278086"/>
                  </a:cubicBezTo>
                  <a:cubicBezTo>
                    <a:pt x="2093466" y="1267493"/>
                    <a:pt x="2079625" y="1241010"/>
                    <a:pt x="2079625" y="1218310"/>
                  </a:cubicBezTo>
                  <a:cubicBezTo>
                    <a:pt x="2079625" y="1210743"/>
                    <a:pt x="2081163" y="1204690"/>
                    <a:pt x="2083470" y="1200150"/>
                  </a:cubicBezTo>
                  <a:close/>
                  <a:moveTo>
                    <a:pt x="1922165" y="1106488"/>
                  </a:moveTo>
                  <a:cubicBezTo>
                    <a:pt x="1925886" y="1106488"/>
                    <a:pt x="1930350" y="1107252"/>
                    <a:pt x="1934815" y="1110310"/>
                  </a:cubicBezTo>
                  <a:cubicBezTo>
                    <a:pt x="1951930" y="1120246"/>
                    <a:pt x="1965325" y="1146999"/>
                    <a:pt x="1965325" y="1170694"/>
                  </a:cubicBezTo>
                  <a:cubicBezTo>
                    <a:pt x="1965325" y="1177573"/>
                    <a:pt x="1963837" y="1183688"/>
                    <a:pt x="1960860" y="1188274"/>
                  </a:cubicBezTo>
                  <a:cubicBezTo>
                    <a:pt x="1957139" y="1189038"/>
                    <a:pt x="1952675" y="1187509"/>
                    <a:pt x="1948210" y="1185216"/>
                  </a:cubicBezTo>
                  <a:cubicBezTo>
                    <a:pt x="1931095" y="1175280"/>
                    <a:pt x="1917700" y="1147763"/>
                    <a:pt x="1917700" y="1124832"/>
                  </a:cubicBezTo>
                  <a:cubicBezTo>
                    <a:pt x="1917700" y="1117189"/>
                    <a:pt x="1919188" y="1111074"/>
                    <a:pt x="1922165" y="1106488"/>
                  </a:cubicBezTo>
                  <a:close/>
                  <a:moveTo>
                    <a:pt x="1760240" y="1012825"/>
                  </a:moveTo>
                  <a:cubicBezTo>
                    <a:pt x="1763961" y="1012825"/>
                    <a:pt x="1768425" y="1014354"/>
                    <a:pt x="1772890" y="1016647"/>
                  </a:cubicBezTo>
                  <a:cubicBezTo>
                    <a:pt x="1790005" y="1026583"/>
                    <a:pt x="1803400" y="1053336"/>
                    <a:pt x="1803400" y="1077031"/>
                  </a:cubicBezTo>
                  <a:cubicBezTo>
                    <a:pt x="1803400" y="1084674"/>
                    <a:pt x="1801912" y="1090789"/>
                    <a:pt x="1799679" y="1095375"/>
                  </a:cubicBezTo>
                  <a:cubicBezTo>
                    <a:pt x="1795214" y="1095375"/>
                    <a:pt x="1791494" y="1093846"/>
                    <a:pt x="1786285" y="1091553"/>
                  </a:cubicBezTo>
                  <a:cubicBezTo>
                    <a:pt x="1769914" y="1081617"/>
                    <a:pt x="1755775" y="1054864"/>
                    <a:pt x="1755775" y="1031169"/>
                  </a:cubicBezTo>
                  <a:cubicBezTo>
                    <a:pt x="1755775" y="1023526"/>
                    <a:pt x="1757263" y="1017411"/>
                    <a:pt x="1760240" y="1012825"/>
                  </a:cubicBezTo>
                  <a:close/>
                  <a:moveTo>
                    <a:pt x="1598315" y="919927"/>
                  </a:moveTo>
                  <a:cubicBezTo>
                    <a:pt x="1602036" y="919163"/>
                    <a:pt x="1606500" y="920692"/>
                    <a:pt x="1610965" y="922985"/>
                  </a:cubicBezTo>
                  <a:cubicBezTo>
                    <a:pt x="1628080" y="932921"/>
                    <a:pt x="1641475" y="960438"/>
                    <a:pt x="1641475" y="983369"/>
                  </a:cubicBezTo>
                  <a:cubicBezTo>
                    <a:pt x="1641475" y="991012"/>
                    <a:pt x="1639987" y="997127"/>
                    <a:pt x="1637754" y="1001713"/>
                  </a:cubicBezTo>
                  <a:cubicBezTo>
                    <a:pt x="1634034" y="1001713"/>
                    <a:pt x="1629569" y="1000949"/>
                    <a:pt x="1625104" y="997891"/>
                  </a:cubicBezTo>
                  <a:cubicBezTo>
                    <a:pt x="1607989" y="987955"/>
                    <a:pt x="1593850" y="961202"/>
                    <a:pt x="1593850" y="937507"/>
                  </a:cubicBezTo>
                  <a:cubicBezTo>
                    <a:pt x="1593850" y="930628"/>
                    <a:pt x="1596082" y="924513"/>
                    <a:pt x="1598315" y="919927"/>
                  </a:cubicBezTo>
                  <a:close/>
                  <a:moveTo>
                    <a:pt x="1030438" y="534291"/>
                  </a:moveTo>
                  <a:cubicBezTo>
                    <a:pt x="1036992" y="535053"/>
                    <a:pt x="1044021" y="537531"/>
                    <a:pt x="1051239" y="541724"/>
                  </a:cubicBezTo>
                  <a:lnTo>
                    <a:pt x="1385563" y="735373"/>
                  </a:lnTo>
                  <a:cubicBezTo>
                    <a:pt x="1420516" y="755958"/>
                    <a:pt x="1449389" y="810850"/>
                    <a:pt x="1449389" y="857357"/>
                  </a:cubicBezTo>
                  <a:cubicBezTo>
                    <a:pt x="1449389" y="871842"/>
                    <a:pt x="1446350" y="884040"/>
                    <a:pt x="1441791" y="893189"/>
                  </a:cubicBezTo>
                  <a:cubicBezTo>
                    <a:pt x="1431153" y="898526"/>
                    <a:pt x="1417476" y="897764"/>
                    <a:pt x="1402280" y="888615"/>
                  </a:cubicBezTo>
                  <a:lnTo>
                    <a:pt x="1068715" y="695728"/>
                  </a:lnTo>
                  <a:cubicBezTo>
                    <a:pt x="1033003" y="675144"/>
                    <a:pt x="1004889" y="620251"/>
                    <a:pt x="1004889" y="572982"/>
                  </a:cubicBezTo>
                  <a:cubicBezTo>
                    <a:pt x="1004889" y="558497"/>
                    <a:pt x="1007168" y="546299"/>
                    <a:pt x="1012487" y="537150"/>
                  </a:cubicBezTo>
                  <a:cubicBezTo>
                    <a:pt x="1017806" y="534482"/>
                    <a:pt x="1023885" y="533529"/>
                    <a:pt x="1030438" y="534291"/>
                  </a:cubicBezTo>
                  <a:close/>
                  <a:moveTo>
                    <a:pt x="813346" y="466725"/>
                  </a:moveTo>
                  <a:cubicBezTo>
                    <a:pt x="817066" y="466725"/>
                    <a:pt x="821531" y="468254"/>
                    <a:pt x="825996" y="470547"/>
                  </a:cubicBezTo>
                  <a:cubicBezTo>
                    <a:pt x="843111" y="480483"/>
                    <a:pt x="857250" y="507236"/>
                    <a:pt x="857250" y="530931"/>
                  </a:cubicBezTo>
                  <a:cubicBezTo>
                    <a:pt x="857250" y="538574"/>
                    <a:pt x="855018" y="543925"/>
                    <a:pt x="852785" y="549275"/>
                  </a:cubicBezTo>
                  <a:cubicBezTo>
                    <a:pt x="849064" y="549275"/>
                    <a:pt x="844600" y="547746"/>
                    <a:pt x="840135" y="545453"/>
                  </a:cubicBezTo>
                  <a:cubicBezTo>
                    <a:pt x="823020" y="535517"/>
                    <a:pt x="809625" y="508764"/>
                    <a:pt x="809625" y="485069"/>
                  </a:cubicBezTo>
                  <a:cubicBezTo>
                    <a:pt x="809625" y="477426"/>
                    <a:pt x="811113" y="471311"/>
                    <a:pt x="813346" y="466725"/>
                  </a:cubicBezTo>
                  <a:close/>
                  <a:moveTo>
                    <a:pt x="651421" y="373827"/>
                  </a:moveTo>
                  <a:cubicBezTo>
                    <a:pt x="655886" y="373063"/>
                    <a:pt x="659606" y="374592"/>
                    <a:pt x="664815" y="376885"/>
                  </a:cubicBezTo>
                  <a:cubicBezTo>
                    <a:pt x="681186" y="386821"/>
                    <a:pt x="695325" y="414338"/>
                    <a:pt x="695325" y="437269"/>
                  </a:cubicBezTo>
                  <a:cubicBezTo>
                    <a:pt x="695325" y="444912"/>
                    <a:pt x="693837" y="451027"/>
                    <a:pt x="690860" y="455613"/>
                  </a:cubicBezTo>
                  <a:cubicBezTo>
                    <a:pt x="687139" y="455613"/>
                    <a:pt x="682675" y="454084"/>
                    <a:pt x="678210" y="451791"/>
                  </a:cubicBezTo>
                  <a:cubicBezTo>
                    <a:pt x="661095" y="441855"/>
                    <a:pt x="647700" y="415102"/>
                    <a:pt x="647700" y="391407"/>
                  </a:cubicBezTo>
                  <a:cubicBezTo>
                    <a:pt x="647700" y="384528"/>
                    <a:pt x="649188" y="378413"/>
                    <a:pt x="651421" y="373827"/>
                  </a:cubicBezTo>
                  <a:close/>
                  <a:moveTo>
                    <a:pt x="490240" y="280164"/>
                  </a:moveTo>
                  <a:cubicBezTo>
                    <a:pt x="493961" y="279400"/>
                    <a:pt x="498425" y="280929"/>
                    <a:pt x="502890" y="283222"/>
                  </a:cubicBezTo>
                  <a:cubicBezTo>
                    <a:pt x="520005" y="293923"/>
                    <a:pt x="533400" y="320675"/>
                    <a:pt x="533400" y="343606"/>
                  </a:cubicBezTo>
                  <a:cubicBezTo>
                    <a:pt x="533400" y="351249"/>
                    <a:pt x="531912" y="357364"/>
                    <a:pt x="528935" y="361950"/>
                  </a:cubicBezTo>
                  <a:cubicBezTo>
                    <a:pt x="525214" y="361950"/>
                    <a:pt x="520750" y="361186"/>
                    <a:pt x="516285" y="358128"/>
                  </a:cubicBezTo>
                  <a:cubicBezTo>
                    <a:pt x="499170" y="348192"/>
                    <a:pt x="485775" y="321439"/>
                    <a:pt x="485775" y="298509"/>
                  </a:cubicBezTo>
                  <a:cubicBezTo>
                    <a:pt x="485775" y="290865"/>
                    <a:pt x="487263" y="284750"/>
                    <a:pt x="490240" y="280164"/>
                  </a:cubicBezTo>
                  <a:close/>
                  <a:moveTo>
                    <a:pt x="326877" y="187325"/>
                  </a:moveTo>
                  <a:cubicBezTo>
                    <a:pt x="330721" y="187325"/>
                    <a:pt x="335335" y="188082"/>
                    <a:pt x="339949" y="191108"/>
                  </a:cubicBezTo>
                  <a:cubicBezTo>
                    <a:pt x="357635" y="200945"/>
                    <a:pt x="371476" y="227428"/>
                    <a:pt x="371476" y="250128"/>
                  </a:cubicBezTo>
                  <a:cubicBezTo>
                    <a:pt x="371476" y="257695"/>
                    <a:pt x="369938" y="263748"/>
                    <a:pt x="367631" y="268288"/>
                  </a:cubicBezTo>
                  <a:cubicBezTo>
                    <a:pt x="363018" y="268288"/>
                    <a:pt x="358404" y="267531"/>
                    <a:pt x="353790" y="264505"/>
                  </a:cubicBezTo>
                  <a:cubicBezTo>
                    <a:pt x="336873" y="254668"/>
                    <a:pt x="322263" y="228185"/>
                    <a:pt x="322263" y="205485"/>
                  </a:cubicBezTo>
                  <a:cubicBezTo>
                    <a:pt x="322263" y="197918"/>
                    <a:pt x="323801" y="191865"/>
                    <a:pt x="326877" y="187325"/>
                  </a:cubicBezTo>
                  <a:close/>
                  <a:moveTo>
                    <a:pt x="164952" y="93663"/>
                  </a:moveTo>
                  <a:cubicBezTo>
                    <a:pt x="168796" y="93663"/>
                    <a:pt x="173410" y="94420"/>
                    <a:pt x="178024" y="97446"/>
                  </a:cubicBezTo>
                  <a:cubicBezTo>
                    <a:pt x="195710" y="107283"/>
                    <a:pt x="209551" y="133766"/>
                    <a:pt x="209551" y="156466"/>
                  </a:cubicBezTo>
                  <a:cubicBezTo>
                    <a:pt x="209551" y="164033"/>
                    <a:pt x="208013" y="170086"/>
                    <a:pt x="205706" y="174626"/>
                  </a:cubicBezTo>
                  <a:cubicBezTo>
                    <a:pt x="201093" y="174626"/>
                    <a:pt x="197248" y="173869"/>
                    <a:pt x="191865" y="170843"/>
                  </a:cubicBezTo>
                  <a:cubicBezTo>
                    <a:pt x="174948" y="161006"/>
                    <a:pt x="160338" y="134523"/>
                    <a:pt x="160338" y="111823"/>
                  </a:cubicBezTo>
                  <a:cubicBezTo>
                    <a:pt x="160338" y="104256"/>
                    <a:pt x="162645" y="98203"/>
                    <a:pt x="164952" y="93663"/>
                  </a:cubicBezTo>
                  <a:close/>
                  <a:moveTo>
                    <a:pt x="3721" y="0"/>
                  </a:moveTo>
                  <a:cubicBezTo>
                    <a:pt x="7441" y="0"/>
                    <a:pt x="11906" y="757"/>
                    <a:pt x="16371" y="3783"/>
                  </a:cubicBezTo>
                  <a:cubicBezTo>
                    <a:pt x="33486" y="13620"/>
                    <a:pt x="47625" y="40103"/>
                    <a:pt x="47625" y="62803"/>
                  </a:cubicBezTo>
                  <a:cubicBezTo>
                    <a:pt x="47625" y="70370"/>
                    <a:pt x="45393" y="76423"/>
                    <a:pt x="43160" y="80963"/>
                  </a:cubicBezTo>
                  <a:cubicBezTo>
                    <a:pt x="39439" y="80963"/>
                    <a:pt x="34975" y="80206"/>
                    <a:pt x="30510" y="77180"/>
                  </a:cubicBezTo>
                  <a:cubicBezTo>
                    <a:pt x="13395" y="67343"/>
                    <a:pt x="0" y="40860"/>
                    <a:pt x="0" y="18160"/>
                  </a:cubicBezTo>
                  <a:cubicBezTo>
                    <a:pt x="0" y="10593"/>
                    <a:pt x="1488" y="4540"/>
                    <a:pt x="3721" y="0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8" name="Google Shape;128;g35eb8ef5a30_0_100"/>
            <p:cNvSpPr/>
            <p:nvPr/>
          </p:nvSpPr>
          <p:spPr>
            <a:xfrm>
              <a:off x="14833600" y="11317288"/>
              <a:ext cx="1460501" cy="939856"/>
            </a:xfrm>
            <a:custGeom>
              <a:rect b="b" l="l" r="r" t="t"/>
              <a:pathLst>
                <a:path extrusionOk="0" h="939856" w="1460501">
                  <a:moveTo>
                    <a:pt x="1420071" y="849312"/>
                  </a:moveTo>
                  <a:cubicBezTo>
                    <a:pt x="1417782" y="853881"/>
                    <a:pt x="1415494" y="859973"/>
                    <a:pt x="1415494" y="867588"/>
                  </a:cubicBezTo>
                  <a:cubicBezTo>
                    <a:pt x="1415494" y="890432"/>
                    <a:pt x="1429988" y="917084"/>
                    <a:pt x="1447533" y="926984"/>
                  </a:cubicBezTo>
                  <a:cubicBezTo>
                    <a:pt x="1452110" y="930030"/>
                    <a:pt x="1456687" y="930791"/>
                    <a:pt x="1460501" y="930791"/>
                  </a:cubicBezTo>
                  <a:cubicBezTo>
                    <a:pt x="1455161" y="939929"/>
                    <a:pt x="1445244" y="942975"/>
                    <a:pt x="1433039" y="936122"/>
                  </a:cubicBezTo>
                  <a:cubicBezTo>
                    <a:pt x="1416257" y="926222"/>
                    <a:pt x="1401763" y="899570"/>
                    <a:pt x="1401763" y="876726"/>
                  </a:cubicBezTo>
                  <a:cubicBezTo>
                    <a:pt x="1401763" y="859973"/>
                    <a:pt x="1409391" y="850073"/>
                    <a:pt x="1420071" y="849312"/>
                  </a:cubicBezTo>
                  <a:close/>
                  <a:moveTo>
                    <a:pt x="1258146" y="755650"/>
                  </a:moveTo>
                  <a:cubicBezTo>
                    <a:pt x="1255857" y="760219"/>
                    <a:pt x="1254332" y="766311"/>
                    <a:pt x="1254332" y="773926"/>
                  </a:cubicBezTo>
                  <a:cubicBezTo>
                    <a:pt x="1254332" y="796770"/>
                    <a:pt x="1268063" y="823422"/>
                    <a:pt x="1285608" y="833322"/>
                  </a:cubicBezTo>
                  <a:cubicBezTo>
                    <a:pt x="1290185" y="836368"/>
                    <a:pt x="1294762" y="837129"/>
                    <a:pt x="1298576" y="837129"/>
                  </a:cubicBezTo>
                  <a:cubicBezTo>
                    <a:pt x="1293236" y="846267"/>
                    <a:pt x="1283319" y="849313"/>
                    <a:pt x="1271877" y="842460"/>
                  </a:cubicBezTo>
                  <a:cubicBezTo>
                    <a:pt x="1254332" y="832560"/>
                    <a:pt x="1239838" y="805908"/>
                    <a:pt x="1239838" y="783064"/>
                  </a:cubicBezTo>
                  <a:cubicBezTo>
                    <a:pt x="1239838" y="766311"/>
                    <a:pt x="1247466" y="756411"/>
                    <a:pt x="1258146" y="755650"/>
                  </a:cubicBezTo>
                  <a:close/>
                  <a:moveTo>
                    <a:pt x="1095689" y="661987"/>
                  </a:moveTo>
                  <a:cubicBezTo>
                    <a:pt x="1093370" y="666556"/>
                    <a:pt x="1091825" y="672648"/>
                    <a:pt x="1091825" y="680263"/>
                  </a:cubicBezTo>
                  <a:cubicBezTo>
                    <a:pt x="1091825" y="703107"/>
                    <a:pt x="1105736" y="729759"/>
                    <a:pt x="1123512" y="740420"/>
                  </a:cubicBezTo>
                  <a:cubicBezTo>
                    <a:pt x="1128149" y="742705"/>
                    <a:pt x="1132787" y="744228"/>
                    <a:pt x="1136651" y="743466"/>
                  </a:cubicBezTo>
                  <a:cubicBezTo>
                    <a:pt x="1131241" y="753366"/>
                    <a:pt x="1121194" y="755650"/>
                    <a:pt x="1109601" y="748797"/>
                  </a:cubicBezTo>
                  <a:cubicBezTo>
                    <a:pt x="1091825" y="738897"/>
                    <a:pt x="1077913" y="712245"/>
                    <a:pt x="1077913" y="689401"/>
                  </a:cubicBezTo>
                  <a:cubicBezTo>
                    <a:pt x="1077913" y="672648"/>
                    <a:pt x="1084869" y="662748"/>
                    <a:pt x="1095689" y="661987"/>
                  </a:cubicBezTo>
                  <a:close/>
                  <a:moveTo>
                    <a:pt x="934537" y="568325"/>
                  </a:moveTo>
                  <a:cubicBezTo>
                    <a:pt x="931445" y="572894"/>
                    <a:pt x="929900" y="578986"/>
                    <a:pt x="929900" y="586601"/>
                  </a:cubicBezTo>
                  <a:cubicBezTo>
                    <a:pt x="929900" y="609445"/>
                    <a:pt x="943811" y="636859"/>
                    <a:pt x="961587" y="646758"/>
                  </a:cubicBezTo>
                  <a:cubicBezTo>
                    <a:pt x="966224" y="649043"/>
                    <a:pt x="970862" y="650566"/>
                    <a:pt x="974726" y="649804"/>
                  </a:cubicBezTo>
                  <a:cubicBezTo>
                    <a:pt x="969316" y="659704"/>
                    <a:pt x="959269" y="661988"/>
                    <a:pt x="947676" y="655896"/>
                  </a:cubicBezTo>
                  <a:cubicBezTo>
                    <a:pt x="929900" y="645235"/>
                    <a:pt x="915988" y="618583"/>
                    <a:pt x="915988" y="595739"/>
                  </a:cubicBezTo>
                  <a:cubicBezTo>
                    <a:pt x="915988" y="578986"/>
                    <a:pt x="923717" y="569086"/>
                    <a:pt x="934537" y="568325"/>
                  </a:cubicBezTo>
                  <a:close/>
                  <a:moveTo>
                    <a:pt x="772371" y="474662"/>
                  </a:moveTo>
                  <a:cubicBezTo>
                    <a:pt x="769320" y="479271"/>
                    <a:pt x="767794" y="485416"/>
                    <a:pt x="767794" y="493097"/>
                  </a:cubicBezTo>
                  <a:cubicBezTo>
                    <a:pt x="767794" y="516910"/>
                    <a:pt x="782288" y="543795"/>
                    <a:pt x="799070" y="553781"/>
                  </a:cubicBezTo>
                  <a:cubicBezTo>
                    <a:pt x="804410" y="556085"/>
                    <a:pt x="808224" y="557622"/>
                    <a:pt x="812801" y="557622"/>
                  </a:cubicBezTo>
                  <a:cubicBezTo>
                    <a:pt x="807461" y="566839"/>
                    <a:pt x="796782" y="569912"/>
                    <a:pt x="785339" y="562999"/>
                  </a:cubicBezTo>
                  <a:cubicBezTo>
                    <a:pt x="767794" y="553013"/>
                    <a:pt x="754063" y="525360"/>
                    <a:pt x="754063" y="502315"/>
                  </a:cubicBezTo>
                  <a:cubicBezTo>
                    <a:pt x="754063" y="485416"/>
                    <a:pt x="761691" y="475430"/>
                    <a:pt x="772371" y="474662"/>
                  </a:cubicBezTo>
                  <a:close/>
                  <a:moveTo>
                    <a:pt x="610446" y="382587"/>
                  </a:moveTo>
                  <a:cubicBezTo>
                    <a:pt x="608157" y="387156"/>
                    <a:pt x="605869" y="393248"/>
                    <a:pt x="605869" y="400101"/>
                  </a:cubicBezTo>
                  <a:cubicBezTo>
                    <a:pt x="605869" y="423707"/>
                    <a:pt x="620363" y="450359"/>
                    <a:pt x="637908" y="460259"/>
                  </a:cubicBezTo>
                  <a:cubicBezTo>
                    <a:pt x="642485" y="463305"/>
                    <a:pt x="647062" y="464066"/>
                    <a:pt x="650876" y="464066"/>
                  </a:cubicBezTo>
                  <a:cubicBezTo>
                    <a:pt x="645536" y="473204"/>
                    <a:pt x="635619" y="476250"/>
                    <a:pt x="623414" y="469397"/>
                  </a:cubicBezTo>
                  <a:cubicBezTo>
                    <a:pt x="606632" y="459497"/>
                    <a:pt x="592138" y="432845"/>
                    <a:pt x="592138" y="409239"/>
                  </a:cubicBezTo>
                  <a:cubicBezTo>
                    <a:pt x="592138" y="392486"/>
                    <a:pt x="599766" y="382587"/>
                    <a:pt x="610446" y="382587"/>
                  </a:cubicBezTo>
                  <a:close/>
                  <a:moveTo>
                    <a:pt x="25143" y="0"/>
                  </a:moveTo>
                  <a:cubicBezTo>
                    <a:pt x="19809" y="9108"/>
                    <a:pt x="17524" y="21251"/>
                    <a:pt x="17524" y="35671"/>
                  </a:cubicBezTo>
                  <a:cubicBezTo>
                    <a:pt x="17524" y="82727"/>
                    <a:pt x="45714" y="137373"/>
                    <a:pt x="81523" y="157865"/>
                  </a:cubicBezTo>
                  <a:lnTo>
                    <a:pt x="415994" y="349882"/>
                  </a:lnTo>
                  <a:cubicBezTo>
                    <a:pt x="431232" y="358990"/>
                    <a:pt x="444946" y="359749"/>
                    <a:pt x="455613" y="354436"/>
                  </a:cubicBezTo>
                  <a:cubicBezTo>
                    <a:pt x="444946" y="375687"/>
                    <a:pt x="423613" y="381000"/>
                    <a:pt x="399233" y="367339"/>
                  </a:cubicBezTo>
                  <a:lnTo>
                    <a:pt x="63999" y="174562"/>
                  </a:lnTo>
                  <a:cubicBezTo>
                    <a:pt x="28952" y="154070"/>
                    <a:pt x="0" y="99424"/>
                    <a:pt x="0" y="53127"/>
                  </a:cubicBezTo>
                  <a:cubicBezTo>
                    <a:pt x="0" y="25805"/>
                    <a:pt x="9905" y="6831"/>
                    <a:pt x="25143" y="0"/>
                  </a:cubicBez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g35eb8ef5a30_0_100"/>
            <p:cNvSpPr/>
            <p:nvPr/>
          </p:nvSpPr>
          <p:spPr>
            <a:xfrm>
              <a:off x="14995525" y="10815638"/>
              <a:ext cx="733424" cy="423863"/>
            </a:xfrm>
            <a:custGeom>
              <a:rect b="b" l="l" r="r" t="t"/>
              <a:pathLst>
                <a:path extrusionOk="0" h="557" w="965">
                  <a:moveTo>
                    <a:pt x="765" y="442"/>
                  </a:moveTo>
                  <a:cubicBezTo>
                    <a:pt x="585" y="546"/>
                    <a:pt x="312" y="557"/>
                    <a:pt x="156" y="467"/>
                  </a:cubicBezTo>
                  <a:cubicBezTo>
                    <a:pt x="0" y="377"/>
                    <a:pt x="20" y="219"/>
                    <a:pt x="200" y="115"/>
                  </a:cubicBezTo>
                  <a:cubicBezTo>
                    <a:pt x="380" y="11"/>
                    <a:pt x="653" y="0"/>
                    <a:pt x="809" y="90"/>
                  </a:cubicBezTo>
                  <a:cubicBezTo>
                    <a:pt x="965" y="180"/>
                    <a:pt x="945" y="338"/>
                    <a:pt x="765" y="442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0" name="Google Shape;130;g35eb8ef5a30_0_100"/>
            <p:cNvSpPr/>
            <p:nvPr/>
          </p:nvSpPr>
          <p:spPr>
            <a:xfrm>
              <a:off x="16332200" y="8555038"/>
              <a:ext cx="3421066" cy="1974847"/>
            </a:xfrm>
            <a:custGeom>
              <a:rect b="b" l="l" r="r" t="t"/>
              <a:pathLst>
                <a:path extrusionOk="0" h="2595" w="4495">
                  <a:moveTo>
                    <a:pt x="3565" y="2057"/>
                  </a:moveTo>
                  <a:cubicBezTo>
                    <a:pt x="2725" y="2542"/>
                    <a:pt x="1455" y="2595"/>
                    <a:pt x="728" y="2175"/>
                  </a:cubicBezTo>
                  <a:cubicBezTo>
                    <a:pt x="0" y="1755"/>
                    <a:pt x="92" y="1022"/>
                    <a:pt x="931" y="537"/>
                  </a:cubicBezTo>
                  <a:cubicBezTo>
                    <a:pt x="1771" y="52"/>
                    <a:pt x="3041" y="0"/>
                    <a:pt x="3768" y="420"/>
                  </a:cubicBezTo>
                  <a:cubicBezTo>
                    <a:pt x="4495" y="839"/>
                    <a:pt x="4404" y="1573"/>
                    <a:pt x="3565" y="2057"/>
                  </a:cubicBezTo>
                  <a:close/>
                </a:path>
              </a:pathLst>
            </a:custGeom>
            <a:solidFill>
              <a:srgbClr val="027B8C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" name="Google Shape;131;g35eb8ef5a30_0_100"/>
            <p:cNvSpPr/>
            <p:nvPr/>
          </p:nvSpPr>
          <p:spPr>
            <a:xfrm>
              <a:off x="15074900" y="10861675"/>
              <a:ext cx="573088" cy="331788"/>
            </a:xfrm>
            <a:custGeom>
              <a:rect b="b" l="l" r="r" t="t"/>
              <a:pathLst>
                <a:path extrusionOk="0" h="435" w="753">
                  <a:moveTo>
                    <a:pt x="597" y="345"/>
                  </a:moveTo>
                  <a:cubicBezTo>
                    <a:pt x="456" y="426"/>
                    <a:pt x="244" y="435"/>
                    <a:pt x="122" y="364"/>
                  </a:cubicBezTo>
                  <a:cubicBezTo>
                    <a:pt x="0" y="294"/>
                    <a:pt x="16" y="171"/>
                    <a:pt x="156" y="90"/>
                  </a:cubicBezTo>
                  <a:cubicBezTo>
                    <a:pt x="297" y="9"/>
                    <a:pt x="509" y="0"/>
                    <a:pt x="631" y="71"/>
                  </a:cubicBezTo>
                  <a:cubicBezTo>
                    <a:pt x="753" y="141"/>
                    <a:pt x="737" y="264"/>
                    <a:pt x="597" y="3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2" name="Google Shape;132;g35eb8ef5a30_0_100"/>
            <p:cNvSpPr/>
            <p:nvPr/>
          </p:nvSpPr>
          <p:spPr>
            <a:xfrm>
              <a:off x="20039011" y="9600171"/>
              <a:ext cx="1273176" cy="745078"/>
            </a:xfrm>
            <a:custGeom>
              <a:rect b="b" l="l" r="r" t="t"/>
              <a:pathLst>
                <a:path extrusionOk="0" h="745078" w="1273176">
                  <a:moveTo>
                    <a:pt x="469978" y="401572"/>
                  </a:moveTo>
                  <a:cubicBezTo>
                    <a:pt x="501598" y="402002"/>
                    <a:pt x="530226" y="426463"/>
                    <a:pt x="530226" y="460793"/>
                  </a:cubicBezTo>
                  <a:cubicBezTo>
                    <a:pt x="530226" y="481392"/>
                    <a:pt x="518832" y="501228"/>
                    <a:pt x="499840" y="511908"/>
                  </a:cubicBezTo>
                  <a:lnTo>
                    <a:pt x="91916" y="736967"/>
                  </a:lnTo>
                  <a:cubicBezTo>
                    <a:pt x="50896" y="759854"/>
                    <a:pt x="0" y="731626"/>
                    <a:pt x="0" y="685852"/>
                  </a:cubicBezTo>
                  <a:cubicBezTo>
                    <a:pt x="0" y="665253"/>
                    <a:pt x="11396" y="645418"/>
                    <a:pt x="30386" y="634737"/>
                  </a:cubicBezTo>
                  <a:lnTo>
                    <a:pt x="438310" y="409678"/>
                  </a:lnTo>
                  <a:cubicBezTo>
                    <a:pt x="448566" y="403956"/>
                    <a:pt x="459438" y="401429"/>
                    <a:pt x="469978" y="401572"/>
                  </a:cubicBezTo>
                  <a:close/>
                  <a:moveTo>
                    <a:pt x="1212010" y="11"/>
                  </a:moveTo>
                  <a:cubicBezTo>
                    <a:pt x="1243988" y="618"/>
                    <a:pt x="1273176" y="25314"/>
                    <a:pt x="1273176" y="59004"/>
                  </a:cubicBezTo>
                  <a:cubicBezTo>
                    <a:pt x="1273176" y="80322"/>
                    <a:pt x="1260966" y="99356"/>
                    <a:pt x="1241890" y="110015"/>
                  </a:cubicBezTo>
                  <a:lnTo>
                    <a:pt x="832872" y="335375"/>
                  </a:lnTo>
                  <a:cubicBezTo>
                    <a:pt x="791666" y="358216"/>
                    <a:pt x="739776" y="330046"/>
                    <a:pt x="739776" y="284365"/>
                  </a:cubicBezTo>
                  <a:cubicBezTo>
                    <a:pt x="739776" y="263047"/>
                    <a:pt x="751986" y="244013"/>
                    <a:pt x="771062" y="233354"/>
                  </a:cubicBezTo>
                  <a:lnTo>
                    <a:pt x="1180080" y="7994"/>
                  </a:lnTo>
                  <a:cubicBezTo>
                    <a:pt x="1190382" y="2284"/>
                    <a:pt x="1201350" y="-191"/>
                    <a:pt x="1212010" y="11"/>
                  </a:cubicBez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3" name="Google Shape;133;g35eb8ef5a30_0_100"/>
            <p:cNvSpPr/>
            <p:nvPr/>
          </p:nvSpPr>
          <p:spPr>
            <a:xfrm>
              <a:off x="16765588" y="8804275"/>
              <a:ext cx="2554291" cy="1474789"/>
            </a:xfrm>
            <a:custGeom>
              <a:rect b="b" l="l" r="r" t="t"/>
              <a:pathLst>
                <a:path extrusionOk="0" h="1938" w="3357">
                  <a:moveTo>
                    <a:pt x="2662" y="1537"/>
                  </a:moveTo>
                  <a:cubicBezTo>
                    <a:pt x="2035" y="1899"/>
                    <a:pt x="1087" y="1938"/>
                    <a:pt x="544" y="1625"/>
                  </a:cubicBezTo>
                  <a:cubicBezTo>
                    <a:pt x="0" y="1311"/>
                    <a:pt x="69" y="764"/>
                    <a:pt x="696" y="402"/>
                  </a:cubicBezTo>
                  <a:cubicBezTo>
                    <a:pt x="1323" y="40"/>
                    <a:pt x="2271" y="0"/>
                    <a:pt x="2814" y="314"/>
                  </a:cubicBezTo>
                  <a:cubicBezTo>
                    <a:pt x="3357" y="627"/>
                    <a:pt x="3289" y="1175"/>
                    <a:pt x="2662" y="1537"/>
                  </a:cubicBezTo>
                  <a:close/>
                </a:path>
              </a:pathLst>
            </a:custGeom>
            <a:solidFill>
              <a:srgbClr val="13BBD3">
                <a:alpha val="7725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4" name="Google Shape;134;g35eb8ef5a30_0_100"/>
            <p:cNvSpPr/>
            <p:nvPr/>
          </p:nvSpPr>
          <p:spPr>
            <a:xfrm>
              <a:off x="17337088" y="9134475"/>
              <a:ext cx="1411289" cy="815976"/>
            </a:xfrm>
            <a:custGeom>
              <a:rect b="b" l="l" r="r" t="t"/>
              <a:pathLst>
                <a:path extrusionOk="0" h="1071" w="1855">
                  <a:moveTo>
                    <a:pt x="1471" y="849"/>
                  </a:moveTo>
                  <a:cubicBezTo>
                    <a:pt x="1125" y="1049"/>
                    <a:pt x="601" y="1071"/>
                    <a:pt x="300" y="897"/>
                  </a:cubicBezTo>
                  <a:cubicBezTo>
                    <a:pt x="0" y="724"/>
                    <a:pt x="38" y="422"/>
                    <a:pt x="385" y="222"/>
                  </a:cubicBezTo>
                  <a:cubicBezTo>
                    <a:pt x="731" y="22"/>
                    <a:pt x="1255" y="0"/>
                    <a:pt x="1555" y="173"/>
                  </a:cubicBezTo>
                  <a:cubicBezTo>
                    <a:pt x="1855" y="346"/>
                    <a:pt x="1818" y="649"/>
                    <a:pt x="1471" y="849"/>
                  </a:cubicBezTo>
                  <a:close/>
                </a:path>
              </a:pathLst>
            </a:custGeom>
            <a:solidFill>
              <a:srgbClr val="77A5FB">
                <a:alpha val="4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5" name="Google Shape;135;g35eb8ef5a30_0_100"/>
            <p:cNvSpPr/>
            <p:nvPr/>
          </p:nvSpPr>
          <p:spPr>
            <a:xfrm>
              <a:off x="15678150" y="10328275"/>
              <a:ext cx="969963" cy="558801"/>
            </a:xfrm>
            <a:custGeom>
              <a:rect b="b" l="l" r="r" t="t"/>
              <a:pathLst>
                <a:path extrusionOk="0" h="736" w="1275">
                  <a:moveTo>
                    <a:pt x="743" y="145"/>
                  </a:moveTo>
                  <a:lnTo>
                    <a:pt x="538" y="264"/>
                  </a:lnTo>
                  <a:lnTo>
                    <a:pt x="493" y="0"/>
                  </a:lnTo>
                  <a:lnTo>
                    <a:pt x="0" y="285"/>
                  </a:lnTo>
                  <a:lnTo>
                    <a:pt x="456" y="311"/>
                  </a:lnTo>
                  <a:lnTo>
                    <a:pt x="250" y="429"/>
                  </a:lnTo>
                  <a:lnTo>
                    <a:pt x="782" y="736"/>
                  </a:lnTo>
                  <a:lnTo>
                    <a:pt x="1275" y="452"/>
                  </a:lnTo>
                  <a:lnTo>
                    <a:pt x="743" y="145"/>
                  </a:ln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6" name="Google Shape;136;g35eb8ef5a30_0_100"/>
            <p:cNvSpPr/>
            <p:nvPr/>
          </p:nvSpPr>
          <p:spPr>
            <a:xfrm>
              <a:off x="16540163" y="10825163"/>
              <a:ext cx="981074" cy="566738"/>
            </a:xfrm>
            <a:custGeom>
              <a:rect b="b" l="l" r="r" t="t"/>
              <a:pathLst>
                <a:path extrusionOk="0" h="745" w="1289">
                  <a:moveTo>
                    <a:pt x="728" y="745"/>
                  </a:moveTo>
                  <a:lnTo>
                    <a:pt x="0" y="324"/>
                  </a:lnTo>
                  <a:lnTo>
                    <a:pt x="561" y="0"/>
                  </a:lnTo>
                  <a:lnTo>
                    <a:pt x="1289" y="421"/>
                  </a:lnTo>
                  <a:lnTo>
                    <a:pt x="728" y="745"/>
                  </a:ln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7" name="Google Shape;137;g35eb8ef5a30_0_100"/>
            <p:cNvSpPr/>
            <p:nvPr/>
          </p:nvSpPr>
          <p:spPr>
            <a:xfrm>
              <a:off x="16525875" y="10817225"/>
              <a:ext cx="1009649" cy="582613"/>
            </a:xfrm>
            <a:custGeom>
              <a:rect b="b" l="l" r="r" t="t"/>
              <a:pathLst>
                <a:path extrusionOk="0" h="767" w="1328">
                  <a:moveTo>
                    <a:pt x="765" y="754"/>
                  </a:moveTo>
                  <a:lnTo>
                    <a:pt x="728" y="399"/>
                  </a:lnTo>
                  <a:lnTo>
                    <a:pt x="1303" y="442"/>
                  </a:lnTo>
                  <a:cubicBezTo>
                    <a:pt x="1313" y="443"/>
                    <a:pt x="1323" y="439"/>
                    <a:pt x="1326" y="433"/>
                  </a:cubicBezTo>
                  <a:cubicBezTo>
                    <a:pt x="1328" y="427"/>
                    <a:pt x="1323" y="422"/>
                    <a:pt x="1313" y="421"/>
                  </a:cubicBezTo>
                  <a:lnTo>
                    <a:pt x="677" y="374"/>
                  </a:lnTo>
                  <a:lnTo>
                    <a:pt x="598" y="9"/>
                  </a:lnTo>
                  <a:cubicBezTo>
                    <a:pt x="597" y="3"/>
                    <a:pt x="588" y="0"/>
                    <a:pt x="578" y="1"/>
                  </a:cubicBezTo>
                  <a:cubicBezTo>
                    <a:pt x="568" y="3"/>
                    <a:pt x="561" y="9"/>
                    <a:pt x="562" y="14"/>
                  </a:cubicBezTo>
                  <a:lnTo>
                    <a:pt x="633" y="344"/>
                  </a:lnTo>
                  <a:lnTo>
                    <a:pt x="23" y="325"/>
                  </a:lnTo>
                  <a:cubicBezTo>
                    <a:pt x="13" y="325"/>
                    <a:pt x="3" y="329"/>
                    <a:pt x="1" y="335"/>
                  </a:cubicBezTo>
                  <a:cubicBezTo>
                    <a:pt x="0" y="338"/>
                    <a:pt x="2" y="341"/>
                    <a:pt x="5" y="343"/>
                  </a:cubicBezTo>
                  <a:cubicBezTo>
                    <a:pt x="8" y="345"/>
                    <a:pt x="12" y="346"/>
                    <a:pt x="16" y="346"/>
                  </a:cubicBezTo>
                  <a:lnTo>
                    <a:pt x="638" y="365"/>
                  </a:lnTo>
                  <a:lnTo>
                    <a:pt x="642" y="386"/>
                  </a:lnTo>
                  <a:cubicBezTo>
                    <a:pt x="642" y="388"/>
                    <a:pt x="644" y="390"/>
                    <a:pt x="646" y="391"/>
                  </a:cubicBezTo>
                  <a:cubicBezTo>
                    <a:pt x="649" y="392"/>
                    <a:pt x="652" y="393"/>
                    <a:pt x="655" y="394"/>
                  </a:cubicBezTo>
                  <a:lnTo>
                    <a:pt x="691" y="396"/>
                  </a:lnTo>
                  <a:lnTo>
                    <a:pt x="729" y="758"/>
                  </a:lnTo>
                  <a:cubicBezTo>
                    <a:pt x="729" y="760"/>
                    <a:pt x="731" y="762"/>
                    <a:pt x="733" y="764"/>
                  </a:cubicBezTo>
                  <a:cubicBezTo>
                    <a:pt x="737" y="766"/>
                    <a:pt x="742" y="767"/>
                    <a:pt x="748" y="766"/>
                  </a:cubicBezTo>
                  <a:cubicBezTo>
                    <a:pt x="758" y="765"/>
                    <a:pt x="766" y="759"/>
                    <a:pt x="765" y="754"/>
                  </a:cubicBez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g35eb8ef5a30_0_100"/>
            <p:cNvSpPr/>
            <p:nvPr/>
          </p:nvSpPr>
          <p:spPr>
            <a:xfrm>
              <a:off x="14895567" y="9937749"/>
              <a:ext cx="687564" cy="298140"/>
            </a:xfrm>
            <a:custGeom>
              <a:rect b="b" l="l" r="r" t="t"/>
              <a:pathLst>
                <a:path extrusionOk="0" h="298140" w="687564">
                  <a:moveTo>
                    <a:pt x="394694" y="95250"/>
                  </a:moveTo>
                  <a:cubicBezTo>
                    <a:pt x="397724" y="95250"/>
                    <a:pt x="399996" y="97585"/>
                    <a:pt x="399239" y="100697"/>
                  </a:cubicBezTo>
                  <a:lnTo>
                    <a:pt x="396209" y="113149"/>
                  </a:lnTo>
                  <a:cubicBezTo>
                    <a:pt x="395451" y="114705"/>
                    <a:pt x="393937" y="116261"/>
                    <a:pt x="392422" y="116261"/>
                  </a:cubicBezTo>
                  <a:cubicBezTo>
                    <a:pt x="364396" y="117039"/>
                    <a:pt x="335614" y="123265"/>
                    <a:pt x="310618" y="134938"/>
                  </a:cubicBezTo>
                  <a:cubicBezTo>
                    <a:pt x="309103" y="134938"/>
                    <a:pt x="308346" y="134938"/>
                    <a:pt x="307589" y="134938"/>
                  </a:cubicBezTo>
                  <a:cubicBezTo>
                    <a:pt x="302287" y="132603"/>
                    <a:pt x="296984" y="131047"/>
                    <a:pt x="291682" y="128712"/>
                  </a:cubicBezTo>
                  <a:cubicBezTo>
                    <a:pt x="284108" y="126378"/>
                    <a:pt x="285623" y="124043"/>
                    <a:pt x="290925" y="120930"/>
                  </a:cubicBezTo>
                  <a:cubicBezTo>
                    <a:pt x="321222" y="104588"/>
                    <a:pt x="359094" y="95250"/>
                    <a:pt x="394694" y="95250"/>
                  </a:cubicBezTo>
                  <a:close/>
                  <a:moveTo>
                    <a:pt x="612015" y="45150"/>
                  </a:moveTo>
                  <a:cubicBezTo>
                    <a:pt x="623437" y="42864"/>
                    <a:pt x="638666" y="46674"/>
                    <a:pt x="645519" y="54294"/>
                  </a:cubicBezTo>
                  <a:lnTo>
                    <a:pt x="673692" y="84012"/>
                  </a:lnTo>
                  <a:cubicBezTo>
                    <a:pt x="679784" y="91632"/>
                    <a:pt x="677499" y="98490"/>
                    <a:pt x="667601" y="102300"/>
                  </a:cubicBezTo>
                  <a:cubicBezTo>
                    <a:pt x="679784" y="116016"/>
                    <a:pt x="688921" y="132780"/>
                    <a:pt x="687398" y="150306"/>
                  </a:cubicBezTo>
                  <a:cubicBezTo>
                    <a:pt x="683591" y="201360"/>
                    <a:pt x="605924" y="242508"/>
                    <a:pt x="450590" y="277560"/>
                  </a:cubicBezTo>
                  <a:cubicBezTo>
                    <a:pt x="220635" y="328614"/>
                    <a:pt x="103373" y="272226"/>
                    <a:pt x="61493" y="242508"/>
                  </a:cubicBezTo>
                  <a:cubicBezTo>
                    <a:pt x="50833" y="244032"/>
                    <a:pt x="37889" y="240222"/>
                    <a:pt x="31797" y="233364"/>
                  </a:cubicBezTo>
                  <a:lnTo>
                    <a:pt x="3624" y="202884"/>
                  </a:lnTo>
                  <a:cubicBezTo>
                    <a:pt x="-3229" y="196026"/>
                    <a:pt x="-183" y="187644"/>
                    <a:pt x="11238" y="184596"/>
                  </a:cubicBezTo>
                  <a:lnTo>
                    <a:pt x="121647" y="159450"/>
                  </a:lnTo>
                  <a:cubicBezTo>
                    <a:pt x="133069" y="156402"/>
                    <a:pt x="148298" y="160212"/>
                    <a:pt x="155151" y="167832"/>
                  </a:cubicBezTo>
                  <a:lnTo>
                    <a:pt x="183324" y="198312"/>
                  </a:lnTo>
                  <a:cubicBezTo>
                    <a:pt x="188654" y="204408"/>
                    <a:pt x="187893" y="210504"/>
                    <a:pt x="181040" y="214314"/>
                  </a:cubicBezTo>
                  <a:cubicBezTo>
                    <a:pt x="217589" y="224220"/>
                    <a:pt x="283834" y="228792"/>
                    <a:pt x="385867" y="205932"/>
                  </a:cubicBezTo>
                  <a:cubicBezTo>
                    <a:pt x="545009" y="170118"/>
                    <a:pt x="558715" y="138876"/>
                    <a:pt x="559476" y="132780"/>
                  </a:cubicBezTo>
                  <a:cubicBezTo>
                    <a:pt x="559476" y="131256"/>
                    <a:pt x="558715" y="128970"/>
                    <a:pt x="557953" y="127446"/>
                  </a:cubicBezTo>
                  <a:lnTo>
                    <a:pt x="554907" y="128208"/>
                  </a:lnTo>
                  <a:cubicBezTo>
                    <a:pt x="543486" y="131256"/>
                    <a:pt x="528257" y="126684"/>
                    <a:pt x="521404" y="119826"/>
                  </a:cubicBezTo>
                  <a:lnTo>
                    <a:pt x="493231" y="89346"/>
                  </a:lnTo>
                  <a:cubicBezTo>
                    <a:pt x="486378" y="81726"/>
                    <a:pt x="490185" y="74106"/>
                    <a:pt x="501606" y="71058"/>
                  </a:cubicBezTo>
                  <a:close/>
                  <a:moveTo>
                    <a:pt x="408958" y="42863"/>
                  </a:moveTo>
                  <a:cubicBezTo>
                    <a:pt x="412002" y="42863"/>
                    <a:pt x="414284" y="45929"/>
                    <a:pt x="413523" y="48994"/>
                  </a:cubicBezTo>
                  <a:lnTo>
                    <a:pt x="410480" y="60490"/>
                  </a:lnTo>
                  <a:cubicBezTo>
                    <a:pt x="409719" y="62789"/>
                    <a:pt x="408198" y="63555"/>
                    <a:pt x="405915" y="63555"/>
                  </a:cubicBezTo>
                  <a:cubicBezTo>
                    <a:pt x="346572" y="65088"/>
                    <a:pt x="284947" y="81182"/>
                    <a:pt x="235495" y="108005"/>
                  </a:cubicBezTo>
                  <a:cubicBezTo>
                    <a:pt x="233213" y="109538"/>
                    <a:pt x="213432" y="102641"/>
                    <a:pt x="213432" y="99575"/>
                  </a:cubicBezTo>
                  <a:cubicBezTo>
                    <a:pt x="212671" y="97276"/>
                    <a:pt x="219518" y="93444"/>
                    <a:pt x="224844" y="89612"/>
                  </a:cubicBezTo>
                  <a:cubicBezTo>
                    <a:pt x="277339" y="59723"/>
                    <a:pt x="345051" y="43629"/>
                    <a:pt x="408958" y="42863"/>
                  </a:cubicBezTo>
                  <a:close/>
                  <a:moveTo>
                    <a:pt x="420846" y="0"/>
                  </a:moveTo>
                  <a:cubicBezTo>
                    <a:pt x="423879" y="0"/>
                    <a:pt x="425396" y="2276"/>
                    <a:pt x="424638" y="5310"/>
                  </a:cubicBezTo>
                  <a:lnTo>
                    <a:pt x="421605" y="16690"/>
                  </a:lnTo>
                  <a:cubicBezTo>
                    <a:pt x="421605" y="18966"/>
                    <a:pt x="419330" y="19724"/>
                    <a:pt x="417813" y="19724"/>
                  </a:cubicBezTo>
                  <a:cubicBezTo>
                    <a:pt x="336678" y="20483"/>
                    <a:pt x="252509" y="40966"/>
                    <a:pt x="185781" y="78897"/>
                  </a:cubicBezTo>
                  <a:cubicBezTo>
                    <a:pt x="181989" y="81173"/>
                    <a:pt x="178956" y="82690"/>
                    <a:pt x="175923" y="84966"/>
                  </a:cubicBezTo>
                  <a:cubicBezTo>
                    <a:pt x="174406" y="85725"/>
                    <a:pt x="172890" y="85725"/>
                    <a:pt x="172132" y="85725"/>
                  </a:cubicBezTo>
                  <a:cubicBezTo>
                    <a:pt x="166824" y="83449"/>
                    <a:pt x="162274" y="81932"/>
                    <a:pt x="157724" y="80415"/>
                  </a:cubicBezTo>
                  <a:cubicBezTo>
                    <a:pt x="154691" y="78897"/>
                    <a:pt x="153933" y="74346"/>
                    <a:pt x="156966" y="72828"/>
                  </a:cubicBezTo>
                  <a:cubicBezTo>
                    <a:pt x="163032" y="68277"/>
                    <a:pt x="169099" y="64483"/>
                    <a:pt x="175165" y="61449"/>
                  </a:cubicBezTo>
                  <a:cubicBezTo>
                    <a:pt x="245684" y="20483"/>
                    <a:pt x="335161" y="0"/>
                    <a:pt x="420846" y="0"/>
                  </a:cubicBez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" name="Google Shape;139;g35eb8ef5a30_0_100"/>
            <p:cNvSpPr/>
            <p:nvPr/>
          </p:nvSpPr>
          <p:spPr>
            <a:xfrm>
              <a:off x="20069175" y="9638272"/>
              <a:ext cx="1273176" cy="743553"/>
            </a:xfrm>
            <a:custGeom>
              <a:rect b="b" l="l" r="r" t="t"/>
              <a:pathLst>
                <a:path extrusionOk="0" h="743553" w="1273176">
                  <a:moveTo>
                    <a:pt x="471470" y="401498"/>
                  </a:moveTo>
                  <a:cubicBezTo>
                    <a:pt x="503140" y="401889"/>
                    <a:pt x="531812" y="426104"/>
                    <a:pt x="531812" y="459719"/>
                  </a:cubicBezTo>
                  <a:cubicBezTo>
                    <a:pt x="531812" y="480989"/>
                    <a:pt x="520400" y="500740"/>
                    <a:pt x="501380" y="510616"/>
                  </a:cubicBezTo>
                  <a:lnTo>
                    <a:pt x="92820" y="735476"/>
                  </a:lnTo>
                  <a:cubicBezTo>
                    <a:pt x="51734" y="758266"/>
                    <a:pt x="0" y="730158"/>
                    <a:pt x="0" y="684579"/>
                  </a:cubicBezTo>
                  <a:cubicBezTo>
                    <a:pt x="0" y="664068"/>
                    <a:pt x="12172" y="644317"/>
                    <a:pt x="31192" y="633681"/>
                  </a:cubicBezTo>
                  <a:lnTo>
                    <a:pt x="439752" y="409581"/>
                  </a:lnTo>
                  <a:cubicBezTo>
                    <a:pt x="450024" y="403883"/>
                    <a:pt x="460914" y="401367"/>
                    <a:pt x="471470" y="401498"/>
                  </a:cubicBezTo>
                  <a:close/>
                  <a:moveTo>
                    <a:pt x="1212192" y="11"/>
                  </a:moveTo>
                  <a:cubicBezTo>
                    <a:pt x="1244074" y="618"/>
                    <a:pt x="1273176" y="25314"/>
                    <a:pt x="1273176" y="59004"/>
                  </a:cubicBezTo>
                  <a:cubicBezTo>
                    <a:pt x="1273176" y="80322"/>
                    <a:pt x="1261002" y="99356"/>
                    <a:pt x="1241982" y="110015"/>
                  </a:cubicBezTo>
                  <a:lnTo>
                    <a:pt x="833422" y="335375"/>
                  </a:lnTo>
                  <a:cubicBezTo>
                    <a:pt x="792336" y="358216"/>
                    <a:pt x="741362" y="329285"/>
                    <a:pt x="741362" y="284365"/>
                  </a:cubicBezTo>
                  <a:cubicBezTo>
                    <a:pt x="741362" y="263047"/>
                    <a:pt x="752774" y="244013"/>
                    <a:pt x="771794" y="233354"/>
                  </a:cubicBezTo>
                  <a:lnTo>
                    <a:pt x="1180356" y="7994"/>
                  </a:lnTo>
                  <a:cubicBezTo>
                    <a:pt x="1190628" y="2284"/>
                    <a:pt x="1201564" y="-191"/>
                    <a:pt x="1212192" y="11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" name="Google Shape;140;g35eb8ef5a30_0_100"/>
            <p:cNvSpPr/>
            <p:nvPr/>
          </p:nvSpPr>
          <p:spPr>
            <a:xfrm>
              <a:off x="16678275" y="7620886"/>
              <a:ext cx="2855913" cy="4010726"/>
            </a:xfrm>
            <a:custGeom>
              <a:rect b="b" l="l" r="r" t="t"/>
              <a:pathLst>
                <a:path extrusionOk="0" h="4010726" w="2855913">
                  <a:moveTo>
                    <a:pt x="218019" y="1007176"/>
                  </a:moveTo>
                  <a:lnTo>
                    <a:pt x="635001" y="3885166"/>
                  </a:lnTo>
                  <a:lnTo>
                    <a:pt x="417743" y="4010726"/>
                  </a:lnTo>
                  <a:lnTo>
                    <a:pt x="0" y="1132736"/>
                  </a:lnTo>
                  <a:close/>
                  <a:moveTo>
                    <a:pt x="1453681" y="292801"/>
                  </a:moveTo>
                  <a:lnTo>
                    <a:pt x="1870075" y="3172004"/>
                  </a:lnTo>
                  <a:lnTo>
                    <a:pt x="1153755" y="3585276"/>
                  </a:lnTo>
                  <a:lnTo>
                    <a:pt x="736601" y="706834"/>
                  </a:lnTo>
                  <a:close/>
                  <a:moveTo>
                    <a:pt x="1975643" y="0"/>
                  </a:moveTo>
                  <a:cubicBezTo>
                    <a:pt x="1984873" y="0"/>
                    <a:pt x="1994199" y="2474"/>
                    <a:pt x="2002571" y="7421"/>
                  </a:cubicBezTo>
                  <a:lnTo>
                    <a:pt x="2523255" y="304264"/>
                  </a:lnTo>
                  <a:lnTo>
                    <a:pt x="2855913" y="2602893"/>
                  </a:lnTo>
                  <a:lnTo>
                    <a:pt x="2138833" y="3016951"/>
                  </a:lnTo>
                  <a:lnTo>
                    <a:pt x="1722437" y="138336"/>
                  </a:lnTo>
                  <a:lnTo>
                    <a:pt x="1949285" y="7421"/>
                  </a:lnTo>
                  <a:cubicBezTo>
                    <a:pt x="1957277" y="2474"/>
                    <a:pt x="1966413" y="0"/>
                    <a:pt x="1975643" y="0"/>
                  </a:cubicBezTo>
                  <a:close/>
                </a:path>
              </a:pathLst>
            </a:custGeom>
            <a:solidFill>
              <a:srgbClr val="A0C7F2">
                <a:alpha val="2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" name="Google Shape;141;g35eb8ef5a30_0_100"/>
            <p:cNvSpPr/>
            <p:nvPr/>
          </p:nvSpPr>
          <p:spPr>
            <a:xfrm>
              <a:off x="16924338" y="9285287"/>
              <a:ext cx="1281114" cy="923690"/>
            </a:xfrm>
            <a:custGeom>
              <a:rect b="b" l="l" r="r" t="t"/>
              <a:pathLst>
                <a:path extrusionOk="0" h="923690" w="1281114">
                  <a:moveTo>
                    <a:pt x="0" y="434975"/>
                  </a:moveTo>
                  <a:lnTo>
                    <a:pt x="254222" y="438020"/>
                  </a:lnTo>
                  <a:lnTo>
                    <a:pt x="231318" y="651897"/>
                  </a:lnTo>
                  <a:cubicBezTo>
                    <a:pt x="231318" y="651897"/>
                    <a:pt x="244296" y="721160"/>
                    <a:pt x="339726" y="864253"/>
                  </a:cubicBezTo>
                  <a:cubicBezTo>
                    <a:pt x="334382" y="896220"/>
                    <a:pt x="309188" y="935038"/>
                    <a:pt x="218340" y="920576"/>
                  </a:cubicBezTo>
                  <a:cubicBezTo>
                    <a:pt x="110696" y="903070"/>
                    <a:pt x="3818" y="630586"/>
                    <a:pt x="3818" y="630586"/>
                  </a:cubicBezTo>
                  <a:close/>
                  <a:moveTo>
                    <a:pt x="802246" y="0"/>
                  </a:moveTo>
                  <a:lnTo>
                    <a:pt x="1087286" y="761"/>
                  </a:lnTo>
                  <a:lnTo>
                    <a:pt x="1094126" y="113377"/>
                  </a:lnTo>
                  <a:lnTo>
                    <a:pt x="1201302" y="202405"/>
                  </a:lnTo>
                  <a:cubicBezTo>
                    <a:pt x="1230946" y="220667"/>
                    <a:pt x="1257550" y="238168"/>
                    <a:pt x="1281114" y="254908"/>
                  </a:cubicBezTo>
                  <a:cubicBezTo>
                    <a:pt x="1268952" y="305890"/>
                    <a:pt x="1152654" y="312738"/>
                    <a:pt x="1064482" y="253386"/>
                  </a:cubicBezTo>
                  <a:cubicBezTo>
                    <a:pt x="984672" y="199361"/>
                    <a:pt x="796926" y="105768"/>
                    <a:pt x="796926" y="105768"/>
                  </a:cubicBezTo>
                  <a:close/>
                </a:path>
              </a:pathLst>
            </a:custGeom>
            <a:solidFill>
              <a:srgbClr val="F4ABA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" name="Google Shape;142;g35eb8ef5a30_0_100"/>
            <p:cNvSpPr/>
            <p:nvPr/>
          </p:nvSpPr>
          <p:spPr>
            <a:xfrm>
              <a:off x="16852113" y="9391650"/>
              <a:ext cx="1522537" cy="1040208"/>
            </a:xfrm>
            <a:custGeom>
              <a:rect b="b" l="l" r="r" t="t"/>
              <a:pathLst>
                <a:path extrusionOk="0" h="1040208" w="1522537">
                  <a:moveTo>
                    <a:pt x="76150" y="525463"/>
                  </a:moveTo>
                  <a:cubicBezTo>
                    <a:pt x="76150" y="525463"/>
                    <a:pt x="182632" y="797199"/>
                    <a:pt x="289876" y="814656"/>
                  </a:cubicBezTo>
                  <a:cubicBezTo>
                    <a:pt x="380388" y="829078"/>
                    <a:pt x="405488" y="790367"/>
                    <a:pt x="410812" y="758488"/>
                  </a:cubicBezTo>
                  <a:cubicBezTo>
                    <a:pt x="422982" y="776705"/>
                    <a:pt x="436672" y="796440"/>
                    <a:pt x="451884" y="816934"/>
                  </a:cubicBezTo>
                  <a:cubicBezTo>
                    <a:pt x="584988" y="999862"/>
                    <a:pt x="512732" y="1033259"/>
                    <a:pt x="407008" y="1040091"/>
                  </a:cubicBezTo>
                  <a:cubicBezTo>
                    <a:pt x="300526" y="1046163"/>
                    <a:pt x="56374" y="814656"/>
                    <a:pt x="10738" y="708391"/>
                  </a:cubicBezTo>
                  <a:cubicBezTo>
                    <a:pt x="-34136" y="602126"/>
                    <a:pt x="76150" y="525463"/>
                    <a:pt x="76150" y="525463"/>
                  </a:cubicBezTo>
                  <a:close/>
                  <a:moveTo>
                    <a:pt x="868860" y="0"/>
                  </a:moveTo>
                  <a:cubicBezTo>
                    <a:pt x="868860" y="0"/>
                    <a:pt x="1056632" y="93610"/>
                    <a:pt x="1136454" y="147646"/>
                  </a:cubicBezTo>
                  <a:cubicBezTo>
                    <a:pt x="1224638" y="207008"/>
                    <a:pt x="1340952" y="200159"/>
                    <a:pt x="1353114" y="149168"/>
                  </a:cubicBezTo>
                  <a:cubicBezTo>
                    <a:pt x="1581938" y="310512"/>
                    <a:pt x="1537086" y="388901"/>
                    <a:pt x="1460304" y="423910"/>
                  </a:cubicBezTo>
                  <a:cubicBezTo>
                    <a:pt x="1375160" y="461963"/>
                    <a:pt x="1207154" y="372919"/>
                    <a:pt x="1137974" y="322689"/>
                  </a:cubicBezTo>
                  <a:cubicBezTo>
                    <a:pt x="1068796" y="272459"/>
                    <a:pt x="919794" y="328778"/>
                    <a:pt x="846054" y="239734"/>
                  </a:cubicBezTo>
                  <a:cubicBezTo>
                    <a:pt x="772312" y="149929"/>
                    <a:pt x="868860" y="0"/>
                    <a:pt x="868860" y="0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g35eb8ef5a30_0_100"/>
            <p:cNvSpPr/>
            <p:nvPr/>
          </p:nvSpPr>
          <p:spPr>
            <a:xfrm>
              <a:off x="16871948" y="6861175"/>
              <a:ext cx="1200150" cy="2951405"/>
            </a:xfrm>
            <a:custGeom>
              <a:rect b="b" l="l" r="r" t="t"/>
              <a:pathLst>
                <a:path extrusionOk="0" h="2951405" w="1200150">
                  <a:moveTo>
                    <a:pt x="121538" y="1219200"/>
                  </a:moveTo>
                  <a:lnTo>
                    <a:pt x="565150" y="1267147"/>
                  </a:lnTo>
                  <a:lnTo>
                    <a:pt x="379046" y="2901896"/>
                  </a:lnTo>
                  <a:cubicBezTo>
                    <a:pt x="137490" y="3011488"/>
                    <a:pt x="0" y="2904940"/>
                    <a:pt x="0" y="2904940"/>
                  </a:cubicBezTo>
                  <a:close/>
                  <a:moveTo>
                    <a:pt x="1168926" y="0"/>
                  </a:moveTo>
                  <a:lnTo>
                    <a:pt x="1200150" y="2453530"/>
                  </a:lnTo>
                  <a:cubicBezTo>
                    <a:pt x="969394" y="2565400"/>
                    <a:pt x="823934" y="2432983"/>
                    <a:pt x="823934" y="2432983"/>
                  </a:cubicBezTo>
                  <a:lnTo>
                    <a:pt x="636588" y="286905"/>
                  </a:ln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4" name="Google Shape;144;g35eb8ef5a30_0_100"/>
            <p:cNvSpPr/>
            <p:nvPr/>
          </p:nvSpPr>
          <p:spPr>
            <a:xfrm>
              <a:off x="16706850" y="4945063"/>
              <a:ext cx="990599" cy="3497269"/>
            </a:xfrm>
            <a:custGeom>
              <a:rect b="b" l="l" r="r" t="t"/>
              <a:pathLst>
                <a:path extrusionOk="0" h="4596" w="1303">
                  <a:moveTo>
                    <a:pt x="884" y="1086"/>
                  </a:moveTo>
                  <a:lnTo>
                    <a:pt x="1024" y="688"/>
                  </a:lnTo>
                  <a:lnTo>
                    <a:pt x="748" y="699"/>
                  </a:lnTo>
                  <a:lnTo>
                    <a:pt x="809" y="0"/>
                  </a:lnTo>
                  <a:cubicBezTo>
                    <a:pt x="546" y="141"/>
                    <a:pt x="422" y="287"/>
                    <a:pt x="386" y="418"/>
                  </a:cubicBezTo>
                  <a:cubicBezTo>
                    <a:pt x="338" y="589"/>
                    <a:pt x="0" y="2113"/>
                    <a:pt x="363" y="2106"/>
                  </a:cubicBezTo>
                  <a:cubicBezTo>
                    <a:pt x="363" y="2106"/>
                    <a:pt x="203" y="2651"/>
                    <a:pt x="189" y="3154"/>
                  </a:cubicBezTo>
                  <a:cubicBezTo>
                    <a:pt x="175" y="3657"/>
                    <a:pt x="112" y="4338"/>
                    <a:pt x="112" y="4338"/>
                  </a:cubicBezTo>
                  <a:cubicBezTo>
                    <a:pt x="112" y="4338"/>
                    <a:pt x="618" y="4596"/>
                    <a:pt x="1272" y="4369"/>
                  </a:cubicBezTo>
                  <a:lnTo>
                    <a:pt x="1303" y="2972"/>
                  </a:lnTo>
                  <a:lnTo>
                    <a:pt x="1099" y="1443"/>
                  </a:lnTo>
                  <a:lnTo>
                    <a:pt x="884" y="1086"/>
                  </a:ln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" name="Google Shape;145;g35eb8ef5a30_0_100"/>
            <p:cNvSpPr/>
            <p:nvPr/>
          </p:nvSpPr>
          <p:spPr>
            <a:xfrm>
              <a:off x="16959263" y="6359525"/>
              <a:ext cx="587375" cy="273050"/>
            </a:xfrm>
            <a:custGeom>
              <a:rect b="b" l="l" r="r" t="t"/>
              <a:pathLst>
                <a:path extrusionOk="0" h="358" w="771">
                  <a:moveTo>
                    <a:pt x="41" y="174"/>
                  </a:moveTo>
                  <a:lnTo>
                    <a:pt x="31" y="247"/>
                  </a:lnTo>
                  <a:lnTo>
                    <a:pt x="0" y="358"/>
                  </a:lnTo>
                  <a:lnTo>
                    <a:pt x="625" y="249"/>
                  </a:lnTo>
                  <a:cubicBezTo>
                    <a:pt x="702" y="235"/>
                    <a:pt x="760" y="170"/>
                    <a:pt x="765" y="92"/>
                  </a:cubicBezTo>
                  <a:lnTo>
                    <a:pt x="771" y="0"/>
                  </a:lnTo>
                  <a:lnTo>
                    <a:pt x="41" y="174"/>
                  </a:lnTo>
                  <a:close/>
                </a:path>
              </a:pathLst>
            </a:custGeom>
            <a:solidFill>
              <a:srgbClr val="77A5FB">
                <a:alpha val="4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g35eb8ef5a30_0_100"/>
            <p:cNvSpPr/>
            <p:nvPr/>
          </p:nvSpPr>
          <p:spPr>
            <a:xfrm>
              <a:off x="17697450" y="4849813"/>
              <a:ext cx="1142999" cy="3348039"/>
            </a:xfrm>
            <a:custGeom>
              <a:rect b="b" l="l" r="r" t="t"/>
              <a:pathLst>
                <a:path extrusionOk="0" h="4401" w="1502">
                  <a:moveTo>
                    <a:pt x="1259" y="676"/>
                  </a:moveTo>
                  <a:lnTo>
                    <a:pt x="969" y="992"/>
                  </a:lnTo>
                  <a:lnTo>
                    <a:pt x="582" y="265"/>
                  </a:lnTo>
                  <a:cubicBezTo>
                    <a:pt x="502" y="112"/>
                    <a:pt x="347" y="13"/>
                    <a:pt x="174" y="5"/>
                  </a:cubicBezTo>
                  <a:cubicBezTo>
                    <a:pt x="129" y="3"/>
                    <a:pt x="80" y="1"/>
                    <a:pt x="29" y="0"/>
                  </a:cubicBezTo>
                  <a:lnTo>
                    <a:pt x="426" y="643"/>
                  </a:lnTo>
                  <a:lnTo>
                    <a:pt x="185" y="685"/>
                  </a:lnTo>
                  <a:lnTo>
                    <a:pt x="363" y="1153"/>
                  </a:lnTo>
                  <a:lnTo>
                    <a:pt x="174" y="1496"/>
                  </a:lnTo>
                  <a:lnTo>
                    <a:pt x="0" y="3098"/>
                  </a:lnTo>
                  <a:lnTo>
                    <a:pt x="129" y="4401"/>
                  </a:lnTo>
                  <a:cubicBezTo>
                    <a:pt x="129" y="4401"/>
                    <a:pt x="590" y="4303"/>
                    <a:pt x="702" y="3877"/>
                  </a:cubicBezTo>
                  <a:cubicBezTo>
                    <a:pt x="702" y="3877"/>
                    <a:pt x="523" y="2417"/>
                    <a:pt x="477" y="2023"/>
                  </a:cubicBezTo>
                  <a:cubicBezTo>
                    <a:pt x="477" y="2023"/>
                    <a:pt x="532" y="1930"/>
                    <a:pt x="598" y="1727"/>
                  </a:cubicBezTo>
                  <a:cubicBezTo>
                    <a:pt x="671" y="1508"/>
                    <a:pt x="554" y="1119"/>
                    <a:pt x="554" y="1119"/>
                  </a:cubicBezTo>
                  <a:cubicBezTo>
                    <a:pt x="554" y="1119"/>
                    <a:pt x="719" y="1569"/>
                    <a:pt x="875" y="1595"/>
                  </a:cubicBezTo>
                  <a:cubicBezTo>
                    <a:pt x="1030" y="1621"/>
                    <a:pt x="1502" y="879"/>
                    <a:pt x="1502" y="879"/>
                  </a:cubicBezTo>
                  <a:lnTo>
                    <a:pt x="1259" y="676"/>
                  </a:ln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7" name="Google Shape;147;g35eb8ef5a30_0_100"/>
            <p:cNvSpPr/>
            <p:nvPr/>
          </p:nvSpPr>
          <p:spPr>
            <a:xfrm>
              <a:off x="17348200" y="4849813"/>
              <a:ext cx="573088" cy="1870077"/>
            </a:xfrm>
            <a:custGeom>
              <a:rect b="b" l="l" r="r" t="t"/>
              <a:pathLst>
                <a:path extrusionOk="0" h="2458" w="753">
                  <a:moveTo>
                    <a:pt x="457" y="2458"/>
                  </a:moveTo>
                  <a:cubicBezTo>
                    <a:pt x="457" y="2458"/>
                    <a:pt x="753" y="617"/>
                    <a:pt x="423" y="0"/>
                  </a:cubicBezTo>
                  <a:cubicBezTo>
                    <a:pt x="413" y="0"/>
                    <a:pt x="402" y="1"/>
                    <a:pt x="392" y="1"/>
                  </a:cubicBezTo>
                  <a:cubicBezTo>
                    <a:pt x="421" y="122"/>
                    <a:pt x="510" y="527"/>
                    <a:pt x="395" y="555"/>
                  </a:cubicBezTo>
                  <a:cubicBezTo>
                    <a:pt x="285" y="581"/>
                    <a:pt x="134" y="209"/>
                    <a:pt x="81" y="68"/>
                  </a:cubicBezTo>
                  <a:cubicBezTo>
                    <a:pt x="81" y="68"/>
                    <a:pt x="81" y="68"/>
                    <a:pt x="80" y="68"/>
                  </a:cubicBezTo>
                  <a:cubicBezTo>
                    <a:pt x="52" y="81"/>
                    <a:pt x="26" y="94"/>
                    <a:pt x="0" y="107"/>
                  </a:cubicBezTo>
                  <a:cubicBezTo>
                    <a:pt x="116" y="331"/>
                    <a:pt x="471" y="1128"/>
                    <a:pt x="457" y="2458"/>
                  </a:cubicBezTo>
                  <a:close/>
                </a:path>
              </a:pathLst>
            </a:custGeom>
            <a:solidFill>
              <a:srgbClr val="1B46AC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8" name="Google Shape;148;g35eb8ef5a30_0_100"/>
            <p:cNvSpPr/>
            <p:nvPr/>
          </p:nvSpPr>
          <p:spPr>
            <a:xfrm>
              <a:off x="17275175" y="4849813"/>
              <a:ext cx="747713" cy="2357439"/>
            </a:xfrm>
            <a:custGeom>
              <a:rect b="b" l="l" r="r" t="t"/>
              <a:pathLst>
                <a:path extrusionOk="0" h="3098" w="981">
                  <a:moveTo>
                    <a:pt x="981" y="643"/>
                  </a:moveTo>
                  <a:lnTo>
                    <a:pt x="584" y="0"/>
                  </a:lnTo>
                  <a:cubicBezTo>
                    <a:pt x="562" y="0"/>
                    <a:pt x="540" y="0"/>
                    <a:pt x="518" y="1"/>
                  </a:cubicBezTo>
                  <a:cubicBezTo>
                    <a:pt x="848" y="618"/>
                    <a:pt x="552" y="2459"/>
                    <a:pt x="552" y="2459"/>
                  </a:cubicBezTo>
                  <a:cubicBezTo>
                    <a:pt x="566" y="1129"/>
                    <a:pt x="211" y="332"/>
                    <a:pt x="95" y="108"/>
                  </a:cubicBezTo>
                  <a:cubicBezTo>
                    <a:pt x="84" y="114"/>
                    <a:pt x="72" y="120"/>
                    <a:pt x="61" y="126"/>
                  </a:cubicBezTo>
                  <a:lnTo>
                    <a:pt x="0" y="825"/>
                  </a:lnTo>
                  <a:lnTo>
                    <a:pt x="276" y="814"/>
                  </a:lnTo>
                  <a:lnTo>
                    <a:pt x="136" y="1212"/>
                  </a:lnTo>
                  <a:lnTo>
                    <a:pt x="351" y="1569"/>
                  </a:lnTo>
                  <a:lnTo>
                    <a:pt x="555" y="3098"/>
                  </a:lnTo>
                  <a:lnTo>
                    <a:pt x="729" y="1496"/>
                  </a:lnTo>
                  <a:lnTo>
                    <a:pt x="918" y="1153"/>
                  </a:lnTo>
                  <a:lnTo>
                    <a:pt x="740" y="685"/>
                  </a:lnTo>
                  <a:lnTo>
                    <a:pt x="981" y="643"/>
                  </a:lnTo>
                  <a:close/>
                </a:path>
              </a:pathLst>
            </a:custGeom>
            <a:solidFill>
              <a:srgbClr val="A0C7F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g35eb8ef5a30_0_100"/>
            <p:cNvSpPr/>
            <p:nvPr/>
          </p:nvSpPr>
          <p:spPr>
            <a:xfrm>
              <a:off x="17410113" y="4851400"/>
              <a:ext cx="325438" cy="441325"/>
            </a:xfrm>
            <a:custGeom>
              <a:rect b="b" l="l" r="r" t="t"/>
              <a:pathLst>
                <a:path extrusionOk="0" h="580" w="429">
                  <a:moveTo>
                    <a:pt x="314" y="554"/>
                  </a:moveTo>
                  <a:cubicBezTo>
                    <a:pt x="429" y="526"/>
                    <a:pt x="340" y="121"/>
                    <a:pt x="311" y="0"/>
                  </a:cubicBezTo>
                  <a:cubicBezTo>
                    <a:pt x="204" y="6"/>
                    <a:pt x="95" y="23"/>
                    <a:pt x="0" y="67"/>
                  </a:cubicBezTo>
                  <a:cubicBezTo>
                    <a:pt x="53" y="208"/>
                    <a:pt x="204" y="580"/>
                    <a:pt x="314" y="554"/>
                  </a:cubicBezTo>
                  <a:close/>
                </a:path>
              </a:pathLst>
            </a:custGeom>
            <a:solidFill>
              <a:srgbClr val="E68B8A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g35eb8ef5a30_0_100"/>
            <p:cNvSpPr/>
            <p:nvPr/>
          </p:nvSpPr>
          <p:spPr>
            <a:xfrm>
              <a:off x="17360900" y="4340225"/>
              <a:ext cx="547687" cy="703264"/>
            </a:xfrm>
            <a:custGeom>
              <a:rect b="b" l="l" r="r" t="t"/>
              <a:pathLst>
                <a:path extrusionOk="0" h="925" w="719">
                  <a:moveTo>
                    <a:pt x="706" y="365"/>
                  </a:moveTo>
                  <a:cubicBezTo>
                    <a:pt x="698" y="567"/>
                    <a:pt x="669" y="859"/>
                    <a:pt x="466" y="893"/>
                  </a:cubicBezTo>
                  <a:cubicBezTo>
                    <a:pt x="270" y="925"/>
                    <a:pt x="71" y="655"/>
                    <a:pt x="44" y="455"/>
                  </a:cubicBezTo>
                  <a:cubicBezTo>
                    <a:pt x="0" y="124"/>
                    <a:pt x="145" y="0"/>
                    <a:pt x="344" y="0"/>
                  </a:cubicBezTo>
                  <a:cubicBezTo>
                    <a:pt x="544" y="0"/>
                    <a:pt x="719" y="43"/>
                    <a:pt x="706" y="365"/>
                  </a:cubicBezTo>
                  <a:close/>
                </a:path>
              </a:pathLst>
            </a:custGeom>
            <a:solidFill>
              <a:srgbClr val="F4ABA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1" name="Google Shape;151;g35eb8ef5a30_0_100"/>
            <p:cNvSpPr/>
            <p:nvPr/>
          </p:nvSpPr>
          <p:spPr>
            <a:xfrm>
              <a:off x="17435513" y="4567238"/>
              <a:ext cx="504825" cy="268288"/>
            </a:xfrm>
            <a:custGeom>
              <a:rect b="b" l="l" r="r" t="t"/>
              <a:pathLst>
                <a:path extrusionOk="0" h="353" w="665">
                  <a:moveTo>
                    <a:pt x="644" y="103"/>
                  </a:moveTo>
                  <a:cubicBezTo>
                    <a:pt x="644" y="111"/>
                    <a:pt x="640" y="118"/>
                    <a:pt x="633" y="122"/>
                  </a:cubicBezTo>
                  <a:lnTo>
                    <a:pt x="513" y="191"/>
                  </a:lnTo>
                  <a:cubicBezTo>
                    <a:pt x="506" y="195"/>
                    <a:pt x="497" y="195"/>
                    <a:pt x="491" y="191"/>
                  </a:cubicBezTo>
                  <a:cubicBezTo>
                    <a:pt x="484" y="187"/>
                    <a:pt x="479" y="180"/>
                    <a:pt x="479" y="172"/>
                  </a:cubicBezTo>
                  <a:lnTo>
                    <a:pt x="479" y="115"/>
                  </a:lnTo>
                  <a:cubicBezTo>
                    <a:pt x="479" y="107"/>
                    <a:pt x="484" y="99"/>
                    <a:pt x="491" y="95"/>
                  </a:cubicBezTo>
                  <a:lnTo>
                    <a:pt x="611" y="26"/>
                  </a:lnTo>
                  <a:cubicBezTo>
                    <a:pt x="615" y="24"/>
                    <a:pt x="618" y="23"/>
                    <a:pt x="622" y="23"/>
                  </a:cubicBezTo>
                  <a:cubicBezTo>
                    <a:pt x="626" y="23"/>
                    <a:pt x="630" y="24"/>
                    <a:pt x="633" y="26"/>
                  </a:cubicBezTo>
                  <a:cubicBezTo>
                    <a:pt x="640" y="30"/>
                    <a:pt x="644" y="37"/>
                    <a:pt x="644" y="45"/>
                  </a:cubicBezTo>
                  <a:lnTo>
                    <a:pt x="644" y="103"/>
                  </a:lnTo>
                  <a:close/>
                  <a:moveTo>
                    <a:pt x="407" y="240"/>
                  </a:moveTo>
                  <a:cubicBezTo>
                    <a:pt x="407" y="248"/>
                    <a:pt x="402" y="256"/>
                    <a:pt x="396" y="260"/>
                  </a:cubicBezTo>
                  <a:lnTo>
                    <a:pt x="275" y="329"/>
                  </a:lnTo>
                  <a:cubicBezTo>
                    <a:pt x="268" y="333"/>
                    <a:pt x="260" y="333"/>
                    <a:pt x="253" y="329"/>
                  </a:cubicBezTo>
                  <a:cubicBezTo>
                    <a:pt x="246" y="325"/>
                    <a:pt x="242" y="318"/>
                    <a:pt x="242" y="310"/>
                  </a:cubicBezTo>
                  <a:lnTo>
                    <a:pt x="242" y="252"/>
                  </a:lnTo>
                  <a:cubicBezTo>
                    <a:pt x="242" y="245"/>
                    <a:pt x="246" y="237"/>
                    <a:pt x="253" y="233"/>
                  </a:cubicBezTo>
                  <a:lnTo>
                    <a:pt x="373" y="164"/>
                  </a:lnTo>
                  <a:cubicBezTo>
                    <a:pt x="377" y="162"/>
                    <a:pt x="381" y="161"/>
                    <a:pt x="385" y="161"/>
                  </a:cubicBezTo>
                  <a:cubicBezTo>
                    <a:pt x="388" y="161"/>
                    <a:pt x="392" y="162"/>
                    <a:pt x="396" y="164"/>
                  </a:cubicBezTo>
                  <a:cubicBezTo>
                    <a:pt x="403" y="168"/>
                    <a:pt x="407" y="175"/>
                    <a:pt x="407" y="183"/>
                  </a:cubicBezTo>
                  <a:lnTo>
                    <a:pt x="407" y="240"/>
                  </a:lnTo>
                  <a:close/>
                  <a:moveTo>
                    <a:pt x="644" y="8"/>
                  </a:moveTo>
                  <a:cubicBezTo>
                    <a:pt x="630" y="0"/>
                    <a:pt x="614" y="0"/>
                    <a:pt x="601" y="8"/>
                  </a:cubicBezTo>
                  <a:lnTo>
                    <a:pt x="480" y="78"/>
                  </a:lnTo>
                  <a:cubicBezTo>
                    <a:pt x="467" y="85"/>
                    <a:pt x="459" y="100"/>
                    <a:pt x="459" y="115"/>
                  </a:cubicBezTo>
                  <a:lnTo>
                    <a:pt x="459" y="119"/>
                  </a:lnTo>
                  <a:lnTo>
                    <a:pt x="409" y="148"/>
                  </a:lnTo>
                  <a:cubicBezTo>
                    <a:pt x="408" y="147"/>
                    <a:pt x="407" y="146"/>
                    <a:pt x="406" y="146"/>
                  </a:cubicBezTo>
                  <a:cubicBezTo>
                    <a:pt x="393" y="138"/>
                    <a:pt x="377" y="138"/>
                    <a:pt x="363" y="146"/>
                  </a:cubicBezTo>
                  <a:lnTo>
                    <a:pt x="243" y="215"/>
                  </a:lnTo>
                  <a:cubicBezTo>
                    <a:pt x="239" y="217"/>
                    <a:pt x="236" y="220"/>
                    <a:pt x="234" y="222"/>
                  </a:cubicBezTo>
                  <a:lnTo>
                    <a:pt x="11" y="96"/>
                  </a:lnTo>
                  <a:lnTo>
                    <a:pt x="0" y="114"/>
                  </a:lnTo>
                  <a:lnTo>
                    <a:pt x="223" y="240"/>
                  </a:lnTo>
                  <a:cubicBezTo>
                    <a:pt x="222" y="244"/>
                    <a:pt x="221" y="248"/>
                    <a:pt x="221" y="252"/>
                  </a:cubicBezTo>
                  <a:lnTo>
                    <a:pt x="221" y="310"/>
                  </a:lnTo>
                  <a:cubicBezTo>
                    <a:pt x="221" y="325"/>
                    <a:pt x="229" y="339"/>
                    <a:pt x="243" y="347"/>
                  </a:cubicBezTo>
                  <a:cubicBezTo>
                    <a:pt x="249" y="351"/>
                    <a:pt x="257" y="353"/>
                    <a:pt x="264" y="353"/>
                  </a:cubicBezTo>
                  <a:cubicBezTo>
                    <a:pt x="271" y="353"/>
                    <a:pt x="279" y="351"/>
                    <a:pt x="285" y="347"/>
                  </a:cubicBezTo>
                  <a:lnTo>
                    <a:pt x="406" y="277"/>
                  </a:lnTo>
                  <a:cubicBezTo>
                    <a:pt x="419" y="270"/>
                    <a:pt x="427" y="256"/>
                    <a:pt x="427" y="240"/>
                  </a:cubicBezTo>
                  <a:lnTo>
                    <a:pt x="427" y="183"/>
                  </a:lnTo>
                  <a:cubicBezTo>
                    <a:pt x="427" y="176"/>
                    <a:pt x="425" y="170"/>
                    <a:pt x="423" y="164"/>
                  </a:cubicBezTo>
                  <a:lnTo>
                    <a:pt x="459" y="143"/>
                  </a:lnTo>
                  <a:lnTo>
                    <a:pt x="459" y="172"/>
                  </a:lnTo>
                  <a:cubicBezTo>
                    <a:pt x="459" y="188"/>
                    <a:pt x="467" y="202"/>
                    <a:pt x="480" y="209"/>
                  </a:cubicBezTo>
                  <a:cubicBezTo>
                    <a:pt x="487" y="213"/>
                    <a:pt x="494" y="215"/>
                    <a:pt x="502" y="215"/>
                  </a:cubicBezTo>
                  <a:cubicBezTo>
                    <a:pt x="509" y="215"/>
                    <a:pt x="516" y="213"/>
                    <a:pt x="523" y="209"/>
                  </a:cubicBezTo>
                  <a:lnTo>
                    <a:pt x="644" y="140"/>
                  </a:lnTo>
                  <a:cubicBezTo>
                    <a:pt x="657" y="132"/>
                    <a:pt x="665" y="118"/>
                    <a:pt x="665" y="103"/>
                  </a:cubicBezTo>
                  <a:lnTo>
                    <a:pt x="665" y="45"/>
                  </a:lnTo>
                  <a:cubicBezTo>
                    <a:pt x="665" y="30"/>
                    <a:pt x="657" y="16"/>
                    <a:pt x="64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" name="Google Shape;152;g35eb8ef5a30_0_100"/>
            <p:cNvSpPr/>
            <p:nvPr/>
          </p:nvSpPr>
          <p:spPr>
            <a:xfrm>
              <a:off x="17637125" y="4868863"/>
              <a:ext cx="112713" cy="49213"/>
            </a:xfrm>
            <a:custGeom>
              <a:rect b="b" l="l" r="r" t="t"/>
              <a:pathLst>
                <a:path extrusionOk="0" h="64" w="148">
                  <a:moveTo>
                    <a:pt x="95" y="57"/>
                  </a:moveTo>
                  <a:cubicBezTo>
                    <a:pt x="37" y="64"/>
                    <a:pt x="4" y="20"/>
                    <a:pt x="4" y="19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1" y="0"/>
                    <a:pt x="18" y="1"/>
                    <a:pt x="21" y="6"/>
                  </a:cubicBezTo>
                  <a:cubicBezTo>
                    <a:pt x="23" y="8"/>
                    <a:pt x="61" y="59"/>
                    <a:pt x="131" y="23"/>
                  </a:cubicBezTo>
                  <a:cubicBezTo>
                    <a:pt x="136" y="20"/>
                    <a:pt x="143" y="22"/>
                    <a:pt x="145" y="28"/>
                  </a:cubicBezTo>
                  <a:cubicBezTo>
                    <a:pt x="148" y="33"/>
                    <a:pt x="146" y="40"/>
                    <a:pt x="141" y="42"/>
                  </a:cubicBezTo>
                  <a:cubicBezTo>
                    <a:pt x="124" y="51"/>
                    <a:pt x="109" y="55"/>
                    <a:pt x="95" y="57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g35eb8ef5a30_0_100"/>
            <p:cNvSpPr/>
            <p:nvPr/>
          </p:nvSpPr>
          <p:spPr>
            <a:xfrm>
              <a:off x="17665698" y="4619625"/>
              <a:ext cx="198440" cy="160339"/>
            </a:xfrm>
            <a:custGeom>
              <a:rect b="b" l="l" r="r" t="t"/>
              <a:pathLst>
                <a:path extrusionOk="0" h="160339" w="198440">
                  <a:moveTo>
                    <a:pt x="21432" y="85725"/>
                  </a:moveTo>
                  <a:cubicBezTo>
                    <a:pt x="33268" y="85725"/>
                    <a:pt x="42864" y="102428"/>
                    <a:pt x="42864" y="123032"/>
                  </a:cubicBezTo>
                  <a:cubicBezTo>
                    <a:pt x="42864" y="143636"/>
                    <a:pt x="33268" y="160339"/>
                    <a:pt x="21432" y="160339"/>
                  </a:cubicBezTo>
                  <a:cubicBezTo>
                    <a:pt x="9596" y="160339"/>
                    <a:pt x="0" y="143636"/>
                    <a:pt x="0" y="123032"/>
                  </a:cubicBezTo>
                  <a:cubicBezTo>
                    <a:pt x="0" y="102428"/>
                    <a:pt x="9596" y="85725"/>
                    <a:pt x="21432" y="85725"/>
                  </a:cubicBezTo>
                  <a:close/>
                  <a:moveTo>
                    <a:pt x="177008" y="0"/>
                  </a:moveTo>
                  <a:cubicBezTo>
                    <a:pt x="188844" y="0"/>
                    <a:pt x="198440" y="16703"/>
                    <a:pt x="198440" y="37307"/>
                  </a:cubicBezTo>
                  <a:cubicBezTo>
                    <a:pt x="198440" y="57911"/>
                    <a:pt x="188844" y="74614"/>
                    <a:pt x="177008" y="74614"/>
                  </a:cubicBezTo>
                  <a:cubicBezTo>
                    <a:pt x="165170" y="74614"/>
                    <a:pt x="155576" y="57911"/>
                    <a:pt x="155576" y="37307"/>
                  </a:cubicBezTo>
                  <a:cubicBezTo>
                    <a:pt x="155576" y="16703"/>
                    <a:pt x="165170" y="0"/>
                    <a:pt x="177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g35eb8ef5a30_0_100"/>
            <p:cNvSpPr/>
            <p:nvPr/>
          </p:nvSpPr>
          <p:spPr>
            <a:xfrm>
              <a:off x="17760950" y="4702175"/>
              <a:ext cx="58738" cy="128588"/>
            </a:xfrm>
            <a:custGeom>
              <a:rect b="b" l="l" r="r" t="t"/>
              <a:pathLst>
                <a:path extrusionOk="0" h="169" w="78">
                  <a:moveTo>
                    <a:pt x="38" y="169"/>
                  </a:moveTo>
                  <a:cubicBezTo>
                    <a:pt x="25" y="169"/>
                    <a:pt x="13" y="165"/>
                    <a:pt x="10" y="164"/>
                  </a:cubicBezTo>
                  <a:cubicBezTo>
                    <a:pt x="3" y="162"/>
                    <a:pt x="0" y="155"/>
                    <a:pt x="2" y="148"/>
                  </a:cubicBezTo>
                  <a:cubicBezTo>
                    <a:pt x="4" y="142"/>
                    <a:pt x="11" y="138"/>
                    <a:pt x="17" y="140"/>
                  </a:cubicBezTo>
                  <a:cubicBezTo>
                    <a:pt x="28" y="144"/>
                    <a:pt x="45" y="146"/>
                    <a:pt x="49" y="141"/>
                  </a:cubicBezTo>
                  <a:cubicBezTo>
                    <a:pt x="52" y="138"/>
                    <a:pt x="52" y="129"/>
                    <a:pt x="45" y="113"/>
                  </a:cubicBezTo>
                  <a:cubicBezTo>
                    <a:pt x="33" y="83"/>
                    <a:pt x="6" y="20"/>
                    <a:pt x="5" y="19"/>
                  </a:cubicBezTo>
                  <a:cubicBezTo>
                    <a:pt x="3" y="13"/>
                    <a:pt x="5" y="6"/>
                    <a:pt x="12" y="3"/>
                  </a:cubicBezTo>
                  <a:cubicBezTo>
                    <a:pt x="18" y="0"/>
                    <a:pt x="25" y="3"/>
                    <a:pt x="28" y="9"/>
                  </a:cubicBezTo>
                  <a:cubicBezTo>
                    <a:pt x="28" y="10"/>
                    <a:pt x="56" y="74"/>
                    <a:pt x="68" y="103"/>
                  </a:cubicBezTo>
                  <a:cubicBezTo>
                    <a:pt x="78" y="128"/>
                    <a:pt x="78" y="146"/>
                    <a:pt x="67" y="158"/>
                  </a:cubicBezTo>
                  <a:cubicBezTo>
                    <a:pt x="60" y="166"/>
                    <a:pt x="48" y="169"/>
                    <a:pt x="38" y="169"/>
                  </a:cubicBezTo>
                  <a:close/>
                </a:path>
              </a:pathLst>
            </a:custGeom>
            <a:solidFill>
              <a:srgbClr val="E68B8A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g35eb8ef5a30_0_100"/>
            <p:cNvSpPr/>
            <p:nvPr/>
          </p:nvSpPr>
          <p:spPr>
            <a:xfrm>
              <a:off x="17618077" y="4555771"/>
              <a:ext cx="259406" cy="151167"/>
            </a:xfrm>
            <a:custGeom>
              <a:rect b="b" l="l" r="r" t="t"/>
              <a:pathLst>
                <a:path extrusionOk="0" h="151167" w="259406">
                  <a:moveTo>
                    <a:pt x="88580" y="97777"/>
                  </a:moveTo>
                  <a:cubicBezTo>
                    <a:pt x="93084" y="98529"/>
                    <a:pt x="96836" y="103041"/>
                    <a:pt x="96086" y="107553"/>
                  </a:cubicBezTo>
                  <a:cubicBezTo>
                    <a:pt x="95336" y="112065"/>
                    <a:pt x="91582" y="115073"/>
                    <a:pt x="86328" y="115073"/>
                  </a:cubicBezTo>
                  <a:cubicBezTo>
                    <a:pt x="59302" y="111313"/>
                    <a:pt x="39034" y="115073"/>
                    <a:pt x="27024" y="125600"/>
                  </a:cubicBezTo>
                  <a:cubicBezTo>
                    <a:pt x="18016" y="133872"/>
                    <a:pt x="17264" y="142896"/>
                    <a:pt x="17264" y="142896"/>
                  </a:cubicBezTo>
                  <a:cubicBezTo>
                    <a:pt x="17264" y="148159"/>
                    <a:pt x="13512" y="151167"/>
                    <a:pt x="9008" y="151167"/>
                  </a:cubicBezTo>
                  <a:lnTo>
                    <a:pt x="8256" y="151167"/>
                  </a:lnTo>
                  <a:cubicBezTo>
                    <a:pt x="3752" y="151167"/>
                    <a:pt x="0" y="147407"/>
                    <a:pt x="0" y="142896"/>
                  </a:cubicBezTo>
                  <a:cubicBezTo>
                    <a:pt x="0" y="142144"/>
                    <a:pt x="750" y="125600"/>
                    <a:pt x="15764" y="112817"/>
                  </a:cubicBezTo>
                  <a:cubicBezTo>
                    <a:pt x="31528" y="99281"/>
                    <a:pt x="56300" y="94017"/>
                    <a:pt x="88580" y="97777"/>
                  </a:cubicBezTo>
                  <a:close/>
                  <a:moveTo>
                    <a:pt x="226990" y="1758"/>
                  </a:moveTo>
                  <a:cubicBezTo>
                    <a:pt x="235286" y="-802"/>
                    <a:pt x="244490" y="-849"/>
                    <a:pt x="254308" y="3512"/>
                  </a:cubicBezTo>
                  <a:cubicBezTo>
                    <a:pt x="258840" y="5787"/>
                    <a:pt x="260350" y="11097"/>
                    <a:pt x="258840" y="15647"/>
                  </a:cubicBezTo>
                  <a:cubicBezTo>
                    <a:pt x="256574" y="20198"/>
                    <a:pt x="251288" y="21715"/>
                    <a:pt x="246756" y="20198"/>
                  </a:cubicBezTo>
                  <a:cubicBezTo>
                    <a:pt x="222588" y="8821"/>
                    <a:pt x="199932" y="49020"/>
                    <a:pt x="199932" y="49779"/>
                  </a:cubicBezTo>
                  <a:cubicBezTo>
                    <a:pt x="198422" y="52054"/>
                    <a:pt x="195400" y="54330"/>
                    <a:pt x="192380" y="54330"/>
                  </a:cubicBezTo>
                  <a:cubicBezTo>
                    <a:pt x="190870" y="54330"/>
                    <a:pt x="189360" y="53571"/>
                    <a:pt x="187848" y="52813"/>
                  </a:cubicBezTo>
                  <a:cubicBezTo>
                    <a:pt x="184072" y="50537"/>
                    <a:pt x="182562" y="45228"/>
                    <a:pt x="184828" y="41436"/>
                  </a:cubicBezTo>
                  <a:cubicBezTo>
                    <a:pt x="185394" y="39729"/>
                    <a:pt x="202102" y="9437"/>
                    <a:pt x="226990" y="1758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" name="Google Shape;156;g35eb8ef5a30_0_100"/>
            <p:cNvSpPr/>
            <p:nvPr/>
          </p:nvSpPr>
          <p:spPr>
            <a:xfrm>
              <a:off x="17150409" y="4084388"/>
              <a:ext cx="794023" cy="1004345"/>
            </a:xfrm>
            <a:custGeom>
              <a:rect b="b" l="l" r="r" t="t"/>
              <a:pathLst>
                <a:path extrusionOk="0" h="1004345" w="794023">
                  <a:moveTo>
                    <a:pt x="737040" y="665968"/>
                  </a:moveTo>
                  <a:lnTo>
                    <a:pt x="738954" y="672995"/>
                  </a:lnTo>
                  <a:cubicBezTo>
                    <a:pt x="756444" y="737727"/>
                    <a:pt x="791710" y="871821"/>
                    <a:pt x="793994" y="908872"/>
                  </a:cubicBezTo>
                  <a:cubicBezTo>
                    <a:pt x="795708" y="945352"/>
                    <a:pt x="721176" y="924974"/>
                    <a:pt x="675452" y="885893"/>
                  </a:cubicBezTo>
                  <a:lnTo>
                    <a:pt x="664250" y="874160"/>
                  </a:lnTo>
                  <a:lnTo>
                    <a:pt x="689650" y="836890"/>
                  </a:lnTo>
                  <a:cubicBezTo>
                    <a:pt x="698602" y="819921"/>
                    <a:pt x="706166" y="801436"/>
                    <a:pt x="712570" y="781954"/>
                  </a:cubicBezTo>
                  <a:close/>
                  <a:moveTo>
                    <a:pt x="378378" y="144"/>
                  </a:moveTo>
                  <a:cubicBezTo>
                    <a:pt x="575726" y="5815"/>
                    <a:pt x="705578" y="178295"/>
                    <a:pt x="705578" y="178295"/>
                  </a:cubicBezTo>
                  <a:cubicBezTo>
                    <a:pt x="928042" y="294709"/>
                    <a:pt x="630914" y="503188"/>
                    <a:pt x="599678" y="519927"/>
                  </a:cubicBezTo>
                  <a:cubicBezTo>
                    <a:pt x="568442" y="536666"/>
                    <a:pt x="546346" y="494057"/>
                    <a:pt x="546346" y="494057"/>
                  </a:cubicBezTo>
                  <a:cubicBezTo>
                    <a:pt x="546346" y="494057"/>
                    <a:pt x="467874" y="586884"/>
                    <a:pt x="433590" y="600580"/>
                  </a:cubicBezTo>
                  <a:cubicBezTo>
                    <a:pt x="398546" y="613515"/>
                    <a:pt x="408450" y="526014"/>
                    <a:pt x="408450" y="526014"/>
                  </a:cubicBezTo>
                  <a:cubicBezTo>
                    <a:pt x="401974" y="550172"/>
                    <a:pt x="391210" y="568718"/>
                    <a:pt x="378714" y="582949"/>
                  </a:cubicBezTo>
                  <a:lnTo>
                    <a:pt x="342110" y="611236"/>
                  </a:lnTo>
                  <a:lnTo>
                    <a:pt x="342110" y="610547"/>
                  </a:lnTo>
                  <a:cubicBezTo>
                    <a:pt x="340798" y="600891"/>
                    <a:pt x="338178" y="590714"/>
                    <a:pt x="334170" y="580490"/>
                  </a:cubicBezTo>
                  <a:cubicBezTo>
                    <a:pt x="318154" y="540351"/>
                    <a:pt x="286114" y="514601"/>
                    <a:pt x="262466" y="523689"/>
                  </a:cubicBezTo>
                  <a:cubicBezTo>
                    <a:pt x="238818" y="532777"/>
                    <a:pt x="232714" y="573674"/>
                    <a:pt x="248734" y="613813"/>
                  </a:cubicBezTo>
                  <a:cubicBezTo>
                    <a:pt x="256746" y="633882"/>
                    <a:pt x="268758" y="650354"/>
                    <a:pt x="281726" y="660673"/>
                  </a:cubicBezTo>
                  <a:lnTo>
                    <a:pt x="285382" y="662621"/>
                  </a:lnTo>
                  <a:lnTo>
                    <a:pt x="285246" y="664309"/>
                  </a:lnTo>
                  <a:cubicBezTo>
                    <a:pt x="290526" y="750400"/>
                    <a:pt x="373022" y="867076"/>
                    <a:pt x="407686" y="942973"/>
                  </a:cubicBezTo>
                  <a:cubicBezTo>
                    <a:pt x="447306" y="1028951"/>
                    <a:pt x="203506" y="1019821"/>
                    <a:pt x="102178" y="945255"/>
                  </a:cubicBezTo>
                  <a:cubicBezTo>
                    <a:pt x="850" y="870690"/>
                    <a:pt x="89226" y="696450"/>
                    <a:pt x="89226" y="696450"/>
                  </a:cubicBezTo>
                  <a:cubicBezTo>
                    <a:pt x="89226" y="696450"/>
                    <a:pt x="-153046" y="254382"/>
                    <a:pt x="160842" y="62642"/>
                  </a:cubicBezTo>
                  <a:cubicBezTo>
                    <a:pt x="239314" y="14898"/>
                    <a:pt x="312598" y="-1747"/>
                    <a:pt x="378378" y="144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" name="Google Shape;157;g35eb8ef5a30_0_100"/>
            <p:cNvSpPr/>
            <p:nvPr/>
          </p:nvSpPr>
          <p:spPr>
            <a:xfrm>
              <a:off x="17397413" y="6165850"/>
              <a:ext cx="227013" cy="292100"/>
            </a:xfrm>
            <a:custGeom>
              <a:rect b="b" l="l" r="r" t="t"/>
              <a:pathLst>
                <a:path extrusionOk="0" h="383" w="300">
                  <a:moveTo>
                    <a:pt x="121" y="0"/>
                  </a:moveTo>
                  <a:lnTo>
                    <a:pt x="86" y="4"/>
                  </a:lnTo>
                  <a:cubicBezTo>
                    <a:pt x="50" y="15"/>
                    <a:pt x="0" y="55"/>
                    <a:pt x="2" y="192"/>
                  </a:cubicBezTo>
                  <a:cubicBezTo>
                    <a:pt x="3" y="289"/>
                    <a:pt x="54" y="351"/>
                    <a:pt x="131" y="383"/>
                  </a:cubicBezTo>
                  <a:cubicBezTo>
                    <a:pt x="131" y="383"/>
                    <a:pt x="300" y="204"/>
                    <a:pt x="121" y="0"/>
                  </a:cubicBezTo>
                  <a:close/>
                </a:path>
              </a:pathLst>
            </a:custGeom>
            <a:solidFill>
              <a:srgbClr val="0C3A84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g35eb8ef5a30_0_100"/>
            <p:cNvSpPr/>
            <p:nvPr/>
          </p:nvSpPr>
          <p:spPr>
            <a:xfrm>
              <a:off x="16800513" y="5564188"/>
              <a:ext cx="695325" cy="987426"/>
            </a:xfrm>
            <a:custGeom>
              <a:rect b="b" l="l" r="r" t="t"/>
              <a:pathLst>
                <a:path extrusionOk="0" h="1297" w="915">
                  <a:moveTo>
                    <a:pt x="786" y="983"/>
                  </a:moveTo>
                  <a:cubicBezTo>
                    <a:pt x="784" y="846"/>
                    <a:pt x="834" y="806"/>
                    <a:pt x="870" y="795"/>
                  </a:cubicBezTo>
                  <a:lnTo>
                    <a:pt x="491" y="836"/>
                  </a:lnTo>
                  <a:lnTo>
                    <a:pt x="541" y="235"/>
                  </a:lnTo>
                  <a:cubicBezTo>
                    <a:pt x="541" y="235"/>
                    <a:pt x="361" y="0"/>
                    <a:pt x="153" y="127"/>
                  </a:cubicBezTo>
                  <a:cubicBezTo>
                    <a:pt x="67" y="628"/>
                    <a:pt x="0" y="1297"/>
                    <a:pt x="241" y="1292"/>
                  </a:cubicBezTo>
                  <a:lnTo>
                    <a:pt x="915" y="1174"/>
                  </a:lnTo>
                  <a:cubicBezTo>
                    <a:pt x="838" y="1142"/>
                    <a:pt x="787" y="1080"/>
                    <a:pt x="786" y="983"/>
                  </a:cubicBez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g35eb8ef5a30_0_100"/>
            <p:cNvSpPr/>
            <p:nvPr/>
          </p:nvSpPr>
          <p:spPr>
            <a:xfrm>
              <a:off x="17393673" y="5031269"/>
              <a:ext cx="1812064" cy="1367826"/>
            </a:xfrm>
            <a:custGeom>
              <a:rect b="b" l="l" r="r" t="t"/>
              <a:pathLst>
                <a:path extrusionOk="0" h="1367826" w="1812064">
                  <a:moveTo>
                    <a:pt x="482861" y="853086"/>
                  </a:moveTo>
                  <a:cubicBezTo>
                    <a:pt x="493101" y="850156"/>
                    <a:pt x="501579" y="853919"/>
                    <a:pt x="510913" y="867257"/>
                  </a:cubicBezTo>
                  <a:cubicBezTo>
                    <a:pt x="548249" y="920609"/>
                    <a:pt x="369181" y="1063896"/>
                    <a:pt x="369181" y="1063896"/>
                  </a:cubicBezTo>
                  <a:lnTo>
                    <a:pt x="436237" y="1111151"/>
                  </a:lnTo>
                  <a:cubicBezTo>
                    <a:pt x="436237" y="1111151"/>
                    <a:pt x="440809" y="1210995"/>
                    <a:pt x="429377" y="1269682"/>
                  </a:cubicBezTo>
                  <a:cubicBezTo>
                    <a:pt x="417949" y="1328369"/>
                    <a:pt x="369941" y="1298644"/>
                    <a:pt x="369941" y="1298644"/>
                  </a:cubicBezTo>
                  <a:cubicBezTo>
                    <a:pt x="364609" y="1371050"/>
                    <a:pt x="294505" y="1342850"/>
                    <a:pt x="294505" y="1342850"/>
                  </a:cubicBezTo>
                  <a:cubicBezTo>
                    <a:pt x="294505" y="1342850"/>
                    <a:pt x="252593" y="1377910"/>
                    <a:pt x="203825" y="1364953"/>
                  </a:cubicBezTo>
                  <a:cubicBezTo>
                    <a:pt x="167249" y="1354664"/>
                    <a:pt x="186825" y="1304504"/>
                    <a:pt x="198897" y="1280067"/>
                  </a:cubicBezTo>
                  <a:lnTo>
                    <a:pt x="203331" y="1271601"/>
                  </a:lnTo>
                  <a:lnTo>
                    <a:pt x="206113" y="1266633"/>
                  </a:lnTo>
                  <a:cubicBezTo>
                    <a:pt x="206113" y="1266633"/>
                    <a:pt x="205315" y="1267955"/>
                    <a:pt x="204015" y="1270295"/>
                  </a:cubicBezTo>
                  <a:lnTo>
                    <a:pt x="203331" y="1271601"/>
                  </a:lnTo>
                  <a:lnTo>
                    <a:pt x="184615" y="1305019"/>
                  </a:lnTo>
                  <a:cubicBezTo>
                    <a:pt x="126053" y="1378398"/>
                    <a:pt x="16373" y="1345137"/>
                    <a:pt x="16373" y="1345137"/>
                  </a:cubicBezTo>
                  <a:lnTo>
                    <a:pt x="14849" y="1340564"/>
                  </a:lnTo>
                  <a:cubicBezTo>
                    <a:pt x="-23251" y="1256725"/>
                    <a:pt x="23993" y="1175173"/>
                    <a:pt x="23993" y="1175173"/>
                  </a:cubicBezTo>
                  <a:cubicBezTo>
                    <a:pt x="23993" y="1175173"/>
                    <a:pt x="102481" y="1057037"/>
                    <a:pt x="152009" y="1002923"/>
                  </a:cubicBezTo>
                  <a:cubicBezTo>
                    <a:pt x="201541" y="948809"/>
                    <a:pt x="272405" y="982344"/>
                    <a:pt x="272405" y="982344"/>
                  </a:cubicBezTo>
                  <a:cubicBezTo>
                    <a:pt x="405567" y="930898"/>
                    <a:pt x="452143" y="861874"/>
                    <a:pt x="482861" y="853086"/>
                  </a:cubicBezTo>
                  <a:close/>
                  <a:moveTo>
                    <a:pt x="1696035" y="133"/>
                  </a:moveTo>
                  <a:cubicBezTo>
                    <a:pt x="1703039" y="-417"/>
                    <a:pt x="1708497" y="723"/>
                    <a:pt x="1711827" y="4048"/>
                  </a:cubicBezTo>
                  <a:cubicBezTo>
                    <a:pt x="1738465" y="30650"/>
                    <a:pt x="1699649" y="55731"/>
                    <a:pt x="1699649" y="55731"/>
                  </a:cubicBezTo>
                  <a:cubicBezTo>
                    <a:pt x="1699649" y="55731"/>
                    <a:pt x="1797831" y="3288"/>
                    <a:pt x="1810769" y="31410"/>
                  </a:cubicBezTo>
                  <a:cubicBezTo>
                    <a:pt x="1821425" y="56491"/>
                    <a:pt x="1762821" y="96014"/>
                    <a:pt x="1762821" y="96014"/>
                  </a:cubicBezTo>
                  <a:cubicBezTo>
                    <a:pt x="1762821" y="96014"/>
                    <a:pt x="1800875" y="96014"/>
                    <a:pt x="1804681" y="117295"/>
                  </a:cubicBezTo>
                  <a:cubicBezTo>
                    <a:pt x="1808487" y="137816"/>
                    <a:pt x="1752165" y="176579"/>
                    <a:pt x="1752165" y="176579"/>
                  </a:cubicBezTo>
                  <a:cubicBezTo>
                    <a:pt x="1752165" y="176579"/>
                    <a:pt x="1805441" y="174299"/>
                    <a:pt x="1788697" y="203181"/>
                  </a:cubicBezTo>
                  <a:cubicBezTo>
                    <a:pt x="1759775" y="251824"/>
                    <a:pt x="1631151" y="308827"/>
                    <a:pt x="1631151" y="308827"/>
                  </a:cubicBezTo>
                  <a:cubicBezTo>
                    <a:pt x="1631151" y="308827"/>
                    <a:pt x="1539057" y="482118"/>
                    <a:pt x="1433265" y="475278"/>
                  </a:cubicBezTo>
                  <a:lnTo>
                    <a:pt x="1284849" y="352910"/>
                  </a:lnTo>
                  <a:cubicBezTo>
                    <a:pt x="1284849" y="352910"/>
                    <a:pt x="1290177" y="236623"/>
                    <a:pt x="1340411" y="184939"/>
                  </a:cubicBezTo>
                  <a:cubicBezTo>
                    <a:pt x="1390643" y="134016"/>
                    <a:pt x="1397493" y="-36995"/>
                    <a:pt x="1444681" y="20009"/>
                  </a:cubicBezTo>
                  <a:cubicBezTo>
                    <a:pt x="1492631" y="76252"/>
                    <a:pt x="1437831" y="178859"/>
                    <a:pt x="1437831" y="178859"/>
                  </a:cubicBezTo>
                  <a:lnTo>
                    <a:pt x="1522313" y="90693"/>
                  </a:lnTo>
                  <a:cubicBezTo>
                    <a:pt x="1522313" y="90693"/>
                    <a:pt x="1647015" y="3989"/>
                    <a:pt x="1696035" y="133"/>
                  </a:cubicBezTo>
                  <a:close/>
                </a:path>
              </a:pathLst>
            </a:custGeom>
            <a:solidFill>
              <a:srgbClr val="F4ABA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0" name="Google Shape;160;g35eb8ef5a30_0_100"/>
            <p:cNvSpPr/>
            <p:nvPr/>
          </p:nvSpPr>
          <p:spPr>
            <a:xfrm>
              <a:off x="17249775" y="4071938"/>
              <a:ext cx="2946398" cy="3713163"/>
            </a:xfrm>
            <a:custGeom>
              <a:rect b="b" l="l" r="r" t="t"/>
              <a:pathLst>
                <a:path extrusionOk="0" h="4879" w="3872">
                  <a:moveTo>
                    <a:pt x="170" y="4835"/>
                  </a:moveTo>
                  <a:lnTo>
                    <a:pt x="3815" y="2745"/>
                  </a:lnTo>
                  <a:cubicBezTo>
                    <a:pt x="3850" y="2724"/>
                    <a:pt x="3872" y="2687"/>
                    <a:pt x="3872" y="2646"/>
                  </a:cubicBezTo>
                  <a:lnTo>
                    <a:pt x="3872" y="143"/>
                  </a:lnTo>
                  <a:cubicBezTo>
                    <a:pt x="3872" y="55"/>
                    <a:pt x="3777" y="0"/>
                    <a:pt x="3702" y="44"/>
                  </a:cubicBezTo>
                  <a:lnTo>
                    <a:pt x="57" y="2134"/>
                  </a:lnTo>
                  <a:cubicBezTo>
                    <a:pt x="22" y="2155"/>
                    <a:pt x="0" y="2192"/>
                    <a:pt x="0" y="2233"/>
                  </a:cubicBezTo>
                  <a:lnTo>
                    <a:pt x="0" y="4736"/>
                  </a:lnTo>
                  <a:cubicBezTo>
                    <a:pt x="0" y="4824"/>
                    <a:pt x="95" y="4879"/>
                    <a:pt x="170" y="4835"/>
                  </a:cubicBezTo>
                  <a:close/>
                </a:path>
              </a:pathLst>
            </a:custGeom>
            <a:solidFill>
              <a:srgbClr val="A0C7F2">
                <a:alpha val="4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g35eb8ef5a30_0_100"/>
            <p:cNvSpPr/>
            <p:nvPr/>
          </p:nvSpPr>
          <p:spPr>
            <a:xfrm>
              <a:off x="15727363" y="6145213"/>
              <a:ext cx="869949" cy="1449387"/>
            </a:xfrm>
            <a:custGeom>
              <a:rect b="b" l="l" r="r" t="t"/>
              <a:pathLst>
                <a:path extrusionOk="0" h="1904" w="1143">
                  <a:moveTo>
                    <a:pt x="138" y="1869"/>
                  </a:moveTo>
                  <a:lnTo>
                    <a:pt x="1097" y="1315"/>
                  </a:lnTo>
                  <a:cubicBezTo>
                    <a:pt x="1125" y="1299"/>
                    <a:pt x="1143" y="1268"/>
                    <a:pt x="1143" y="1235"/>
                  </a:cubicBezTo>
                  <a:lnTo>
                    <a:pt x="1143" y="116"/>
                  </a:lnTo>
                  <a:cubicBezTo>
                    <a:pt x="1143" y="45"/>
                    <a:pt x="1066" y="0"/>
                    <a:pt x="1004" y="36"/>
                  </a:cubicBezTo>
                  <a:lnTo>
                    <a:pt x="46" y="589"/>
                  </a:lnTo>
                  <a:cubicBezTo>
                    <a:pt x="17" y="606"/>
                    <a:pt x="0" y="636"/>
                    <a:pt x="0" y="669"/>
                  </a:cubicBezTo>
                  <a:lnTo>
                    <a:pt x="0" y="1789"/>
                  </a:lnTo>
                  <a:cubicBezTo>
                    <a:pt x="0" y="1860"/>
                    <a:pt x="77" y="1904"/>
                    <a:pt x="138" y="1869"/>
                  </a:cubicBezTo>
                  <a:close/>
                </a:path>
              </a:pathLst>
            </a:custGeom>
            <a:solidFill>
              <a:srgbClr val="A0C7F2">
                <a:alpha val="6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g35eb8ef5a30_0_100"/>
            <p:cNvSpPr/>
            <p:nvPr/>
          </p:nvSpPr>
          <p:spPr>
            <a:xfrm>
              <a:off x="20575588" y="3314700"/>
              <a:ext cx="869949" cy="1449386"/>
            </a:xfrm>
            <a:custGeom>
              <a:rect b="b" l="l" r="r" t="t"/>
              <a:pathLst>
                <a:path extrusionOk="0" h="1905" w="1144">
                  <a:moveTo>
                    <a:pt x="137" y="1870"/>
                  </a:moveTo>
                  <a:lnTo>
                    <a:pt x="1098" y="1315"/>
                  </a:lnTo>
                  <a:cubicBezTo>
                    <a:pt x="1126" y="1299"/>
                    <a:pt x="1144" y="1269"/>
                    <a:pt x="1144" y="1236"/>
                  </a:cubicBezTo>
                  <a:lnTo>
                    <a:pt x="1144" y="114"/>
                  </a:lnTo>
                  <a:cubicBezTo>
                    <a:pt x="1144" y="44"/>
                    <a:pt x="1068" y="0"/>
                    <a:pt x="1007" y="35"/>
                  </a:cubicBezTo>
                  <a:lnTo>
                    <a:pt x="46" y="590"/>
                  </a:lnTo>
                  <a:cubicBezTo>
                    <a:pt x="18" y="606"/>
                    <a:pt x="0" y="636"/>
                    <a:pt x="0" y="669"/>
                  </a:cubicBezTo>
                  <a:lnTo>
                    <a:pt x="0" y="1791"/>
                  </a:lnTo>
                  <a:cubicBezTo>
                    <a:pt x="0" y="1861"/>
                    <a:pt x="76" y="1905"/>
                    <a:pt x="137" y="1870"/>
                  </a:cubicBezTo>
                  <a:close/>
                </a:path>
              </a:pathLst>
            </a:custGeom>
            <a:solidFill>
              <a:srgbClr val="3B3946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g35eb8ef5a30_0_100"/>
            <p:cNvSpPr/>
            <p:nvPr/>
          </p:nvSpPr>
          <p:spPr>
            <a:xfrm>
              <a:off x="15730538" y="8097838"/>
              <a:ext cx="869949" cy="1450976"/>
            </a:xfrm>
            <a:custGeom>
              <a:rect b="b" l="l" r="r" t="t"/>
              <a:pathLst>
                <a:path extrusionOk="0" h="1906" w="1143">
                  <a:moveTo>
                    <a:pt x="135" y="1871"/>
                  </a:moveTo>
                  <a:lnTo>
                    <a:pt x="1098" y="1315"/>
                  </a:lnTo>
                  <a:cubicBezTo>
                    <a:pt x="1126" y="1299"/>
                    <a:pt x="1143" y="1269"/>
                    <a:pt x="1143" y="1237"/>
                  </a:cubicBezTo>
                  <a:lnTo>
                    <a:pt x="1143" y="113"/>
                  </a:lnTo>
                  <a:cubicBezTo>
                    <a:pt x="1143" y="43"/>
                    <a:pt x="1068" y="0"/>
                    <a:pt x="1008" y="35"/>
                  </a:cubicBezTo>
                  <a:lnTo>
                    <a:pt x="45" y="590"/>
                  </a:lnTo>
                  <a:cubicBezTo>
                    <a:pt x="17" y="607"/>
                    <a:pt x="0" y="636"/>
                    <a:pt x="0" y="669"/>
                  </a:cubicBezTo>
                  <a:lnTo>
                    <a:pt x="0" y="1793"/>
                  </a:lnTo>
                  <a:cubicBezTo>
                    <a:pt x="0" y="1863"/>
                    <a:pt x="75" y="1906"/>
                    <a:pt x="135" y="1871"/>
                  </a:cubicBezTo>
                  <a:close/>
                </a:path>
              </a:pathLst>
            </a:custGeom>
            <a:solidFill>
              <a:srgbClr val="3B3946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g35eb8ef5a30_0_100"/>
            <p:cNvSpPr/>
            <p:nvPr/>
          </p:nvSpPr>
          <p:spPr>
            <a:xfrm>
              <a:off x="18295938" y="6388100"/>
              <a:ext cx="2990848" cy="2649541"/>
            </a:xfrm>
            <a:custGeom>
              <a:rect b="b" l="l" r="r" t="t"/>
              <a:pathLst>
                <a:path extrusionOk="0" h="3482" w="3930">
                  <a:moveTo>
                    <a:pt x="3867" y="1310"/>
                  </a:moveTo>
                  <a:lnTo>
                    <a:pt x="189" y="3433"/>
                  </a:lnTo>
                  <a:cubicBezTo>
                    <a:pt x="105" y="3482"/>
                    <a:pt x="0" y="3421"/>
                    <a:pt x="0" y="3324"/>
                  </a:cubicBezTo>
                  <a:lnTo>
                    <a:pt x="0" y="2282"/>
                  </a:lnTo>
                  <a:cubicBezTo>
                    <a:pt x="0" y="2237"/>
                    <a:pt x="24" y="2195"/>
                    <a:pt x="63" y="2173"/>
                  </a:cubicBezTo>
                  <a:lnTo>
                    <a:pt x="3742" y="49"/>
                  </a:lnTo>
                  <a:cubicBezTo>
                    <a:pt x="3825" y="0"/>
                    <a:pt x="3930" y="61"/>
                    <a:pt x="3930" y="158"/>
                  </a:cubicBezTo>
                  <a:lnTo>
                    <a:pt x="3930" y="1201"/>
                  </a:lnTo>
                  <a:cubicBezTo>
                    <a:pt x="3930" y="1246"/>
                    <a:pt x="3906" y="1287"/>
                    <a:pt x="3867" y="1310"/>
                  </a:cubicBezTo>
                  <a:close/>
                </a:path>
              </a:pathLst>
            </a:custGeom>
            <a:solidFill>
              <a:srgbClr val="A0C7F2">
                <a:alpha val="6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5" name="Google Shape;165;g35eb8ef5a30_0_100"/>
            <p:cNvSpPr/>
            <p:nvPr/>
          </p:nvSpPr>
          <p:spPr>
            <a:xfrm>
              <a:off x="18430877" y="7942262"/>
              <a:ext cx="382588" cy="855662"/>
            </a:xfrm>
            <a:custGeom>
              <a:rect b="b" l="l" r="r" t="t"/>
              <a:pathLst>
                <a:path extrusionOk="0" h="855662" w="382588">
                  <a:moveTo>
                    <a:pt x="382588" y="414337"/>
                  </a:moveTo>
                  <a:lnTo>
                    <a:pt x="382588" y="636139"/>
                  </a:lnTo>
                  <a:lnTo>
                    <a:pt x="0" y="855662"/>
                  </a:lnTo>
                  <a:lnTo>
                    <a:pt x="0" y="634620"/>
                  </a:lnTo>
                  <a:close/>
                  <a:moveTo>
                    <a:pt x="382588" y="0"/>
                  </a:moveTo>
                  <a:lnTo>
                    <a:pt x="382588" y="221838"/>
                  </a:lnTo>
                  <a:lnTo>
                    <a:pt x="0" y="442913"/>
                  </a:lnTo>
                  <a:lnTo>
                    <a:pt x="0" y="220313"/>
                  </a:ln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6" name="Google Shape;166;g35eb8ef5a30_0_100"/>
            <p:cNvSpPr/>
            <p:nvPr/>
          </p:nvSpPr>
          <p:spPr>
            <a:xfrm>
              <a:off x="18857913" y="6826250"/>
              <a:ext cx="2355849" cy="1416051"/>
            </a:xfrm>
            <a:custGeom>
              <a:rect b="b" l="l" r="r" t="t"/>
              <a:pathLst>
                <a:path extrusionOk="0" h="1862" w="3094">
                  <a:moveTo>
                    <a:pt x="1111" y="1577"/>
                  </a:moveTo>
                  <a:cubicBezTo>
                    <a:pt x="1111" y="1577"/>
                    <a:pt x="1110" y="1577"/>
                    <a:pt x="1110" y="1577"/>
                  </a:cubicBezTo>
                  <a:cubicBezTo>
                    <a:pt x="1105" y="1579"/>
                    <a:pt x="1101" y="1576"/>
                    <a:pt x="1101" y="1570"/>
                  </a:cubicBezTo>
                  <a:lnTo>
                    <a:pt x="1071" y="1045"/>
                  </a:lnTo>
                  <a:lnTo>
                    <a:pt x="916" y="1483"/>
                  </a:lnTo>
                  <a:cubicBezTo>
                    <a:pt x="915" y="1488"/>
                    <a:pt x="911" y="1492"/>
                    <a:pt x="908" y="1494"/>
                  </a:cubicBezTo>
                  <a:cubicBezTo>
                    <a:pt x="904" y="1496"/>
                    <a:pt x="901" y="1496"/>
                    <a:pt x="899" y="1493"/>
                  </a:cubicBezTo>
                  <a:lnTo>
                    <a:pt x="825" y="1387"/>
                  </a:lnTo>
                  <a:lnTo>
                    <a:pt x="772" y="1488"/>
                  </a:lnTo>
                  <a:cubicBezTo>
                    <a:pt x="770" y="1493"/>
                    <a:pt x="766" y="1496"/>
                    <a:pt x="763" y="1497"/>
                  </a:cubicBezTo>
                  <a:cubicBezTo>
                    <a:pt x="759" y="1498"/>
                    <a:pt x="757" y="1497"/>
                    <a:pt x="755" y="1493"/>
                  </a:cubicBezTo>
                  <a:lnTo>
                    <a:pt x="705" y="1361"/>
                  </a:lnTo>
                  <a:lnTo>
                    <a:pt x="619" y="1633"/>
                  </a:lnTo>
                  <a:cubicBezTo>
                    <a:pt x="617" y="1639"/>
                    <a:pt x="613" y="1644"/>
                    <a:pt x="608" y="1646"/>
                  </a:cubicBezTo>
                  <a:cubicBezTo>
                    <a:pt x="604" y="1648"/>
                    <a:pt x="601" y="1646"/>
                    <a:pt x="600" y="1641"/>
                  </a:cubicBezTo>
                  <a:lnTo>
                    <a:pt x="550" y="1385"/>
                  </a:lnTo>
                  <a:lnTo>
                    <a:pt x="424" y="1830"/>
                  </a:lnTo>
                  <a:cubicBezTo>
                    <a:pt x="423" y="1836"/>
                    <a:pt x="419" y="1841"/>
                    <a:pt x="415" y="1843"/>
                  </a:cubicBezTo>
                  <a:cubicBezTo>
                    <a:pt x="410" y="1845"/>
                    <a:pt x="407" y="1844"/>
                    <a:pt x="406" y="1839"/>
                  </a:cubicBezTo>
                  <a:lnTo>
                    <a:pt x="319" y="1555"/>
                  </a:lnTo>
                  <a:lnTo>
                    <a:pt x="260" y="1708"/>
                  </a:lnTo>
                  <a:cubicBezTo>
                    <a:pt x="258" y="1713"/>
                    <a:pt x="255" y="1717"/>
                    <a:pt x="251" y="1719"/>
                  </a:cubicBezTo>
                  <a:lnTo>
                    <a:pt x="10" y="1858"/>
                  </a:lnTo>
                  <a:cubicBezTo>
                    <a:pt x="5" y="1862"/>
                    <a:pt x="0" y="1858"/>
                    <a:pt x="0" y="1851"/>
                  </a:cubicBezTo>
                  <a:cubicBezTo>
                    <a:pt x="0" y="1843"/>
                    <a:pt x="5" y="1835"/>
                    <a:pt x="10" y="1832"/>
                  </a:cubicBezTo>
                  <a:lnTo>
                    <a:pt x="246" y="1695"/>
                  </a:lnTo>
                  <a:lnTo>
                    <a:pt x="314" y="1520"/>
                  </a:lnTo>
                  <a:cubicBezTo>
                    <a:pt x="316" y="1514"/>
                    <a:pt x="320" y="1510"/>
                    <a:pt x="323" y="1508"/>
                  </a:cubicBezTo>
                  <a:cubicBezTo>
                    <a:pt x="327" y="1507"/>
                    <a:pt x="330" y="1509"/>
                    <a:pt x="332" y="1513"/>
                  </a:cubicBezTo>
                  <a:lnTo>
                    <a:pt x="416" y="1792"/>
                  </a:lnTo>
                  <a:lnTo>
                    <a:pt x="544" y="1341"/>
                  </a:lnTo>
                  <a:cubicBezTo>
                    <a:pt x="545" y="1335"/>
                    <a:pt x="550" y="1329"/>
                    <a:pt x="554" y="1327"/>
                  </a:cubicBezTo>
                  <a:cubicBezTo>
                    <a:pt x="558" y="1325"/>
                    <a:pt x="562" y="1327"/>
                    <a:pt x="563" y="1332"/>
                  </a:cubicBezTo>
                  <a:lnTo>
                    <a:pt x="613" y="1591"/>
                  </a:lnTo>
                  <a:lnTo>
                    <a:pt x="697" y="1327"/>
                  </a:lnTo>
                  <a:cubicBezTo>
                    <a:pt x="699" y="1322"/>
                    <a:pt x="702" y="1317"/>
                    <a:pt x="707" y="1315"/>
                  </a:cubicBezTo>
                  <a:cubicBezTo>
                    <a:pt x="711" y="1313"/>
                    <a:pt x="714" y="1314"/>
                    <a:pt x="716" y="1318"/>
                  </a:cubicBezTo>
                  <a:lnTo>
                    <a:pt x="768" y="1457"/>
                  </a:lnTo>
                  <a:lnTo>
                    <a:pt x="820" y="1359"/>
                  </a:lnTo>
                  <a:cubicBezTo>
                    <a:pt x="822" y="1355"/>
                    <a:pt x="825" y="1352"/>
                    <a:pt x="828" y="1350"/>
                  </a:cubicBezTo>
                  <a:cubicBezTo>
                    <a:pt x="831" y="1349"/>
                    <a:pt x="834" y="1350"/>
                    <a:pt x="835" y="1352"/>
                  </a:cubicBezTo>
                  <a:lnTo>
                    <a:pt x="907" y="1456"/>
                  </a:lnTo>
                  <a:lnTo>
                    <a:pt x="1070" y="995"/>
                  </a:lnTo>
                  <a:cubicBezTo>
                    <a:pt x="1072" y="988"/>
                    <a:pt x="1076" y="983"/>
                    <a:pt x="1081" y="982"/>
                  </a:cubicBezTo>
                  <a:cubicBezTo>
                    <a:pt x="1085" y="981"/>
                    <a:pt x="1088" y="984"/>
                    <a:pt x="1088" y="990"/>
                  </a:cubicBezTo>
                  <a:lnTo>
                    <a:pt x="1117" y="1479"/>
                  </a:lnTo>
                  <a:lnTo>
                    <a:pt x="1201" y="1002"/>
                  </a:lnTo>
                  <a:cubicBezTo>
                    <a:pt x="1202" y="996"/>
                    <a:pt x="1206" y="990"/>
                    <a:pt x="1210" y="987"/>
                  </a:cubicBezTo>
                  <a:cubicBezTo>
                    <a:pt x="1215" y="984"/>
                    <a:pt x="1219" y="985"/>
                    <a:pt x="1220" y="990"/>
                  </a:cubicBezTo>
                  <a:lnTo>
                    <a:pt x="1293" y="1176"/>
                  </a:lnTo>
                  <a:lnTo>
                    <a:pt x="1358" y="904"/>
                  </a:lnTo>
                  <a:cubicBezTo>
                    <a:pt x="1360" y="897"/>
                    <a:pt x="1364" y="891"/>
                    <a:pt x="1368" y="889"/>
                  </a:cubicBezTo>
                  <a:cubicBezTo>
                    <a:pt x="1372" y="887"/>
                    <a:pt x="1376" y="888"/>
                    <a:pt x="1377" y="893"/>
                  </a:cubicBezTo>
                  <a:lnTo>
                    <a:pt x="1433" y="1092"/>
                  </a:lnTo>
                  <a:lnTo>
                    <a:pt x="1496" y="876"/>
                  </a:lnTo>
                  <a:cubicBezTo>
                    <a:pt x="1498" y="870"/>
                    <a:pt x="1502" y="864"/>
                    <a:pt x="1506" y="862"/>
                  </a:cubicBezTo>
                  <a:cubicBezTo>
                    <a:pt x="1510" y="860"/>
                    <a:pt x="1513" y="861"/>
                    <a:pt x="1515" y="866"/>
                  </a:cubicBezTo>
                  <a:lnTo>
                    <a:pt x="1569" y="1012"/>
                  </a:lnTo>
                  <a:lnTo>
                    <a:pt x="1647" y="702"/>
                  </a:lnTo>
                  <a:cubicBezTo>
                    <a:pt x="1648" y="696"/>
                    <a:pt x="1652" y="690"/>
                    <a:pt x="1657" y="688"/>
                  </a:cubicBezTo>
                  <a:cubicBezTo>
                    <a:pt x="1661" y="686"/>
                    <a:pt x="1665" y="688"/>
                    <a:pt x="1666" y="693"/>
                  </a:cubicBezTo>
                  <a:lnTo>
                    <a:pt x="1748" y="1067"/>
                  </a:lnTo>
                  <a:lnTo>
                    <a:pt x="1821" y="706"/>
                  </a:lnTo>
                  <a:cubicBezTo>
                    <a:pt x="1822" y="701"/>
                    <a:pt x="1825" y="695"/>
                    <a:pt x="1829" y="692"/>
                  </a:cubicBezTo>
                  <a:cubicBezTo>
                    <a:pt x="1833" y="689"/>
                    <a:pt x="1837" y="689"/>
                    <a:pt x="1839" y="693"/>
                  </a:cubicBezTo>
                  <a:lnTo>
                    <a:pt x="1916" y="815"/>
                  </a:lnTo>
                  <a:lnTo>
                    <a:pt x="1997" y="628"/>
                  </a:lnTo>
                  <a:cubicBezTo>
                    <a:pt x="1999" y="624"/>
                    <a:pt x="2001" y="620"/>
                    <a:pt x="2004" y="618"/>
                  </a:cubicBezTo>
                  <a:cubicBezTo>
                    <a:pt x="2007" y="616"/>
                    <a:pt x="2010" y="616"/>
                    <a:pt x="2012" y="617"/>
                  </a:cubicBezTo>
                  <a:lnTo>
                    <a:pt x="2127" y="696"/>
                  </a:lnTo>
                  <a:lnTo>
                    <a:pt x="2197" y="421"/>
                  </a:lnTo>
                  <a:cubicBezTo>
                    <a:pt x="2199" y="415"/>
                    <a:pt x="2203" y="409"/>
                    <a:pt x="2207" y="407"/>
                  </a:cubicBezTo>
                  <a:cubicBezTo>
                    <a:pt x="2211" y="405"/>
                    <a:pt x="2215" y="406"/>
                    <a:pt x="2216" y="411"/>
                  </a:cubicBezTo>
                  <a:lnTo>
                    <a:pt x="2312" y="745"/>
                  </a:lnTo>
                  <a:lnTo>
                    <a:pt x="2374" y="335"/>
                  </a:lnTo>
                  <a:cubicBezTo>
                    <a:pt x="2375" y="328"/>
                    <a:pt x="2379" y="322"/>
                    <a:pt x="2384" y="319"/>
                  </a:cubicBezTo>
                  <a:cubicBezTo>
                    <a:pt x="2388" y="316"/>
                    <a:pt x="2393" y="318"/>
                    <a:pt x="2394" y="323"/>
                  </a:cubicBezTo>
                  <a:lnTo>
                    <a:pt x="2434" y="499"/>
                  </a:lnTo>
                  <a:lnTo>
                    <a:pt x="2469" y="300"/>
                  </a:lnTo>
                  <a:cubicBezTo>
                    <a:pt x="2470" y="294"/>
                    <a:pt x="2474" y="288"/>
                    <a:pt x="2478" y="285"/>
                  </a:cubicBezTo>
                  <a:cubicBezTo>
                    <a:pt x="2482" y="282"/>
                    <a:pt x="2486" y="283"/>
                    <a:pt x="2488" y="287"/>
                  </a:cubicBezTo>
                  <a:lnTo>
                    <a:pt x="2558" y="436"/>
                  </a:lnTo>
                  <a:lnTo>
                    <a:pt x="2600" y="262"/>
                  </a:lnTo>
                  <a:cubicBezTo>
                    <a:pt x="2602" y="256"/>
                    <a:pt x="2605" y="251"/>
                    <a:pt x="2609" y="248"/>
                  </a:cubicBezTo>
                  <a:cubicBezTo>
                    <a:pt x="2613" y="246"/>
                    <a:pt x="2617" y="246"/>
                    <a:pt x="2619" y="250"/>
                  </a:cubicBezTo>
                  <a:lnTo>
                    <a:pt x="2731" y="479"/>
                  </a:lnTo>
                  <a:lnTo>
                    <a:pt x="2822" y="18"/>
                  </a:lnTo>
                  <a:cubicBezTo>
                    <a:pt x="2824" y="11"/>
                    <a:pt x="2827" y="5"/>
                    <a:pt x="2832" y="3"/>
                  </a:cubicBezTo>
                  <a:cubicBezTo>
                    <a:pt x="2836" y="0"/>
                    <a:pt x="2840" y="1"/>
                    <a:pt x="2842" y="6"/>
                  </a:cubicBezTo>
                  <a:lnTo>
                    <a:pt x="2888" y="170"/>
                  </a:lnTo>
                  <a:lnTo>
                    <a:pt x="3083" y="57"/>
                  </a:lnTo>
                  <a:cubicBezTo>
                    <a:pt x="3089" y="54"/>
                    <a:pt x="3094" y="57"/>
                    <a:pt x="3094" y="65"/>
                  </a:cubicBezTo>
                  <a:cubicBezTo>
                    <a:pt x="3094" y="72"/>
                    <a:pt x="3089" y="81"/>
                    <a:pt x="3083" y="84"/>
                  </a:cubicBezTo>
                  <a:lnTo>
                    <a:pt x="2880" y="202"/>
                  </a:lnTo>
                  <a:cubicBezTo>
                    <a:pt x="2876" y="204"/>
                    <a:pt x="2872" y="203"/>
                    <a:pt x="2871" y="198"/>
                  </a:cubicBezTo>
                  <a:lnTo>
                    <a:pt x="2832" y="61"/>
                  </a:lnTo>
                  <a:lnTo>
                    <a:pt x="2743" y="512"/>
                  </a:lnTo>
                  <a:cubicBezTo>
                    <a:pt x="2742" y="518"/>
                    <a:pt x="2739" y="524"/>
                    <a:pt x="2735" y="527"/>
                  </a:cubicBezTo>
                  <a:cubicBezTo>
                    <a:pt x="2731" y="530"/>
                    <a:pt x="2727" y="529"/>
                    <a:pt x="2725" y="525"/>
                  </a:cubicBezTo>
                  <a:lnTo>
                    <a:pt x="2611" y="294"/>
                  </a:lnTo>
                  <a:lnTo>
                    <a:pt x="2569" y="469"/>
                  </a:lnTo>
                  <a:cubicBezTo>
                    <a:pt x="2568" y="475"/>
                    <a:pt x="2564" y="480"/>
                    <a:pt x="2560" y="483"/>
                  </a:cubicBezTo>
                  <a:cubicBezTo>
                    <a:pt x="2556" y="485"/>
                    <a:pt x="2553" y="484"/>
                    <a:pt x="2551" y="481"/>
                  </a:cubicBezTo>
                  <a:lnTo>
                    <a:pt x="2482" y="335"/>
                  </a:lnTo>
                  <a:lnTo>
                    <a:pt x="2444" y="549"/>
                  </a:lnTo>
                  <a:cubicBezTo>
                    <a:pt x="2443" y="556"/>
                    <a:pt x="2439" y="562"/>
                    <a:pt x="2434" y="565"/>
                  </a:cubicBezTo>
                  <a:cubicBezTo>
                    <a:pt x="2434" y="565"/>
                    <a:pt x="2434" y="565"/>
                    <a:pt x="2434" y="565"/>
                  </a:cubicBezTo>
                  <a:cubicBezTo>
                    <a:pt x="2429" y="567"/>
                    <a:pt x="2425" y="566"/>
                    <a:pt x="2424" y="560"/>
                  </a:cubicBezTo>
                  <a:lnTo>
                    <a:pt x="2385" y="388"/>
                  </a:lnTo>
                  <a:lnTo>
                    <a:pt x="2323" y="793"/>
                  </a:lnTo>
                  <a:cubicBezTo>
                    <a:pt x="2322" y="799"/>
                    <a:pt x="2318" y="806"/>
                    <a:pt x="2314" y="809"/>
                  </a:cubicBezTo>
                  <a:cubicBezTo>
                    <a:pt x="2309" y="812"/>
                    <a:pt x="2305" y="810"/>
                    <a:pt x="2304" y="805"/>
                  </a:cubicBezTo>
                  <a:lnTo>
                    <a:pt x="2206" y="461"/>
                  </a:lnTo>
                  <a:lnTo>
                    <a:pt x="2140" y="717"/>
                  </a:lnTo>
                  <a:cubicBezTo>
                    <a:pt x="2139" y="722"/>
                    <a:pt x="2136" y="726"/>
                    <a:pt x="2133" y="729"/>
                  </a:cubicBezTo>
                  <a:cubicBezTo>
                    <a:pt x="2130" y="732"/>
                    <a:pt x="2126" y="733"/>
                    <a:pt x="2124" y="731"/>
                  </a:cubicBezTo>
                  <a:lnTo>
                    <a:pt x="2006" y="651"/>
                  </a:lnTo>
                  <a:lnTo>
                    <a:pt x="1924" y="843"/>
                  </a:lnTo>
                  <a:cubicBezTo>
                    <a:pt x="1922" y="847"/>
                    <a:pt x="1918" y="851"/>
                    <a:pt x="1915" y="853"/>
                  </a:cubicBezTo>
                  <a:cubicBezTo>
                    <a:pt x="1912" y="855"/>
                    <a:pt x="1909" y="854"/>
                    <a:pt x="1907" y="851"/>
                  </a:cubicBezTo>
                  <a:lnTo>
                    <a:pt x="1833" y="735"/>
                  </a:lnTo>
                  <a:lnTo>
                    <a:pt x="1757" y="1116"/>
                  </a:lnTo>
                  <a:cubicBezTo>
                    <a:pt x="1756" y="1122"/>
                    <a:pt x="1752" y="1128"/>
                    <a:pt x="1747" y="1131"/>
                  </a:cubicBezTo>
                  <a:cubicBezTo>
                    <a:pt x="1743" y="1134"/>
                    <a:pt x="1739" y="1132"/>
                    <a:pt x="1738" y="1127"/>
                  </a:cubicBezTo>
                  <a:lnTo>
                    <a:pt x="1654" y="747"/>
                  </a:lnTo>
                  <a:lnTo>
                    <a:pt x="1579" y="1048"/>
                  </a:lnTo>
                  <a:cubicBezTo>
                    <a:pt x="1577" y="1054"/>
                    <a:pt x="1573" y="1059"/>
                    <a:pt x="1569" y="1062"/>
                  </a:cubicBezTo>
                  <a:cubicBezTo>
                    <a:pt x="1569" y="1062"/>
                    <a:pt x="1569" y="1062"/>
                    <a:pt x="1569" y="1062"/>
                  </a:cubicBezTo>
                  <a:cubicBezTo>
                    <a:pt x="1565" y="1064"/>
                    <a:pt x="1561" y="1063"/>
                    <a:pt x="1560" y="1059"/>
                  </a:cubicBezTo>
                  <a:lnTo>
                    <a:pt x="1505" y="910"/>
                  </a:lnTo>
                  <a:lnTo>
                    <a:pt x="1441" y="1131"/>
                  </a:lnTo>
                  <a:cubicBezTo>
                    <a:pt x="1439" y="1137"/>
                    <a:pt x="1435" y="1142"/>
                    <a:pt x="1431" y="1144"/>
                  </a:cubicBezTo>
                  <a:cubicBezTo>
                    <a:pt x="1427" y="1146"/>
                    <a:pt x="1423" y="1144"/>
                    <a:pt x="1422" y="1140"/>
                  </a:cubicBezTo>
                  <a:lnTo>
                    <a:pt x="1367" y="944"/>
                  </a:lnTo>
                  <a:lnTo>
                    <a:pt x="1303" y="1211"/>
                  </a:lnTo>
                  <a:cubicBezTo>
                    <a:pt x="1302" y="1217"/>
                    <a:pt x="1298" y="1223"/>
                    <a:pt x="1294" y="1225"/>
                  </a:cubicBezTo>
                  <a:cubicBezTo>
                    <a:pt x="1290" y="1228"/>
                    <a:pt x="1286" y="1227"/>
                    <a:pt x="1284" y="1223"/>
                  </a:cubicBezTo>
                  <a:lnTo>
                    <a:pt x="1213" y="1040"/>
                  </a:lnTo>
                  <a:lnTo>
                    <a:pt x="1121" y="1561"/>
                  </a:lnTo>
                  <a:cubicBezTo>
                    <a:pt x="1120" y="1568"/>
                    <a:pt x="1116" y="1574"/>
                    <a:pt x="1111" y="1577"/>
                  </a:cubicBez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7" name="Google Shape;167;g35eb8ef5a30_0_100"/>
            <p:cNvSpPr/>
            <p:nvPr/>
          </p:nvSpPr>
          <p:spPr>
            <a:xfrm>
              <a:off x="19445288" y="4519613"/>
              <a:ext cx="149225" cy="244475"/>
            </a:xfrm>
            <a:custGeom>
              <a:rect b="b" l="l" r="r" t="t"/>
              <a:pathLst>
                <a:path extrusionOk="0" h="323" w="195">
                  <a:moveTo>
                    <a:pt x="195" y="105"/>
                  </a:moveTo>
                  <a:cubicBezTo>
                    <a:pt x="195" y="177"/>
                    <a:pt x="151" y="261"/>
                    <a:pt x="97" y="292"/>
                  </a:cubicBezTo>
                  <a:cubicBezTo>
                    <a:pt x="43" y="323"/>
                    <a:pt x="0" y="290"/>
                    <a:pt x="0" y="218"/>
                  </a:cubicBezTo>
                  <a:cubicBezTo>
                    <a:pt x="0" y="146"/>
                    <a:pt x="43" y="62"/>
                    <a:pt x="97" y="31"/>
                  </a:cubicBezTo>
                  <a:cubicBezTo>
                    <a:pt x="151" y="0"/>
                    <a:pt x="195" y="33"/>
                    <a:pt x="195" y="105"/>
                  </a:cubicBezTo>
                  <a:close/>
                </a:path>
              </a:pathLst>
            </a:custGeom>
            <a:solidFill>
              <a:srgbClr val="2A2A3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8" name="Google Shape;168;g35eb8ef5a30_0_100"/>
            <p:cNvSpPr/>
            <p:nvPr/>
          </p:nvSpPr>
          <p:spPr>
            <a:xfrm>
              <a:off x="19672300" y="4387850"/>
              <a:ext cx="149225" cy="246063"/>
            </a:xfrm>
            <a:custGeom>
              <a:rect b="b" l="l" r="r" t="t"/>
              <a:pathLst>
                <a:path extrusionOk="0" h="324" w="196">
                  <a:moveTo>
                    <a:pt x="196" y="105"/>
                  </a:moveTo>
                  <a:cubicBezTo>
                    <a:pt x="196" y="177"/>
                    <a:pt x="152" y="261"/>
                    <a:pt x="98" y="292"/>
                  </a:cubicBezTo>
                  <a:cubicBezTo>
                    <a:pt x="44" y="324"/>
                    <a:pt x="0" y="290"/>
                    <a:pt x="0" y="218"/>
                  </a:cubicBezTo>
                  <a:cubicBezTo>
                    <a:pt x="0" y="146"/>
                    <a:pt x="44" y="63"/>
                    <a:pt x="98" y="31"/>
                  </a:cubicBezTo>
                  <a:cubicBezTo>
                    <a:pt x="152" y="0"/>
                    <a:pt x="196" y="33"/>
                    <a:pt x="196" y="105"/>
                  </a:cubicBez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g35eb8ef5a30_0_100"/>
            <p:cNvSpPr/>
            <p:nvPr/>
          </p:nvSpPr>
          <p:spPr>
            <a:xfrm>
              <a:off x="19900900" y="4256088"/>
              <a:ext cx="149225" cy="246063"/>
            </a:xfrm>
            <a:custGeom>
              <a:rect b="b" l="l" r="r" t="t"/>
              <a:pathLst>
                <a:path extrusionOk="0" h="324" w="196">
                  <a:moveTo>
                    <a:pt x="196" y="105"/>
                  </a:moveTo>
                  <a:cubicBezTo>
                    <a:pt x="196" y="178"/>
                    <a:pt x="152" y="261"/>
                    <a:pt x="98" y="293"/>
                  </a:cubicBezTo>
                  <a:cubicBezTo>
                    <a:pt x="44" y="324"/>
                    <a:pt x="0" y="291"/>
                    <a:pt x="0" y="219"/>
                  </a:cubicBezTo>
                  <a:cubicBezTo>
                    <a:pt x="0" y="146"/>
                    <a:pt x="44" y="63"/>
                    <a:pt x="98" y="31"/>
                  </a:cubicBezTo>
                  <a:cubicBezTo>
                    <a:pt x="152" y="0"/>
                    <a:pt x="196" y="33"/>
                    <a:pt x="196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g35eb8ef5a30_0_100"/>
            <p:cNvSpPr/>
            <p:nvPr/>
          </p:nvSpPr>
          <p:spPr>
            <a:xfrm>
              <a:off x="17413288" y="4581525"/>
              <a:ext cx="2625728" cy="2951168"/>
            </a:xfrm>
            <a:custGeom>
              <a:rect b="b" l="l" r="r" t="t"/>
              <a:pathLst>
                <a:path extrusionOk="0" h="3878" w="3451">
                  <a:moveTo>
                    <a:pt x="1080" y="1382"/>
                  </a:moveTo>
                  <a:lnTo>
                    <a:pt x="1080" y="2213"/>
                  </a:lnTo>
                  <a:cubicBezTo>
                    <a:pt x="1080" y="2257"/>
                    <a:pt x="1056" y="2299"/>
                    <a:pt x="1017" y="2321"/>
                  </a:cubicBezTo>
                  <a:lnTo>
                    <a:pt x="63" y="2872"/>
                  </a:lnTo>
                  <a:cubicBezTo>
                    <a:pt x="24" y="2894"/>
                    <a:pt x="0" y="2936"/>
                    <a:pt x="0" y="2980"/>
                  </a:cubicBezTo>
                  <a:lnTo>
                    <a:pt x="0" y="3721"/>
                  </a:lnTo>
                  <a:cubicBezTo>
                    <a:pt x="0" y="3818"/>
                    <a:pt x="105" y="3878"/>
                    <a:pt x="188" y="3830"/>
                  </a:cubicBezTo>
                  <a:lnTo>
                    <a:pt x="1080" y="3315"/>
                  </a:lnTo>
                  <a:lnTo>
                    <a:pt x="3388" y="1982"/>
                  </a:lnTo>
                  <a:cubicBezTo>
                    <a:pt x="3427" y="1960"/>
                    <a:pt x="3451" y="1918"/>
                    <a:pt x="3451" y="1874"/>
                  </a:cubicBezTo>
                  <a:lnTo>
                    <a:pt x="3451" y="916"/>
                  </a:lnTo>
                  <a:lnTo>
                    <a:pt x="3451" y="157"/>
                  </a:lnTo>
                  <a:cubicBezTo>
                    <a:pt x="3451" y="61"/>
                    <a:pt x="3347" y="0"/>
                    <a:pt x="3263" y="49"/>
                  </a:cubicBezTo>
                  <a:lnTo>
                    <a:pt x="1142" y="1273"/>
                  </a:lnTo>
                  <a:cubicBezTo>
                    <a:pt x="1103" y="1296"/>
                    <a:pt x="1080" y="1337"/>
                    <a:pt x="1080" y="1382"/>
                  </a:cubicBezTo>
                  <a:close/>
                </a:path>
              </a:pathLst>
            </a:custGeom>
            <a:solidFill>
              <a:srgbClr val="4B75E3">
                <a:alpha val="2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g35eb8ef5a30_0_100"/>
            <p:cNvSpPr/>
            <p:nvPr/>
          </p:nvSpPr>
          <p:spPr>
            <a:xfrm>
              <a:off x="17402175" y="5661025"/>
              <a:ext cx="738187" cy="990601"/>
            </a:xfrm>
            <a:custGeom>
              <a:rect b="b" l="l" r="r" t="t"/>
              <a:pathLst>
                <a:path extrusionOk="0" h="1302" w="970">
                  <a:moveTo>
                    <a:pt x="892" y="31"/>
                  </a:moveTo>
                  <a:cubicBezTo>
                    <a:pt x="883" y="31"/>
                    <a:pt x="875" y="33"/>
                    <a:pt x="867" y="37"/>
                  </a:cubicBezTo>
                  <a:lnTo>
                    <a:pt x="53" y="507"/>
                  </a:lnTo>
                  <a:cubicBezTo>
                    <a:pt x="37" y="516"/>
                    <a:pt x="28" y="533"/>
                    <a:pt x="28" y="551"/>
                  </a:cubicBezTo>
                  <a:lnTo>
                    <a:pt x="28" y="1224"/>
                  </a:lnTo>
                  <a:cubicBezTo>
                    <a:pt x="28" y="1242"/>
                    <a:pt x="37" y="1258"/>
                    <a:pt x="53" y="1267"/>
                  </a:cubicBezTo>
                  <a:cubicBezTo>
                    <a:pt x="69" y="1276"/>
                    <a:pt x="88" y="1276"/>
                    <a:pt x="103" y="1267"/>
                  </a:cubicBezTo>
                  <a:lnTo>
                    <a:pt x="917" y="797"/>
                  </a:lnTo>
                  <a:cubicBezTo>
                    <a:pt x="933" y="789"/>
                    <a:pt x="942" y="772"/>
                    <a:pt x="942" y="754"/>
                  </a:cubicBezTo>
                  <a:lnTo>
                    <a:pt x="942" y="81"/>
                  </a:lnTo>
                  <a:cubicBezTo>
                    <a:pt x="942" y="63"/>
                    <a:pt x="933" y="47"/>
                    <a:pt x="917" y="37"/>
                  </a:cubicBezTo>
                  <a:cubicBezTo>
                    <a:pt x="909" y="33"/>
                    <a:pt x="901" y="31"/>
                    <a:pt x="892" y="31"/>
                  </a:cubicBezTo>
                  <a:close/>
                  <a:moveTo>
                    <a:pt x="78" y="1302"/>
                  </a:moveTo>
                  <a:cubicBezTo>
                    <a:pt x="65" y="1302"/>
                    <a:pt x="51" y="1298"/>
                    <a:pt x="39" y="1291"/>
                  </a:cubicBezTo>
                  <a:cubicBezTo>
                    <a:pt x="15" y="1277"/>
                    <a:pt x="0" y="1252"/>
                    <a:pt x="0" y="1224"/>
                  </a:cubicBezTo>
                  <a:lnTo>
                    <a:pt x="0" y="551"/>
                  </a:lnTo>
                  <a:cubicBezTo>
                    <a:pt x="0" y="523"/>
                    <a:pt x="15" y="497"/>
                    <a:pt x="39" y="484"/>
                  </a:cubicBezTo>
                  <a:lnTo>
                    <a:pt x="853" y="14"/>
                  </a:lnTo>
                  <a:cubicBezTo>
                    <a:pt x="877" y="0"/>
                    <a:pt x="906" y="0"/>
                    <a:pt x="931" y="14"/>
                  </a:cubicBezTo>
                  <a:cubicBezTo>
                    <a:pt x="955" y="28"/>
                    <a:pt x="970" y="53"/>
                    <a:pt x="970" y="81"/>
                  </a:cubicBezTo>
                  <a:lnTo>
                    <a:pt x="970" y="754"/>
                  </a:lnTo>
                  <a:cubicBezTo>
                    <a:pt x="970" y="782"/>
                    <a:pt x="955" y="807"/>
                    <a:pt x="931" y="821"/>
                  </a:cubicBezTo>
                  <a:lnTo>
                    <a:pt x="117" y="1291"/>
                  </a:lnTo>
                  <a:cubicBezTo>
                    <a:pt x="105" y="1298"/>
                    <a:pt x="91" y="1302"/>
                    <a:pt x="78" y="1302"/>
                  </a:cubicBezTo>
                  <a:close/>
                </a:path>
              </a:pathLst>
            </a:custGeom>
            <a:solidFill>
              <a:srgbClr val="4B75E3">
                <a:alpha val="4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g35eb8ef5a30_0_100"/>
            <p:cNvSpPr/>
            <p:nvPr/>
          </p:nvSpPr>
          <p:spPr>
            <a:xfrm>
              <a:off x="17573623" y="5130170"/>
              <a:ext cx="2330452" cy="2184171"/>
            </a:xfrm>
            <a:custGeom>
              <a:rect b="b" l="l" r="r" t="t"/>
              <a:pathLst>
                <a:path extrusionOk="0" h="2184171" w="2330452">
                  <a:moveTo>
                    <a:pt x="2325316" y="831901"/>
                  </a:moveTo>
                  <a:cubicBezTo>
                    <a:pt x="2328360" y="833612"/>
                    <a:pt x="2330452" y="836844"/>
                    <a:pt x="2330452" y="840646"/>
                  </a:cubicBezTo>
                  <a:cubicBezTo>
                    <a:pt x="2330452" y="844448"/>
                    <a:pt x="2328168" y="848250"/>
                    <a:pt x="2325126" y="849771"/>
                  </a:cubicBezTo>
                  <a:lnTo>
                    <a:pt x="15218" y="2182816"/>
                  </a:lnTo>
                  <a:cubicBezTo>
                    <a:pt x="8370" y="2186618"/>
                    <a:pt x="0" y="2182056"/>
                    <a:pt x="0" y="2173691"/>
                  </a:cubicBezTo>
                  <a:cubicBezTo>
                    <a:pt x="0" y="2169889"/>
                    <a:pt x="1522" y="2166847"/>
                    <a:pt x="5326" y="2164566"/>
                  </a:cubicBezTo>
                  <a:lnTo>
                    <a:pt x="2314474" y="832281"/>
                  </a:lnTo>
                  <a:cubicBezTo>
                    <a:pt x="2318278" y="830000"/>
                    <a:pt x="2322272" y="830190"/>
                    <a:pt x="2325316" y="831901"/>
                  </a:cubicBezTo>
                  <a:close/>
                  <a:moveTo>
                    <a:pt x="2314474" y="704520"/>
                  </a:moveTo>
                  <a:cubicBezTo>
                    <a:pt x="2322082" y="700718"/>
                    <a:pt x="2330452" y="705281"/>
                    <a:pt x="2330452" y="713646"/>
                  </a:cubicBezTo>
                  <a:cubicBezTo>
                    <a:pt x="2330452" y="717448"/>
                    <a:pt x="2328168" y="720490"/>
                    <a:pt x="2325126" y="722771"/>
                  </a:cubicBezTo>
                  <a:lnTo>
                    <a:pt x="15218" y="2055056"/>
                  </a:lnTo>
                  <a:cubicBezTo>
                    <a:pt x="8370" y="2059618"/>
                    <a:pt x="0" y="2054295"/>
                    <a:pt x="0" y="2045930"/>
                  </a:cubicBezTo>
                  <a:cubicBezTo>
                    <a:pt x="0" y="2042889"/>
                    <a:pt x="1522" y="2039086"/>
                    <a:pt x="5326" y="2037566"/>
                  </a:cubicBezTo>
                  <a:close/>
                  <a:moveTo>
                    <a:pt x="2314474" y="575937"/>
                  </a:moveTo>
                  <a:cubicBezTo>
                    <a:pt x="2322082" y="572130"/>
                    <a:pt x="2330452" y="577460"/>
                    <a:pt x="2330452" y="585073"/>
                  </a:cubicBezTo>
                  <a:cubicBezTo>
                    <a:pt x="2330452" y="588879"/>
                    <a:pt x="2328168" y="592686"/>
                    <a:pt x="2325126" y="594209"/>
                  </a:cubicBezTo>
                  <a:lnTo>
                    <a:pt x="15218" y="1928812"/>
                  </a:lnTo>
                  <a:cubicBezTo>
                    <a:pt x="8370" y="1932618"/>
                    <a:pt x="0" y="1927289"/>
                    <a:pt x="0" y="1919676"/>
                  </a:cubicBezTo>
                  <a:cubicBezTo>
                    <a:pt x="0" y="1915869"/>
                    <a:pt x="1522" y="1912062"/>
                    <a:pt x="5326" y="1910540"/>
                  </a:cubicBezTo>
                  <a:close/>
                  <a:moveTo>
                    <a:pt x="1837374" y="510848"/>
                  </a:moveTo>
                  <a:cubicBezTo>
                    <a:pt x="1844232" y="507043"/>
                    <a:pt x="1852614" y="511609"/>
                    <a:pt x="1852614" y="519978"/>
                  </a:cubicBezTo>
                  <a:cubicBezTo>
                    <a:pt x="1852614" y="523783"/>
                    <a:pt x="1851090" y="526826"/>
                    <a:pt x="1847280" y="529109"/>
                  </a:cubicBezTo>
                  <a:lnTo>
                    <a:pt x="841502" y="1108903"/>
                  </a:lnTo>
                  <a:cubicBezTo>
                    <a:pt x="833882" y="1113468"/>
                    <a:pt x="825500" y="1108142"/>
                    <a:pt x="825500" y="1099772"/>
                  </a:cubicBezTo>
                  <a:cubicBezTo>
                    <a:pt x="825500" y="1096729"/>
                    <a:pt x="827786" y="1092924"/>
                    <a:pt x="830834" y="1091403"/>
                  </a:cubicBezTo>
                  <a:close/>
                  <a:moveTo>
                    <a:pt x="2325316" y="447731"/>
                  </a:moveTo>
                  <a:cubicBezTo>
                    <a:pt x="2328360" y="449444"/>
                    <a:pt x="2330452" y="452679"/>
                    <a:pt x="2330452" y="456486"/>
                  </a:cubicBezTo>
                  <a:cubicBezTo>
                    <a:pt x="2330452" y="460292"/>
                    <a:pt x="2328168" y="464099"/>
                    <a:pt x="2325126" y="465622"/>
                  </a:cubicBezTo>
                  <a:lnTo>
                    <a:pt x="15218" y="1800225"/>
                  </a:lnTo>
                  <a:cubicBezTo>
                    <a:pt x="8370" y="1804031"/>
                    <a:pt x="0" y="1799463"/>
                    <a:pt x="0" y="1791089"/>
                  </a:cubicBezTo>
                  <a:cubicBezTo>
                    <a:pt x="0" y="1787282"/>
                    <a:pt x="1522" y="1784237"/>
                    <a:pt x="5326" y="1781953"/>
                  </a:cubicBezTo>
                  <a:lnTo>
                    <a:pt x="2314474" y="448111"/>
                  </a:lnTo>
                  <a:cubicBezTo>
                    <a:pt x="2318278" y="445827"/>
                    <a:pt x="2322272" y="446018"/>
                    <a:pt x="2325316" y="447731"/>
                  </a:cubicBezTo>
                  <a:close/>
                  <a:moveTo>
                    <a:pt x="1837374" y="383848"/>
                  </a:moveTo>
                  <a:cubicBezTo>
                    <a:pt x="1844232" y="380043"/>
                    <a:pt x="1852614" y="385369"/>
                    <a:pt x="1852614" y="392978"/>
                  </a:cubicBezTo>
                  <a:cubicBezTo>
                    <a:pt x="1852614" y="396783"/>
                    <a:pt x="1851090" y="400587"/>
                    <a:pt x="1847280" y="402109"/>
                  </a:cubicBezTo>
                  <a:lnTo>
                    <a:pt x="841502" y="982664"/>
                  </a:lnTo>
                  <a:cubicBezTo>
                    <a:pt x="833882" y="986468"/>
                    <a:pt x="825500" y="981142"/>
                    <a:pt x="825500" y="973533"/>
                  </a:cubicBezTo>
                  <a:cubicBezTo>
                    <a:pt x="825500" y="969729"/>
                    <a:pt x="827786" y="965924"/>
                    <a:pt x="830834" y="964403"/>
                  </a:cubicBezTo>
                  <a:close/>
                  <a:moveTo>
                    <a:pt x="1847566" y="255735"/>
                  </a:moveTo>
                  <a:cubicBezTo>
                    <a:pt x="1850518" y="257542"/>
                    <a:pt x="1852614" y="260966"/>
                    <a:pt x="1852614" y="265151"/>
                  </a:cubicBezTo>
                  <a:cubicBezTo>
                    <a:pt x="1852614" y="268195"/>
                    <a:pt x="1851090" y="271999"/>
                    <a:pt x="1847280" y="273521"/>
                  </a:cubicBezTo>
                  <a:lnTo>
                    <a:pt x="841502" y="854076"/>
                  </a:lnTo>
                  <a:cubicBezTo>
                    <a:pt x="833882" y="857880"/>
                    <a:pt x="825500" y="853315"/>
                    <a:pt x="825500" y="844945"/>
                  </a:cubicBezTo>
                  <a:cubicBezTo>
                    <a:pt x="825500" y="841141"/>
                    <a:pt x="827786" y="838097"/>
                    <a:pt x="830834" y="835815"/>
                  </a:cubicBezTo>
                  <a:lnTo>
                    <a:pt x="1837374" y="256021"/>
                  </a:lnTo>
                  <a:cubicBezTo>
                    <a:pt x="1840804" y="253738"/>
                    <a:pt x="1844614" y="253928"/>
                    <a:pt x="1847566" y="255735"/>
                  </a:cubicBezTo>
                  <a:close/>
                  <a:moveTo>
                    <a:pt x="1837374" y="128260"/>
                  </a:moveTo>
                  <a:cubicBezTo>
                    <a:pt x="1844232" y="124455"/>
                    <a:pt x="1852614" y="129021"/>
                    <a:pt x="1852614" y="137390"/>
                  </a:cubicBezTo>
                  <a:cubicBezTo>
                    <a:pt x="1852614" y="141195"/>
                    <a:pt x="1851090" y="144238"/>
                    <a:pt x="1847280" y="146521"/>
                  </a:cubicBezTo>
                  <a:lnTo>
                    <a:pt x="841502" y="726315"/>
                  </a:lnTo>
                  <a:cubicBezTo>
                    <a:pt x="833882" y="730880"/>
                    <a:pt x="825500" y="725554"/>
                    <a:pt x="825500" y="717184"/>
                  </a:cubicBezTo>
                  <a:cubicBezTo>
                    <a:pt x="825500" y="714141"/>
                    <a:pt x="827786" y="710336"/>
                    <a:pt x="830834" y="708815"/>
                  </a:cubicBezTo>
                  <a:close/>
                  <a:moveTo>
                    <a:pt x="1837374" y="1260"/>
                  </a:moveTo>
                  <a:cubicBezTo>
                    <a:pt x="1844232" y="-2545"/>
                    <a:pt x="1852614" y="2781"/>
                    <a:pt x="1852614" y="10390"/>
                  </a:cubicBezTo>
                  <a:cubicBezTo>
                    <a:pt x="1852614" y="14195"/>
                    <a:pt x="1851090" y="17999"/>
                    <a:pt x="1847280" y="19521"/>
                  </a:cubicBezTo>
                  <a:lnTo>
                    <a:pt x="841502" y="600076"/>
                  </a:lnTo>
                  <a:cubicBezTo>
                    <a:pt x="833882" y="603880"/>
                    <a:pt x="825500" y="598554"/>
                    <a:pt x="825500" y="590945"/>
                  </a:cubicBezTo>
                  <a:cubicBezTo>
                    <a:pt x="825500" y="587141"/>
                    <a:pt x="827786" y="583336"/>
                    <a:pt x="830834" y="581815"/>
                  </a:cubicBez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g35eb8ef5a30_0_100"/>
            <p:cNvSpPr/>
            <p:nvPr/>
          </p:nvSpPr>
          <p:spPr>
            <a:xfrm>
              <a:off x="20991513" y="3630613"/>
              <a:ext cx="66675" cy="157163"/>
            </a:xfrm>
            <a:custGeom>
              <a:rect b="b" l="l" r="r" t="t"/>
              <a:pathLst>
                <a:path extrusionOk="0" h="207" w="89">
                  <a:moveTo>
                    <a:pt x="89" y="156"/>
                  </a:moveTo>
                  <a:lnTo>
                    <a:pt x="0" y="207"/>
                  </a:lnTo>
                  <a:lnTo>
                    <a:pt x="0" y="51"/>
                  </a:lnTo>
                  <a:lnTo>
                    <a:pt x="89" y="0"/>
                  </a:lnTo>
                  <a:lnTo>
                    <a:pt x="89" y="156"/>
                  </a:lnTo>
                  <a:close/>
                </a:path>
              </a:pathLst>
            </a:custGeom>
            <a:solidFill>
              <a:srgbClr val="E68B8A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g35eb8ef5a30_0_100"/>
            <p:cNvSpPr/>
            <p:nvPr/>
          </p:nvSpPr>
          <p:spPr>
            <a:xfrm>
              <a:off x="15894050" y="6450013"/>
              <a:ext cx="593724" cy="782637"/>
            </a:xfrm>
            <a:custGeom>
              <a:rect b="b" l="l" r="r" t="t"/>
              <a:pathLst>
                <a:path extrusionOk="0" h="1029" w="780">
                  <a:moveTo>
                    <a:pt x="390" y="1029"/>
                  </a:moveTo>
                  <a:lnTo>
                    <a:pt x="87" y="819"/>
                  </a:lnTo>
                  <a:cubicBezTo>
                    <a:pt x="3" y="761"/>
                    <a:pt x="0" y="585"/>
                    <a:pt x="80" y="427"/>
                  </a:cubicBezTo>
                  <a:cubicBezTo>
                    <a:pt x="160" y="269"/>
                    <a:pt x="292" y="188"/>
                    <a:pt x="376" y="246"/>
                  </a:cubicBezTo>
                  <a:lnTo>
                    <a:pt x="389" y="255"/>
                  </a:lnTo>
                  <a:lnTo>
                    <a:pt x="403" y="229"/>
                  </a:lnTo>
                  <a:cubicBezTo>
                    <a:pt x="487" y="73"/>
                    <a:pt x="620" y="0"/>
                    <a:pt x="700" y="65"/>
                  </a:cubicBezTo>
                  <a:cubicBezTo>
                    <a:pt x="780" y="131"/>
                    <a:pt x="778" y="309"/>
                    <a:pt x="694" y="465"/>
                  </a:cubicBezTo>
                  <a:lnTo>
                    <a:pt x="390" y="1029"/>
                  </a:lnTo>
                  <a:close/>
                </a:path>
              </a:pathLst>
            </a:custGeom>
            <a:solidFill>
              <a:srgbClr val="F45179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5" name="Google Shape;175;g35eb8ef5a30_0_100"/>
            <p:cNvSpPr/>
            <p:nvPr/>
          </p:nvSpPr>
          <p:spPr>
            <a:xfrm>
              <a:off x="16119475" y="8596313"/>
              <a:ext cx="355599" cy="598488"/>
            </a:xfrm>
            <a:custGeom>
              <a:rect b="b" l="l" r="r" t="t"/>
              <a:pathLst>
                <a:path extrusionOk="0" h="786" w="467">
                  <a:moveTo>
                    <a:pt x="467" y="517"/>
                  </a:moveTo>
                  <a:lnTo>
                    <a:pt x="0" y="786"/>
                  </a:lnTo>
                  <a:lnTo>
                    <a:pt x="0" y="270"/>
                  </a:lnTo>
                  <a:lnTo>
                    <a:pt x="467" y="0"/>
                  </a:lnTo>
                  <a:lnTo>
                    <a:pt x="467" y="517"/>
                  </a:ln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6" name="Google Shape;176;g35eb8ef5a30_0_100"/>
            <p:cNvSpPr/>
            <p:nvPr/>
          </p:nvSpPr>
          <p:spPr>
            <a:xfrm>
              <a:off x="16119475" y="8556625"/>
              <a:ext cx="355599" cy="244475"/>
            </a:xfrm>
            <a:custGeom>
              <a:rect b="b" l="l" r="r" t="t"/>
              <a:pathLst>
                <a:path extrusionOk="0" h="322" w="467">
                  <a:moveTo>
                    <a:pt x="323" y="0"/>
                  </a:moveTo>
                  <a:lnTo>
                    <a:pt x="144" y="103"/>
                  </a:lnTo>
                  <a:lnTo>
                    <a:pt x="0" y="322"/>
                  </a:lnTo>
                  <a:lnTo>
                    <a:pt x="467" y="52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A0C7F2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g35eb8ef5a30_0_100"/>
            <p:cNvSpPr/>
            <p:nvPr/>
          </p:nvSpPr>
          <p:spPr>
            <a:xfrm>
              <a:off x="16229013" y="8472488"/>
              <a:ext cx="134938" cy="161925"/>
            </a:xfrm>
            <a:custGeom>
              <a:rect b="b" l="l" r="r" t="t"/>
              <a:pathLst>
                <a:path extrusionOk="0" h="214" w="179">
                  <a:moveTo>
                    <a:pt x="179" y="0"/>
                  </a:moveTo>
                  <a:lnTo>
                    <a:pt x="0" y="103"/>
                  </a:lnTo>
                  <a:lnTo>
                    <a:pt x="0" y="214"/>
                  </a:lnTo>
                  <a:lnTo>
                    <a:pt x="179" y="11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1E5FE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g35eb8ef5a30_0_100"/>
            <p:cNvSpPr/>
            <p:nvPr/>
          </p:nvSpPr>
          <p:spPr>
            <a:xfrm>
              <a:off x="16205200" y="8415338"/>
              <a:ext cx="182563" cy="149225"/>
            </a:xfrm>
            <a:custGeom>
              <a:rect b="b" l="l" r="r" t="t"/>
              <a:pathLst>
                <a:path extrusionOk="0" h="196" w="239">
                  <a:moveTo>
                    <a:pt x="239" y="58"/>
                  </a:moveTo>
                  <a:lnTo>
                    <a:pt x="0" y="196"/>
                  </a:lnTo>
                  <a:lnTo>
                    <a:pt x="0" y="138"/>
                  </a:lnTo>
                  <a:lnTo>
                    <a:pt x="239" y="0"/>
                  </a:lnTo>
                  <a:lnTo>
                    <a:pt x="239" y="58"/>
                  </a:lnTo>
                  <a:close/>
                </a:path>
              </a:pathLst>
            </a:custGeom>
            <a:solidFill>
              <a:srgbClr val="77A5F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g35eb8ef5a30_0_100"/>
            <p:cNvSpPr/>
            <p:nvPr/>
          </p:nvSpPr>
          <p:spPr>
            <a:xfrm>
              <a:off x="16119475" y="8670925"/>
              <a:ext cx="355599" cy="449263"/>
            </a:xfrm>
            <a:custGeom>
              <a:rect b="b" l="l" r="r" t="t"/>
              <a:pathLst>
                <a:path extrusionOk="0" h="590" w="467">
                  <a:moveTo>
                    <a:pt x="467" y="321"/>
                  </a:moveTo>
                  <a:lnTo>
                    <a:pt x="0" y="590"/>
                  </a:lnTo>
                  <a:lnTo>
                    <a:pt x="0" y="270"/>
                  </a:lnTo>
                  <a:lnTo>
                    <a:pt x="467" y="0"/>
                  </a:lnTo>
                  <a:lnTo>
                    <a:pt x="467" y="321"/>
                  </a:ln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g35eb8ef5a30_0_100"/>
            <p:cNvSpPr/>
            <p:nvPr/>
          </p:nvSpPr>
          <p:spPr>
            <a:xfrm>
              <a:off x="16254413" y="8786813"/>
              <a:ext cx="134938" cy="187325"/>
            </a:xfrm>
            <a:custGeom>
              <a:rect b="b" l="l" r="r" t="t"/>
              <a:pathLst>
                <a:path extrusionOk="0" h="245" w="176">
                  <a:moveTo>
                    <a:pt x="176" y="33"/>
                  </a:moveTo>
                  <a:lnTo>
                    <a:pt x="121" y="65"/>
                  </a:lnTo>
                  <a:lnTo>
                    <a:pt x="121" y="0"/>
                  </a:lnTo>
                  <a:lnTo>
                    <a:pt x="55" y="38"/>
                  </a:lnTo>
                  <a:lnTo>
                    <a:pt x="55" y="103"/>
                  </a:lnTo>
                  <a:lnTo>
                    <a:pt x="0" y="135"/>
                  </a:lnTo>
                  <a:lnTo>
                    <a:pt x="0" y="212"/>
                  </a:lnTo>
                  <a:lnTo>
                    <a:pt x="55" y="180"/>
                  </a:lnTo>
                  <a:lnTo>
                    <a:pt x="55" y="245"/>
                  </a:lnTo>
                  <a:lnTo>
                    <a:pt x="121" y="207"/>
                  </a:lnTo>
                  <a:lnTo>
                    <a:pt x="121" y="142"/>
                  </a:lnTo>
                  <a:lnTo>
                    <a:pt x="176" y="111"/>
                  </a:lnTo>
                  <a:lnTo>
                    <a:pt x="176" y="33"/>
                  </a:ln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g35eb8ef5a30_0_100"/>
            <p:cNvSpPr/>
            <p:nvPr/>
          </p:nvSpPr>
          <p:spPr>
            <a:xfrm>
              <a:off x="15989300" y="8955088"/>
              <a:ext cx="179388" cy="261938"/>
            </a:xfrm>
            <a:custGeom>
              <a:rect b="b" l="l" r="r" t="t"/>
              <a:pathLst>
                <a:path extrusionOk="0" h="343" w="235">
                  <a:moveTo>
                    <a:pt x="149" y="258"/>
                  </a:moveTo>
                  <a:cubicBezTo>
                    <a:pt x="196" y="230"/>
                    <a:pt x="235" y="156"/>
                    <a:pt x="235" y="92"/>
                  </a:cubicBezTo>
                  <a:cubicBezTo>
                    <a:pt x="235" y="29"/>
                    <a:pt x="196" y="0"/>
                    <a:pt x="149" y="27"/>
                  </a:cubicBezTo>
                  <a:lnTo>
                    <a:pt x="0" y="113"/>
                  </a:lnTo>
                  <a:lnTo>
                    <a:pt x="0" y="343"/>
                  </a:lnTo>
                  <a:lnTo>
                    <a:pt x="149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g35eb8ef5a30_0_100"/>
            <p:cNvSpPr/>
            <p:nvPr/>
          </p:nvSpPr>
          <p:spPr>
            <a:xfrm>
              <a:off x="15813088" y="9040813"/>
              <a:ext cx="176213" cy="260350"/>
            </a:xfrm>
            <a:custGeom>
              <a:rect b="b" l="l" r="r" t="t"/>
              <a:pathLst>
                <a:path extrusionOk="0" h="341" w="231">
                  <a:moveTo>
                    <a:pt x="87" y="314"/>
                  </a:moveTo>
                  <a:lnTo>
                    <a:pt x="231" y="230"/>
                  </a:lnTo>
                  <a:lnTo>
                    <a:pt x="231" y="0"/>
                  </a:lnTo>
                  <a:lnTo>
                    <a:pt x="87" y="83"/>
                  </a:lnTo>
                  <a:cubicBezTo>
                    <a:pt x="39" y="111"/>
                    <a:pt x="0" y="185"/>
                    <a:pt x="0" y="248"/>
                  </a:cubicBezTo>
                  <a:cubicBezTo>
                    <a:pt x="0" y="312"/>
                    <a:pt x="39" y="341"/>
                    <a:pt x="87" y="314"/>
                  </a:cubicBez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g35eb8ef5a30_0_100"/>
            <p:cNvSpPr/>
            <p:nvPr/>
          </p:nvSpPr>
          <p:spPr>
            <a:xfrm>
              <a:off x="20970875" y="3657600"/>
              <a:ext cx="109538" cy="806450"/>
            </a:xfrm>
            <a:custGeom>
              <a:rect b="b" l="l" r="r" t="t"/>
              <a:pathLst>
                <a:path extrusionOk="0" h="1059" w="144">
                  <a:moveTo>
                    <a:pt x="72" y="1036"/>
                  </a:moveTo>
                  <a:lnTo>
                    <a:pt x="72" y="1036"/>
                  </a:lnTo>
                  <a:cubicBezTo>
                    <a:pt x="33" y="1059"/>
                    <a:pt x="0" y="1034"/>
                    <a:pt x="0" y="981"/>
                  </a:cubicBezTo>
                  <a:lnTo>
                    <a:pt x="0" y="83"/>
                  </a:lnTo>
                  <a:lnTo>
                    <a:pt x="144" y="0"/>
                  </a:lnTo>
                  <a:lnTo>
                    <a:pt x="144" y="898"/>
                  </a:lnTo>
                  <a:cubicBezTo>
                    <a:pt x="144" y="951"/>
                    <a:pt x="112" y="1013"/>
                    <a:pt x="72" y="1036"/>
                  </a:cubicBez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g35eb8ef5a30_0_100"/>
            <p:cNvSpPr/>
            <p:nvPr/>
          </p:nvSpPr>
          <p:spPr>
            <a:xfrm>
              <a:off x="20991513" y="3838575"/>
              <a:ext cx="68263" cy="584200"/>
            </a:xfrm>
            <a:custGeom>
              <a:rect b="b" l="l" r="r" t="t"/>
              <a:pathLst>
                <a:path extrusionOk="0" h="769" w="89">
                  <a:moveTo>
                    <a:pt x="44" y="755"/>
                  </a:moveTo>
                  <a:lnTo>
                    <a:pt x="44" y="755"/>
                  </a:lnTo>
                  <a:cubicBezTo>
                    <a:pt x="20" y="769"/>
                    <a:pt x="0" y="754"/>
                    <a:pt x="0" y="721"/>
                  </a:cubicBezTo>
                  <a:lnTo>
                    <a:pt x="0" y="51"/>
                  </a:lnTo>
                  <a:lnTo>
                    <a:pt x="89" y="0"/>
                  </a:lnTo>
                  <a:lnTo>
                    <a:pt x="89" y="669"/>
                  </a:lnTo>
                  <a:cubicBezTo>
                    <a:pt x="89" y="702"/>
                    <a:pt x="69" y="740"/>
                    <a:pt x="44" y="755"/>
                  </a:cubicBezTo>
                  <a:close/>
                </a:path>
              </a:pathLst>
            </a:custGeom>
            <a:solidFill>
              <a:srgbClr val="1B46AC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5" name="Google Shape;185;g35eb8ef5a30_0_100"/>
            <p:cNvSpPr/>
            <p:nvPr/>
          </p:nvSpPr>
          <p:spPr>
            <a:xfrm>
              <a:off x="20939125" y="3641725"/>
              <a:ext cx="171450" cy="130175"/>
            </a:xfrm>
            <a:custGeom>
              <a:rect b="b" l="l" r="r" t="t"/>
              <a:pathLst>
                <a:path extrusionOk="0" h="170" w="225">
                  <a:moveTo>
                    <a:pt x="225" y="41"/>
                  </a:moveTo>
                  <a:lnTo>
                    <a:pt x="0" y="170"/>
                  </a:lnTo>
                  <a:lnTo>
                    <a:pt x="0" y="129"/>
                  </a:lnTo>
                  <a:lnTo>
                    <a:pt x="225" y="0"/>
                  </a:lnTo>
                  <a:lnTo>
                    <a:pt x="225" y="41"/>
                  </a:ln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6" name="Google Shape;186;g35eb8ef5a30_0_100"/>
            <p:cNvSpPr/>
            <p:nvPr/>
          </p:nvSpPr>
          <p:spPr>
            <a:xfrm>
              <a:off x="17633950" y="5913438"/>
              <a:ext cx="323850" cy="485776"/>
            </a:xfrm>
            <a:custGeom>
              <a:rect b="b" l="l" r="r" t="t"/>
              <a:pathLst>
                <a:path extrusionOk="0" h="639" w="425">
                  <a:moveTo>
                    <a:pt x="425" y="113"/>
                  </a:moveTo>
                  <a:lnTo>
                    <a:pt x="275" y="200"/>
                  </a:lnTo>
                  <a:lnTo>
                    <a:pt x="275" y="0"/>
                  </a:lnTo>
                  <a:lnTo>
                    <a:pt x="150" y="72"/>
                  </a:lnTo>
                  <a:lnTo>
                    <a:pt x="150" y="272"/>
                  </a:lnTo>
                  <a:lnTo>
                    <a:pt x="0" y="359"/>
                  </a:lnTo>
                  <a:lnTo>
                    <a:pt x="0" y="526"/>
                  </a:lnTo>
                  <a:lnTo>
                    <a:pt x="150" y="439"/>
                  </a:lnTo>
                  <a:lnTo>
                    <a:pt x="150" y="639"/>
                  </a:lnTo>
                  <a:lnTo>
                    <a:pt x="275" y="567"/>
                  </a:lnTo>
                  <a:lnTo>
                    <a:pt x="275" y="367"/>
                  </a:lnTo>
                  <a:lnTo>
                    <a:pt x="425" y="280"/>
                  </a:lnTo>
                  <a:lnTo>
                    <a:pt x="425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g35eb8ef5a30_0_100"/>
            <p:cNvSpPr/>
            <p:nvPr/>
          </p:nvSpPr>
          <p:spPr>
            <a:xfrm>
              <a:off x="19513550" y="4999038"/>
              <a:ext cx="376238" cy="622300"/>
            </a:xfrm>
            <a:custGeom>
              <a:rect b="b" l="l" r="r" t="t"/>
              <a:pathLst>
                <a:path extrusionOk="0" h="818" w="495">
                  <a:moveTo>
                    <a:pt x="495" y="266"/>
                  </a:moveTo>
                  <a:cubicBezTo>
                    <a:pt x="495" y="449"/>
                    <a:pt x="384" y="660"/>
                    <a:pt x="248" y="739"/>
                  </a:cubicBezTo>
                  <a:cubicBezTo>
                    <a:pt x="111" y="818"/>
                    <a:pt x="0" y="734"/>
                    <a:pt x="0" y="552"/>
                  </a:cubicBezTo>
                  <a:cubicBezTo>
                    <a:pt x="0" y="370"/>
                    <a:pt x="111" y="158"/>
                    <a:pt x="248" y="79"/>
                  </a:cubicBezTo>
                  <a:cubicBezTo>
                    <a:pt x="384" y="0"/>
                    <a:pt x="495" y="84"/>
                    <a:pt x="495" y="266"/>
                  </a:cubicBez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g35eb8ef5a30_0_100"/>
            <p:cNvSpPr/>
            <p:nvPr/>
          </p:nvSpPr>
          <p:spPr>
            <a:xfrm>
              <a:off x="19542123" y="5181312"/>
              <a:ext cx="260352" cy="403434"/>
            </a:xfrm>
            <a:custGeom>
              <a:rect b="b" l="l" r="r" t="t"/>
              <a:pathLst>
                <a:path extrusionOk="0" h="403434" w="260352">
                  <a:moveTo>
                    <a:pt x="160178" y="213885"/>
                  </a:moveTo>
                  <a:cubicBezTo>
                    <a:pt x="206240" y="206898"/>
                    <a:pt x="243172" y="232695"/>
                    <a:pt x="260352" y="282569"/>
                  </a:cubicBezTo>
                  <a:cubicBezTo>
                    <a:pt x="231338" y="324608"/>
                    <a:pt x="196218" y="359004"/>
                    <a:pt x="159570" y="380406"/>
                  </a:cubicBezTo>
                  <a:cubicBezTo>
                    <a:pt x="92384" y="419388"/>
                    <a:pt x="33594" y="407159"/>
                    <a:pt x="0" y="356711"/>
                  </a:cubicBezTo>
                  <a:cubicBezTo>
                    <a:pt x="29014" y="302442"/>
                    <a:pt x="67952" y="256581"/>
                    <a:pt x="111470" y="232122"/>
                  </a:cubicBezTo>
                  <a:cubicBezTo>
                    <a:pt x="128458" y="222185"/>
                    <a:pt x="144826" y="216214"/>
                    <a:pt x="160178" y="213885"/>
                  </a:cubicBezTo>
                  <a:close/>
                  <a:moveTo>
                    <a:pt x="193298" y="1"/>
                  </a:moveTo>
                  <a:cubicBezTo>
                    <a:pt x="215958" y="-177"/>
                    <a:pt x="231776" y="20533"/>
                    <a:pt x="231776" y="55384"/>
                  </a:cubicBezTo>
                  <a:cubicBezTo>
                    <a:pt x="231776" y="101852"/>
                    <a:pt x="203654" y="155176"/>
                    <a:pt x="168690" y="175744"/>
                  </a:cubicBezTo>
                  <a:cubicBezTo>
                    <a:pt x="134486" y="195550"/>
                    <a:pt x="106364" y="174220"/>
                    <a:pt x="106364" y="127752"/>
                  </a:cubicBezTo>
                  <a:cubicBezTo>
                    <a:pt x="106364" y="81284"/>
                    <a:pt x="134486" y="27961"/>
                    <a:pt x="168690" y="7393"/>
                  </a:cubicBezTo>
                  <a:cubicBezTo>
                    <a:pt x="177432" y="2441"/>
                    <a:pt x="185744" y="61"/>
                    <a:pt x="193298" y="1"/>
                  </a:cubicBezTo>
                  <a:close/>
                </a:path>
              </a:pathLst>
            </a:custGeom>
            <a:solidFill>
              <a:srgbClr val="E0EBFD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9" name="Google Shape;189;g35eb8ef5a30_0_100"/>
            <p:cNvSpPr/>
            <p:nvPr/>
          </p:nvSpPr>
          <p:spPr>
            <a:xfrm>
              <a:off x="17238663" y="4079875"/>
              <a:ext cx="2968621" cy="3694109"/>
            </a:xfrm>
            <a:custGeom>
              <a:rect b="b" l="l" r="r" t="t"/>
              <a:pathLst>
                <a:path extrusionOk="0" h="4855" w="3900">
                  <a:moveTo>
                    <a:pt x="3772" y="33"/>
                  </a:moveTo>
                  <a:cubicBezTo>
                    <a:pt x="3755" y="33"/>
                    <a:pt x="3738" y="38"/>
                    <a:pt x="3722" y="47"/>
                  </a:cubicBezTo>
                  <a:lnTo>
                    <a:pt x="78" y="2137"/>
                  </a:lnTo>
                  <a:cubicBezTo>
                    <a:pt x="47" y="2155"/>
                    <a:pt x="28" y="2188"/>
                    <a:pt x="28" y="2224"/>
                  </a:cubicBezTo>
                  <a:lnTo>
                    <a:pt x="28" y="4727"/>
                  </a:lnTo>
                  <a:cubicBezTo>
                    <a:pt x="28" y="4764"/>
                    <a:pt x="46" y="4796"/>
                    <a:pt x="78" y="4814"/>
                  </a:cubicBezTo>
                  <a:cubicBezTo>
                    <a:pt x="109" y="4832"/>
                    <a:pt x="146" y="4832"/>
                    <a:pt x="178" y="4814"/>
                  </a:cubicBezTo>
                  <a:lnTo>
                    <a:pt x="3822" y="2724"/>
                  </a:lnTo>
                  <a:cubicBezTo>
                    <a:pt x="3853" y="2706"/>
                    <a:pt x="3873" y="2673"/>
                    <a:pt x="3873" y="2637"/>
                  </a:cubicBezTo>
                  <a:lnTo>
                    <a:pt x="3873" y="134"/>
                  </a:lnTo>
                  <a:cubicBezTo>
                    <a:pt x="3873" y="97"/>
                    <a:pt x="3854" y="65"/>
                    <a:pt x="3823" y="47"/>
                  </a:cubicBezTo>
                  <a:cubicBezTo>
                    <a:pt x="3807" y="38"/>
                    <a:pt x="3790" y="33"/>
                    <a:pt x="3772" y="33"/>
                  </a:cubicBezTo>
                  <a:close/>
                  <a:moveTo>
                    <a:pt x="128" y="4855"/>
                  </a:moveTo>
                  <a:cubicBezTo>
                    <a:pt x="106" y="4855"/>
                    <a:pt x="84" y="4849"/>
                    <a:pt x="64" y="4838"/>
                  </a:cubicBezTo>
                  <a:cubicBezTo>
                    <a:pt x="24" y="4815"/>
                    <a:pt x="0" y="4773"/>
                    <a:pt x="0" y="4727"/>
                  </a:cubicBezTo>
                  <a:lnTo>
                    <a:pt x="0" y="2224"/>
                  </a:lnTo>
                  <a:cubicBezTo>
                    <a:pt x="0" y="2179"/>
                    <a:pt x="25" y="2136"/>
                    <a:pt x="64" y="2114"/>
                  </a:cubicBezTo>
                  <a:lnTo>
                    <a:pt x="3709" y="23"/>
                  </a:lnTo>
                  <a:cubicBezTo>
                    <a:pt x="3749" y="0"/>
                    <a:pt x="3796" y="0"/>
                    <a:pt x="3836" y="23"/>
                  </a:cubicBezTo>
                  <a:cubicBezTo>
                    <a:pt x="3876" y="46"/>
                    <a:pt x="3900" y="87"/>
                    <a:pt x="3900" y="134"/>
                  </a:cubicBezTo>
                  <a:lnTo>
                    <a:pt x="3900" y="2637"/>
                  </a:lnTo>
                  <a:cubicBezTo>
                    <a:pt x="3900" y="2682"/>
                    <a:pt x="3875" y="2725"/>
                    <a:pt x="3836" y="2747"/>
                  </a:cubicBezTo>
                  <a:lnTo>
                    <a:pt x="191" y="4838"/>
                  </a:lnTo>
                  <a:cubicBezTo>
                    <a:pt x="171" y="4850"/>
                    <a:pt x="150" y="4855"/>
                    <a:pt x="128" y="4855"/>
                  </a:cubicBezTo>
                  <a:close/>
                </a:path>
              </a:pathLst>
            </a:custGeom>
            <a:solidFill>
              <a:srgbClr val="77A5FB">
                <a:alpha val="8863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0" name="Google Shape;190;g35eb8ef5a30_0_100"/>
            <p:cNvSpPr/>
            <p:nvPr/>
          </p:nvSpPr>
          <p:spPr>
            <a:xfrm>
              <a:off x="15716250" y="6149975"/>
              <a:ext cx="890589" cy="1438276"/>
            </a:xfrm>
            <a:custGeom>
              <a:rect b="b" l="l" r="r" t="t"/>
              <a:pathLst>
                <a:path extrusionOk="0" h="1890" w="1171">
                  <a:moveTo>
                    <a:pt x="1064" y="32"/>
                  </a:moveTo>
                  <a:cubicBezTo>
                    <a:pt x="1051" y="32"/>
                    <a:pt x="1037" y="35"/>
                    <a:pt x="1025" y="43"/>
                  </a:cubicBezTo>
                  <a:lnTo>
                    <a:pt x="67" y="596"/>
                  </a:lnTo>
                  <a:cubicBezTo>
                    <a:pt x="42" y="610"/>
                    <a:pt x="27" y="636"/>
                    <a:pt x="27" y="664"/>
                  </a:cubicBezTo>
                  <a:lnTo>
                    <a:pt x="27" y="1784"/>
                  </a:lnTo>
                  <a:cubicBezTo>
                    <a:pt x="27" y="1812"/>
                    <a:pt x="42" y="1838"/>
                    <a:pt x="67" y="1852"/>
                  </a:cubicBezTo>
                  <a:cubicBezTo>
                    <a:pt x="91" y="1866"/>
                    <a:pt x="121" y="1866"/>
                    <a:pt x="145" y="1852"/>
                  </a:cubicBezTo>
                  <a:lnTo>
                    <a:pt x="1104" y="1298"/>
                  </a:lnTo>
                  <a:cubicBezTo>
                    <a:pt x="1128" y="1284"/>
                    <a:pt x="1143" y="1258"/>
                    <a:pt x="1143" y="1230"/>
                  </a:cubicBezTo>
                  <a:lnTo>
                    <a:pt x="1143" y="111"/>
                  </a:lnTo>
                  <a:cubicBezTo>
                    <a:pt x="1143" y="82"/>
                    <a:pt x="1128" y="57"/>
                    <a:pt x="1104" y="43"/>
                  </a:cubicBezTo>
                  <a:cubicBezTo>
                    <a:pt x="1091" y="35"/>
                    <a:pt x="1078" y="32"/>
                    <a:pt x="1064" y="32"/>
                  </a:cubicBezTo>
                  <a:close/>
                  <a:moveTo>
                    <a:pt x="106" y="1890"/>
                  </a:moveTo>
                  <a:cubicBezTo>
                    <a:pt x="88" y="1890"/>
                    <a:pt x="70" y="1885"/>
                    <a:pt x="53" y="1875"/>
                  </a:cubicBezTo>
                  <a:cubicBezTo>
                    <a:pt x="20" y="1856"/>
                    <a:pt x="0" y="1822"/>
                    <a:pt x="0" y="1784"/>
                  </a:cubicBezTo>
                  <a:lnTo>
                    <a:pt x="0" y="664"/>
                  </a:lnTo>
                  <a:cubicBezTo>
                    <a:pt x="0" y="626"/>
                    <a:pt x="20" y="591"/>
                    <a:pt x="53" y="572"/>
                  </a:cubicBezTo>
                  <a:lnTo>
                    <a:pt x="1011" y="19"/>
                  </a:lnTo>
                  <a:cubicBezTo>
                    <a:pt x="1045" y="0"/>
                    <a:pt x="1084" y="0"/>
                    <a:pt x="1117" y="19"/>
                  </a:cubicBezTo>
                  <a:cubicBezTo>
                    <a:pt x="1151" y="38"/>
                    <a:pt x="1171" y="72"/>
                    <a:pt x="1171" y="111"/>
                  </a:cubicBezTo>
                  <a:lnTo>
                    <a:pt x="1171" y="1230"/>
                  </a:lnTo>
                  <a:cubicBezTo>
                    <a:pt x="1171" y="1268"/>
                    <a:pt x="1150" y="1303"/>
                    <a:pt x="1117" y="1322"/>
                  </a:cubicBezTo>
                  <a:lnTo>
                    <a:pt x="159" y="1876"/>
                  </a:lnTo>
                  <a:cubicBezTo>
                    <a:pt x="142" y="1885"/>
                    <a:pt x="124" y="1890"/>
                    <a:pt x="106" y="1890"/>
                  </a:cubicBezTo>
                  <a:close/>
                </a:path>
              </a:pathLst>
            </a:custGeom>
            <a:solidFill>
              <a:srgbClr val="4B75E3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g35eb8ef5a30_0_100"/>
            <p:cNvSpPr/>
            <p:nvPr/>
          </p:nvSpPr>
          <p:spPr>
            <a:xfrm>
              <a:off x="18284825" y="6397625"/>
              <a:ext cx="3011484" cy="2627317"/>
            </a:xfrm>
            <a:custGeom>
              <a:rect b="b" l="l" r="r" t="t"/>
              <a:pathLst>
                <a:path extrusionOk="0" h="3452" w="3958">
                  <a:moveTo>
                    <a:pt x="3818" y="33"/>
                  </a:moveTo>
                  <a:cubicBezTo>
                    <a:pt x="3799" y="33"/>
                    <a:pt x="3780" y="39"/>
                    <a:pt x="3762" y="49"/>
                  </a:cubicBezTo>
                  <a:lnTo>
                    <a:pt x="84" y="2173"/>
                  </a:lnTo>
                  <a:cubicBezTo>
                    <a:pt x="49" y="2193"/>
                    <a:pt x="28" y="2230"/>
                    <a:pt x="28" y="2270"/>
                  </a:cubicBezTo>
                  <a:lnTo>
                    <a:pt x="28" y="3312"/>
                  </a:lnTo>
                  <a:cubicBezTo>
                    <a:pt x="28" y="3353"/>
                    <a:pt x="49" y="3389"/>
                    <a:pt x="84" y="3410"/>
                  </a:cubicBezTo>
                  <a:cubicBezTo>
                    <a:pt x="119" y="3430"/>
                    <a:pt x="161" y="3430"/>
                    <a:pt x="196" y="3410"/>
                  </a:cubicBezTo>
                  <a:lnTo>
                    <a:pt x="3875" y="1286"/>
                  </a:lnTo>
                  <a:cubicBezTo>
                    <a:pt x="3909" y="1266"/>
                    <a:pt x="3931" y="1229"/>
                    <a:pt x="3931" y="1189"/>
                  </a:cubicBezTo>
                  <a:lnTo>
                    <a:pt x="3931" y="146"/>
                  </a:lnTo>
                  <a:cubicBezTo>
                    <a:pt x="3931" y="105"/>
                    <a:pt x="3910" y="69"/>
                    <a:pt x="3875" y="49"/>
                  </a:cubicBezTo>
                  <a:cubicBezTo>
                    <a:pt x="3857" y="39"/>
                    <a:pt x="3838" y="33"/>
                    <a:pt x="3818" y="33"/>
                  </a:cubicBezTo>
                  <a:close/>
                  <a:moveTo>
                    <a:pt x="140" y="3452"/>
                  </a:moveTo>
                  <a:cubicBezTo>
                    <a:pt x="116" y="3452"/>
                    <a:pt x="92" y="3446"/>
                    <a:pt x="70" y="3433"/>
                  </a:cubicBezTo>
                  <a:cubicBezTo>
                    <a:pt x="26" y="3408"/>
                    <a:pt x="0" y="3363"/>
                    <a:pt x="0" y="3312"/>
                  </a:cubicBezTo>
                  <a:lnTo>
                    <a:pt x="0" y="2270"/>
                  </a:lnTo>
                  <a:cubicBezTo>
                    <a:pt x="0" y="2220"/>
                    <a:pt x="27" y="2174"/>
                    <a:pt x="70" y="2149"/>
                  </a:cubicBezTo>
                  <a:lnTo>
                    <a:pt x="3749" y="25"/>
                  </a:lnTo>
                  <a:cubicBezTo>
                    <a:pt x="3792" y="0"/>
                    <a:pt x="3845" y="0"/>
                    <a:pt x="3888" y="25"/>
                  </a:cubicBezTo>
                  <a:cubicBezTo>
                    <a:pt x="3932" y="50"/>
                    <a:pt x="3958" y="95"/>
                    <a:pt x="3958" y="146"/>
                  </a:cubicBezTo>
                  <a:lnTo>
                    <a:pt x="3958" y="1189"/>
                  </a:lnTo>
                  <a:cubicBezTo>
                    <a:pt x="3958" y="1238"/>
                    <a:pt x="3931" y="1285"/>
                    <a:pt x="3888" y="1309"/>
                  </a:cubicBezTo>
                  <a:lnTo>
                    <a:pt x="210" y="3433"/>
                  </a:lnTo>
                  <a:cubicBezTo>
                    <a:pt x="188" y="3446"/>
                    <a:pt x="164" y="3452"/>
                    <a:pt x="140" y="3452"/>
                  </a:cubicBezTo>
                  <a:close/>
                </a:path>
              </a:pathLst>
            </a:custGeom>
            <a:solidFill>
              <a:srgbClr val="1B46AC">
                <a:alpha val="69800"/>
              </a:srgbClr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g35eb8ef5a30_0_100"/>
            <p:cNvSpPr/>
            <p:nvPr/>
          </p:nvSpPr>
          <p:spPr>
            <a:xfrm>
              <a:off x="17383125" y="4598988"/>
              <a:ext cx="117475" cy="165100"/>
            </a:xfrm>
            <a:custGeom>
              <a:rect b="b" l="l" r="r" t="t"/>
              <a:pathLst>
                <a:path extrusionOk="0" h="218" w="154">
                  <a:moveTo>
                    <a:pt x="133" y="87"/>
                  </a:moveTo>
                  <a:cubicBezTo>
                    <a:pt x="154" y="141"/>
                    <a:pt x="146" y="194"/>
                    <a:pt x="115" y="206"/>
                  </a:cubicBezTo>
                  <a:cubicBezTo>
                    <a:pt x="84" y="218"/>
                    <a:pt x="42" y="184"/>
                    <a:pt x="21" y="131"/>
                  </a:cubicBezTo>
                  <a:cubicBezTo>
                    <a:pt x="0" y="78"/>
                    <a:pt x="8" y="24"/>
                    <a:pt x="39" y="12"/>
                  </a:cubicBezTo>
                  <a:cubicBezTo>
                    <a:pt x="70" y="0"/>
                    <a:pt x="112" y="34"/>
                    <a:pt x="133" y="87"/>
                  </a:cubicBezTo>
                  <a:close/>
                </a:path>
              </a:pathLst>
            </a:custGeom>
            <a:solidFill>
              <a:srgbClr val="F4ABAB"/>
            </a:solidFill>
            <a:ln>
              <a:noFill/>
            </a:ln>
          </p:spPr>
          <p:txBody>
            <a:bodyPr anchorCtr="0" anchor="t" bIns="18900" lIns="37825" spcFirstLastPara="1" rIns="37825" wrap="square" tIns="1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89">
                <a:solidFill>
                  <a:srgbClr val="747A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3" name="Google Shape;193;g35eb8ef5a30_0_100"/>
          <p:cNvSpPr/>
          <p:nvPr/>
        </p:nvSpPr>
        <p:spPr>
          <a:xfrm>
            <a:off x="649125" y="2186038"/>
            <a:ext cx="6300902" cy="3731895"/>
          </a:xfrm>
          <a:custGeom>
            <a:rect b="b" l="l" r="r" t="t"/>
            <a:pathLst>
              <a:path extrusionOk="0" h="2286000" w="393192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5eb8ef5a30_0_100"/>
          <p:cNvSpPr/>
          <p:nvPr/>
        </p:nvSpPr>
        <p:spPr>
          <a:xfrm>
            <a:off x="1357563" y="2493028"/>
            <a:ext cx="5116525" cy="3426257"/>
          </a:xfrm>
          <a:custGeom>
            <a:rect b="b" l="l" r="r" t="t"/>
            <a:pathLst>
              <a:path extrusionOk="0" h="1097280" w="347472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Multilingual, culturally aligned virtual care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I-driven medical document analysis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Interactive health graphs &amp; trend tracking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Predictive alerts &amp; smart recommendations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Population-level analytics for public health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95" name="Google Shape;195;g35eb8ef5a30_0_100" title="AiMarketSoft LI &amp; FB (9).png"/>
          <p:cNvPicPr preferRelativeResize="0"/>
          <p:nvPr/>
        </p:nvPicPr>
        <p:blipFill rotWithShape="1">
          <a:blip r:embed="rId3">
            <a:alphaModFix/>
          </a:blip>
          <a:srcRect b="40087" l="0" r="0" t="0"/>
          <a:stretch/>
        </p:blipFill>
        <p:spPr>
          <a:xfrm>
            <a:off x="6534400" y="-2817825"/>
            <a:ext cx="6858000" cy="410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5eb8ef5a30_0_100"/>
          <p:cNvSpPr/>
          <p:nvPr/>
        </p:nvSpPr>
        <p:spPr>
          <a:xfrm>
            <a:off x="7726679" y="6217920"/>
            <a:ext cx="914400" cy="548640"/>
          </a:xfrm>
          <a:custGeom>
            <a:rect b="b" l="l" r="r" t="t"/>
            <a:pathLst>
              <a:path extrusionOk="0" h="548640" w="91440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5eb8ef5a30_0_100"/>
          <p:cNvSpPr/>
          <p:nvPr/>
        </p:nvSpPr>
        <p:spPr>
          <a:xfrm>
            <a:off x="649125" y="1353475"/>
            <a:ext cx="6300900" cy="52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CDDC"/>
              </a:gs>
              <a:gs pos="0">
                <a:srgbClr val="04A4A4"/>
              </a:gs>
              <a:gs pos="28000">
                <a:srgbClr val="13BBD3"/>
              </a:gs>
              <a:gs pos="100000">
                <a:srgbClr val="5EE5FE"/>
              </a:gs>
            </a:gsLst>
            <a:lin ang="18900044" scaled="0"/>
          </a:gradFill>
          <a:ln cap="flat" cmpd="sng" w="9525">
            <a:solidFill>
              <a:srgbClr val="00BB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AI-Powered Health Access &amp; Intelligence Platform</a:t>
            </a:r>
            <a:endParaRPr b="1" sz="1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98" name="Google Shape;198;g35eb8ef5a30_0_100"/>
          <p:cNvSpPr/>
          <p:nvPr/>
        </p:nvSpPr>
        <p:spPr>
          <a:xfrm>
            <a:off x="-2287" y="6648372"/>
            <a:ext cx="12196572" cy="209626"/>
          </a:xfrm>
          <a:custGeom>
            <a:rect b="b" l="l" r="r" t="t"/>
            <a:pathLst>
              <a:path extrusionOk="0" h="640080" w="8077200">
                <a:moveTo>
                  <a:pt x="0" y="640080"/>
                </a:moveTo>
                <a:lnTo>
                  <a:pt x="0" y="0"/>
                </a:lnTo>
                <a:lnTo>
                  <a:pt x="8077200" y="0"/>
                </a:lnTo>
                <a:lnTo>
                  <a:pt x="8077200" y="640080"/>
                </a:lnTo>
                <a:lnTo>
                  <a:pt x="0" y="640080"/>
                </a:lnTo>
              </a:path>
            </a:pathLst>
          </a:custGeom>
          <a:gradFill>
            <a:gsLst>
              <a:gs pos="0">
                <a:srgbClr val="027B8C">
                  <a:alpha val="67450"/>
                </a:srgbClr>
              </a:gs>
              <a:gs pos="27000">
                <a:srgbClr val="016B7B">
                  <a:alpha val="76470"/>
                </a:srgbClr>
              </a:gs>
              <a:gs pos="65000">
                <a:srgbClr val="13BBD3">
                  <a:alpha val="62352"/>
                </a:srgbClr>
              </a:gs>
              <a:gs pos="100000">
                <a:srgbClr val="5EE5FE">
                  <a:alpha val="18039"/>
                </a:srgbClr>
              </a:gs>
            </a:gsLst>
            <a:lin ang="21592488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5eb8ef5a30_0_100"/>
          <p:cNvSpPr txBox="1"/>
          <p:nvPr/>
        </p:nvSpPr>
        <p:spPr>
          <a:xfrm>
            <a:off x="245100" y="6045325"/>
            <a:ext cx="1194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990000"/>
                </a:solidFill>
              </a:rPr>
              <a:t>Personalized Care                                      Global Reach</a:t>
            </a:r>
            <a:r>
              <a:rPr b="1" lang="en-US" sz="1900">
                <a:solidFill>
                  <a:srgbClr val="990000"/>
                </a:solidFill>
              </a:rPr>
              <a:t>                                      </a:t>
            </a:r>
            <a:r>
              <a:rPr b="1" lang="en-US" sz="1900">
                <a:solidFill>
                  <a:srgbClr val="990000"/>
                </a:solidFill>
              </a:rPr>
              <a:t>Real-Time Impact</a:t>
            </a:r>
            <a:endParaRPr b="1" sz="19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b8ef5a30_0_19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g35eb8ef5a30_0_193"/>
          <p:cNvSpPr/>
          <p:nvPr/>
        </p:nvSpPr>
        <p:spPr>
          <a:xfrm>
            <a:off x="2491799" y="249350"/>
            <a:ext cx="8512194" cy="696501"/>
          </a:xfrm>
          <a:custGeom>
            <a:rect b="b" l="l" r="r" t="t"/>
            <a:pathLst>
              <a:path extrusionOk="0" h="696501" w="7108304">
                <a:moveTo>
                  <a:pt x="0" y="696501"/>
                </a:moveTo>
                <a:lnTo>
                  <a:pt x="0" y="0"/>
                </a:lnTo>
                <a:lnTo>
                  <a:pt x="7108304" y="0"/>
                </a:lnTo>
                <a:lnTo>
                  <a:pt x="7108304" y="696501"/>
                </a:lnTo>
                <a:lnTo>
                  <a:pt x="0" y="696501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gtree"/>
              <a:buNone/>
            </a:pPr>
            <a:r>
              <a:rPr b="1" lang="en-US" sz="2400">
                <a:latin typeface="Figtree"/>
                <a:ea typeface="Figtree"/>
                <a:cs typeface="Figtree"/>
                <a:sym typeface="Figtree"/>
              </a:rPr>
              <a:t>Advancing Equitable Health Through Global Collaboration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5eb8ef5a30_0_193"/>
          <p:cNvSpPr/>
          <p:nvPr/>
        </p:nvSpPr>
        <p:spPr>
          <a:xfrm>
            <a:off x="2491807" y="884005"/>
            <a:ext cx="1879591" cy="61837"/>
          </a:xfrm>
          <a:custGeom>
            <a:rect b="b" l="l" r="r" t="t"/>
            <a:pathLst>
              <a:path extrusionOk="0" h="61837" w="1879591">
                <a:moveTo>
                  <a:pt x="0" y="61837"/>
                </a:moveTo>
                <a:lnTo>
                  <a:pt x="0" y="0"/>
                </a:lnTo>
                <a:lnTo>
                  <a:pt x="1879591" y="0"/>
                </a:lnTo>
                <a:lnTo>
                  <a:pt x="1879591" y="61837"/>
                </a:lnTo>
                <a:lnTo>
                  <a:pt x="0" y="61837"/>
                </a:lnTo>
              </a:path>
            </a:pathLst>
          </a:custGeom>
          <a:gradFill>
            <a:gsLst>
              <a:gs pos="0">
                <a:srgbClr val="01414A"/>
              </a:gs>
              <a:gs pos="27000">
                <a:srgbClr val="04A4A4"/>
              </a:gs>
              <a:gs pos="56000">
                <a:srgbClr val="13BBD3"/>
              </a:gs>
              <a:gs pos="100000">
                <a:srgbClr val="5EE5FE"/>
              </a:gs>
            </a:gsLst>
            <a:lin ang="21592488" scaled="0"/>
          </a:gra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5eb8ef5a30_0_193"/>
          <p:cNvSpPr/>
          <p:nvPr/>
        </p:nvSpPr>
        <p:spPr>
          <a:xfrm>
            <a:off x="7726679" y="6217920"/>
            <a:ext cx="914400" cy="548640"/>
          </a:xfrm>
          <a:custGeom>
            <a:rect b="b" l="l" r="r" t="t"/>
            <a:pathLst>
              <a:path extrusionOk="0" h="548640" w="91440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5eb8ef5a30_0_193"/>
          <p:cNvSpPr/>
          <p:nvPr/>
        </p:nvSpPr>
        <p:spPr>
          <a:xfrm>
            <a:off x="404121" y="6428080"/>
            <a:ext cx="5615710" cy="365760"/>
          </a:xfrm>
          <a:custGeom>
            <a:rect b="b" l="l" r="r" t="t"/>
            <a:pathLst>
              <a:path extrusionOk="0" h="365760" w="561571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Figtree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@My Health Today LTD. All Rights are Reserved</a:t>
            </a:r>
            <a:endParaRPr b="1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5eb8ef5a30_0_193"/>
          <p:cNvSpPr txBox="1"/>
          <p:nvPr/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  <p:sp>
        <p:nvSpPr>
          <p:cNvPr id="211" name="Google Shape;211;g35eb8ef5a30_0_193"/>
          <p:cNvSpPr/>
          <p:nvPr/>
        </p:nvSpPr>
        <p:spPr>
          <a:xfrm>
            <a:off x="2060975" y="2158975"/>
            <a:ext cx="4079367" cy="3806190"/>
          </a:xfrm>
          <a:custGeom>
            <a:rect b="b" l="l" r="r" t="t"/>
            <a:pathLst>
              <a:path extrusionOk="0" h="2286000" w="393192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>
            <a:noFill/>
          </a:ln>
        </p:spPr>
        <p:txBody>
          <a:bodyPr anchorCtr="0" anchor="t" bIns="46825" lIns="90050" spcFirstLastPara="1" rIns="90050" wrap="square" tIns="46825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5eb8ef5a30_0_193"/>
          <p:cNvSpPr/>
          <p:nvPr/>
        </p:nvSpPr>
        <p:spPr>
          <a:xfrm>
            <a:off x="2316864" y="2291531"/>
            <a:ext cx="3917747" cy="3409798"/>
          </a:xfrm>
          <a:custGeom>
            <a:rect b="b" l="l" r="r" t="t"/>
            <a:pathLst>
              <a:path extrusionOk="0" h="1097280" w="347472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AI, Ethics, Health &amp; Inclusion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Global Public-Private Partnership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Public-private collaboration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Culturally-Aligned, Compliant Design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Preventive, Accessible Care Model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13" name="Google Shape;213;g35eb8ef5a30_0_193"/>
          <p:cNvSpPr/>
          <p:nvPr/>
        </p:nvSpPr>
        <p:spPr>
          <a:xfrm>
            <a:off x="1971675" y="1204100"/>
            <a:ext cx="4342800" cy="696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CDDC"/>
              </a:gs>
              <a:gs pos="0">
                <a:srgbClr val="04A4A4"/>
              </a:gs>
              <a:gs pos="28000">
                <a:srgbClr val="13BBD3"/>
              </a:gs>
              <a:gs pos="100000">
                <a:srgbClr val="5EE5FE"/>
              </a:gs>
            </a:gsLst>
            <a:lin ang="18900044" scaled="0"/>
          </a:gradFill>
          <a:ln cap="flat" cmpd="sng" w="9525">
            <a:solidFill>
              <a:srgbClr val="00BB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Cross-Border, Multidisciplinary Expertise</a:t>
            </a:r>
            <a:endParaRPr b="1" sz="1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14" name="Google Shape;214;g35eb8ef5a30_0_193"/>
          <p:cNvSpPr/>
          <p:nvPr/>
        </p:nvSpPr>
        <p:spPr>
          <a:xfrm>
            <a:off x="6893363" y="2156212"/>
            <a:ext cx="4079367" cy="3806190"/>
          </a:xfrm>
          <a:custGeom>
            <a:rect b="b" l="l" r="r" t="t"/>
            <a:pathLst>
              <a:path extrusionOk="0" h="2286000" w="393192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>
            <a:noFill/>
          </a:ln>
        </p:spPr>
        <p:txBody>
          <a:bodyPr anchorCtr="0" anchor="t" bIns="46825" lIns="90050" spcFirstLastPara="1" rIns="90050" wrap="square" tIns="46825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5eb8ef5a30_0_193"/>
          <p:cNvSpPr/>
          <p:nvPr/>
        </p:nvSpPr>
        <p:spPr>
          <a:xfrm>
            <a:off x="7063101" y="2293193"/>
            <a:ext cx="3917747" cy="3409798"/>
          </a:xfrm>
          <a:custGeom>
            <a:rect b="b" l="l" r="r" t="t"/>
            <a:pathLst>
              <a:path extrusionOk="0" h="1097280" w="347472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Ensure Equitable &amp; Inclusive Access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Advance Predictive Health Insights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Strengthen Emergency Preparedness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Integrate Fragmented Care Systems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-323988" lvl="0" marL="457394" rtl="0" algn="l">
              <a:spcBef>
                <a:spcPts val="1100"/>
              </a:spcBef>
              <a:spcAft>
                <a:spcPts val="0"/>
              </a:spcAft>
              <a:buSzPts val="1501"/>
              <a:buFont typeface="Figtree"/>
              <a:buChar char="★"/>
            </a:pPr>
            <a:r>
              <a:rPr lang="en-US" sz="1500">
                <a:latin typeface="Figtree"/>
                <a:ea typeface="Figtree"/>
                <a:cs typeface="Figtree"/>
                <a:sym typeface="Figtree"/>
              </a:rPr>
              <a:t>Empower Proactive Health Decisions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  <a:p>
            <a:pPr indent="0" lvl="0" marL="457394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16" name="Google Shape;216;g35eb8ef5a30_0_193"/>
          <p:cNvSpPr/>
          <p:nvPr/>
        </p:nvSpPr>
        <p:spPr>
          <a:xfrm>
            <a:off x="6765688" y="1204100"/>
            <a:ext cx="4342800" cy="696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CDDC"/>
              </a:gs>
              <a:gs pos="0">
                <a:srgbClr val="04A4A4"/>
              </a:gs>
              <a:gs pos="28000">
                <a:srgbClr val="13BBD3"/>
              </a:gs>
              <a:gs pos="100000">
                <a:srgbClr val="5EE5FE"/>
              </a:gs>
            </a:gsLst>
            <a:lin ang="18900044" scaled="0"/>
          </a:gradFill>
          <a:ln cap="flat" cmpd="sng" w="9525">
            <a:solidFill>
              <a:srgbClr val="00BB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Our Impact Goals</a:t>
            </a:r>
            <a:endParaRPr b="1" sz="1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17" name="Google Shape;217;g35eb8ef5a30_0_193" title="puzzle-background-design.png"/>
          <p:cNvPicPr preferRelativeResize="0"/>
          <p:nvPr/>
        </p:nvPicPr>
        <p:blipFill rotWithShape="1">
          <a:blip r:embed="rId3">
            <a:alphaModFix/>
          </a:blip>
          <a:srcRect b="0" l="0" r="68559" t="3232"/>
          <a:stretch/>
        </p:blipFill>
        <p:spPr>
          <a:xfrm>
            <a:off x="11004000" y="0"/>
            <a:ext cx="1509400" cy="69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5eb8ef5a30_0_193"/>
          <p:cNvSpPr txBox="1"/>
          <p:nvPr/>
        </p:nvSpPr>
        <p:spPr>
          <a:xfrm>
            <a:off x="1762800" y="6059138"/>
            <a:ext cx="891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990000"/>
                </a:solidFill>
              </a:rPr>
              <a:t>From Fragmentation to Coordination — Equity Starts with Access.</a:t>
            </a:r>
            <a:endParaRPr b="1" sz="1900">
              <a:solidFill>
                <a:srgbClr val="990000"/>
              </a:solidFill>
            </a:endParaRPr>
          </a:p>
        </p:txBody>
      </p:sp>
      <p:sp>
        <p:nvSpPr>
          <p:cNvPr id="219" name="Google Shape;219;g35eb8ef5a30_0_193"/>
          <p:cNvSpPr/>
          <p:nvPr/>
        </p:nvSpPr>
        <p:spPr>
          <a:xfrm>
            <a:off x="-2287" y="6648510"/>
            <a:ext cx="12196572" cy="209626"/>
          </a:xfrm>
          <a:custGeom>
            <a:rect b="b" l="l" r="r" t="t"/>
            <a:pathLst>
              <a:path extrusionOk="0" h="640080" w="8077200">
                <a:moveTo>
                  <a:pt x="0" y="640080"/>
                </a:moveTo>
                <a:lnTo>
                  <a:pt x="0" y="0"/>
                </a:lnTo>
                <a:lnTo>
                  <a:pt x="8077200" y="0"/>
                </a:lnTo>
                <a:lnTo>
                  <a:pt x="8077200" y="640080"/>
                </a:lnTo>
                <a:lnTo>
                  <a:pt x="0" y="640080"/>
                </a:lnTo>
              </a:path>
            </a:pathLst>
          </a:custGeom>
          <a:gradFill>
            <a:gsLst>
              <a:gs pos="0">
                <a:srgbClr val="027B8C">
                  <a:alpha val="67450"/>
                </a:srgbClr>
              </a:gs>
              <a:gs pos="27000">
                <a:srgbClr val="016B7B">
                  <a:alpha val="76470"/>
                </a:srgbClr>
              </a:gs>
              <a:gs pos="65000">
                <a:srgbClr val="13BBD3">
                  <a:alpha val="62352"/>
                </a:srgbClr>
              </a:gs>
              <a:gs pos="100000">
                <a:srgbClr val="5EE5FE">
                  <a:alpha val="18039"/>
                </a:srgbClr>
              </a:gs>
            </a:gsLst>
            <a:lin ang="21592488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35eb8ef5a30_0_193" title="Screenshot 2025-05-28 at 19.31.42.png"/>
          <p:cNvPicPr preferRelativeResize="0"/>
          <p:nvPr/>
        </p:nvPicPr>
        <p:blipFill rotWithShape="1">
          <a:blip r:embed="rId4">
            <a:alphaModFix/>
          </a:blip>
          <a:srcRect b="613" l="30819" r="46185" t="9100"/>
          <a:stretch/>
        </p:blipFill>
        <p:spPr>
          <a:xfrm>
            <a:off x="-712950" y="-137025"/>
            <a:ext cx="2475751" cy="69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5eb8ef5a30_0_1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67031">
            <a:off x="10087428" y="5581820"/>
            <a:ext cx="1289170" cy="118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60486cf73291e47e7bc0cc08fd35f2f1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1d3e6f7846425f13282e85df8da46dae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01B348-DD94-45CD-98E8-5D5DF5BC44B1}"/>
</file>

<file path=customXml/itemProps2.xml><?xml version="1.0" encoding="utf-8"?>
<ds:datastoreItem xmlns:ds="http://schemas.openxmlformats.org/officeDocument/2006/customXml" ds:itemID="{10614656-B556-4A03-A5D7-370607EE9E51}"/>
</file>

<file path=customXml/itemProps3.xml><?xml version="1.0" encoding="utf-8"?>
<ds:datastoreItem xmlns:ds="http://schemas.openxmlformats.org/officeDocument/2006/customXml" ds:itemID="{7C6FE442-464D-4910-9F57-485487297EA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SlideSpeak</dc:creator>
  <dcterms:created xsi:type="dcterms:W3CDTF">2025-02-20T23:48:18Z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</Properties>
</file>