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63" d="100"/>
          <a:sy n="63" d="100"/>
        </p:scale>
        <p:origin x="6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3A292-C35E-4F78-B4A1-3C66AA3E4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2F52B1-0EEA-46A5-BE66-ECBF8C98C4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89227-540A-48A4-934F-13AB6F318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34F2-F9EA-43B1-9C24-AA11E2510D31}" type="datetimeFigureOut">
              <a:rPr lang="hr-HR" smtClean="0"/>
              <a:t>29.5.2025.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E8024-49F6-42F6-B788-30DC268AD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68875-2FE7-4C18-800F-321DAD963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0071-0E88-4CCE-A85F-5AAF191E66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0097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8789D-4D5D-46E8-BEA1-5EB315DA2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6BD9B5-12E1-4778-A465-D91C6A32C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69C53-3FA5-4B87-BBCB-A420F5781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34F2-F9EA-43B1-9C24-AA11E2510D31}" type="datetimeFigureOut">
              <a:rPr lang="hr-HR" smtClean="0"/>
              <a:t>29.5.2025.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7E973-7F20-4862-AB9F-EB220637C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34775-3134-4522-9F72-1561268AA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0071-0E88-4CCE-A85F-5AAF191E66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571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A271F7-C00E-44B6-9B72-EFA2DFCB45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EAE4FA-D6F4-461E-8949-B226468D4D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BCDBE-3F63-4ECC-8F4E-DC820D94E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34F2-F9EA-43B1-9C24-AA11E2510D31}" type="datetimeFigureOut">
              <a:rPr lang="hr-HR" smtClean="0"/>
              <a:t>29.5.2025.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7E23C-BA25-417E-8ACF-330E4B6DB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1995F-2F9D-4494-89A4-4F328308E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0071-0E88-4CCE-A85F-5AAF191E66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2158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5E0DB-D9BA-40A4-8D84-046E47397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44EC6-A296-4567-B417-D67EFC1B0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6B22A-DDCE-4412-9D5F-CD5D3B5ED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34F2-F9EA-43B1-9C24-AA11E2510D31}" type="datetimeFigureOut">
              <a:rPr lang="hr-HR" smtClean="0"/>
              <a:t>29.5.2025.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9CA15-DA75-440C-A1BE-48016B398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CEC96-0B76-4039-A6E0-7D92D5CD7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0071-0E88-4CCE-A85F-5AAF191E66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7335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F39E1-CC9A-47E6-B88B-14E0E56F0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2BC5FB-AF3F-4991-A826-245985D0F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50F80-B2D3-4A4D-8FC8-7C5E30613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34F2-F9EA-43B1-9C24-AA11E2510D31}" type="datetimeFigureOut">
              <a:rPr lang="hr-HR" smtClean="0"/>
              <a:t>29.5.2025.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EA406-5934-4291-9E2A-7F4FA83B7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BA39A-B532-43C6-A043-A06C5B209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0071-0E88-4CCE-A85F-5AAF191E66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9310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45869-1175-4C5D-8F26-6C0EC60F3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EE79C-AB33-412F-82C1-D57668FCB3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73A192-1524-44B1-A944-F2EC8F8F54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56CDCE-47D2-44D7-BE72-90A34460D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34F2-F9EA-43B1-9C24-AA11E2510D31}" type="datetimeFigureOut">
              <a:rPr lang="hr-HR" smtClean="0"/>
              <a:t>29.5.2025.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C8E055-2B4C-4479-8593-A4A313001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9B002C-876A-4A39-B59C-329B2514D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0071-0E88-4CCE-A85F-5AAF191E66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2892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A0F3E-4E0F-4575-B514-47FDA9E32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B38009-70C0-4F6E-B56C-BA4967649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C491DE-A2E9-40CC-8B4B-280B32798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5B3335-40D6-42E1-91C3-5BDAE79AD9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3DC4EF-7200-45F8-8FF2-B831F73762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A92AF6-C34C-4D0E-B024-7B69840C5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34F2-F9EA-43B1-9C24-AA11E2510D31}" type="datetimeFigureOut">
              <a:rPr lang="hr-HR" smtClean="0"/>
              <a:t>29.5.2025.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86F725-4044-4C22-B543-6038B4C9F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09FB3A-171F-4C5B-9EA0-1B1DD3FC7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0071-0E88-4CCE-A85F-5AAF191E66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1667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8472B-729E-4F25-9EA7-F2919CA51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FE612E-1DD0-46F2-A2B1-7321B44B1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34F2-F9EA-43B1-9C24-AA11E2510D31}" type="datetimeFigureOut">
              <a:rPr lang="hr-HR" smtClean="0"/>
              <a:t>29.5.2025.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B429D1-661C-46E5-B961-2CCA101EF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635530-54DD-46D5-8D8A-BAD0E2123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0071-0E88-4CCE-A85F-5AAF191E66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091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F3655C-0570-47CE-97B5-3DE19C6E5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34F2-F9EA-43B1-9C24-AA11E2510D31}" type="datetimeFigureOut">
              <a:rPr lang="hr-HR" smtClean="0"/>
              <a:t>29.5.2025.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846DA8-9B7E-4B27-A0B2-719082B84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60C835-84E2-4F47-A049-A9EE029E2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0071-0E88-4CCE-A85F-5AAF191E66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4082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8DD55-4AC5-48CE-99EC-6CB5B2F4E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CE4E9-1F1C-4413-A309-BEA1264FB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1FB28A-AF93-4A68-ADAA-98F9F6CA2B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E9A5F4-6858-4471-BBBD-DC6C516A9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34F2-F9EA-43B1-9C24-AA11E2510D31}" type="datetimeFigureOut">
              <a:rPr lang="hr-HR" smtClean="0"/>
              <a:t>29.5.2025.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C200F0-7A43-4462-9243-8988E9371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D4318-D23F-451C-B3D3-8FBEA26DB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0071-0E88-4CCE-A85F-5AAF191E66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389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FC6CE-F2A8-4F1C-9677-B289D6B38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D0F3EE-C185-4976-A6A1-4CC2FD994B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054AEE-7C4E-4F86-968E-C8CA0693D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947756-9C21-48E9-A36F-7D1E72A20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34F2-F9EA-43B1-9C24-AA11E2510D31}" type="datetimeFigureOut">
              <a:rPr lang="hr-HR" smtClean="0"/>
              <a:t>29.5.2025.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23443A-3B25-48E8-BDAC-D1BF0B79D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8BCD74-AA05-4290-BAD4-C01A1340A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0071-0E88-4CCE-A85F-5AAF191E66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7255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D8048F-2D45-466A-9037-F16AE3478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651FDC-EFE4-4128-BAD1-83E320008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27F15-B1BD-4EDC-B162-16D8647796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234F2-F9EA-43B1-9C24-AA11E2510D31}" type="datetimeFigureOut">
              <a:rPr lang="hr-HR" smtClean="0"/>
              <a:t>29.5.2025.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526B1-C192-4D78-B02E-7ED9390C4B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253C1-B689-4049-BA2A-8DD7E9727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0071-0E88-4CCE-A85F-5AAF191E66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5946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70155189-D96C-4527-B0EC-654B946BE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0C0B2A-A0D0-408A-A4C5-E43D151FB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7189"/>
            <a:ext cx="9795637" cy="110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dirty="0"/>
              <a:t>University hospital for infectious diseases, Zagreb</a:t>
            </a:r>
            <a:br>
              <a:rPr lang="en-US" sz="3600" dirty="0"/>
            </a:br>
            <a:r>
              <a:rPr lang="en-US" sz="3600" dirty="0"/>
              <a:t>Department od Clinical microbiology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18E193-7B9F-4976-BCCF-C4A0A379E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98" y="3139440"/>
            <a:ext cx="4340399" cy="2495729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1DE278CB-D102-FE60-118B-86419C22A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386" y="3137112"/>
            <a:ext cx="4137814" cy="2317176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A7CDD6F-0925-4CFE-87EE-D7C485D1AA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282704" y="3485816"/>
            <a:ext cx="3797536" cy="156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90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0DDBD3-F966-43E8-8928-FD0CFFCC8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Revolutionizing FMT with Generative AI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C003D2B-CA1C-42E0-A801-5FFE193442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69571"/>
            <a:ext cx="7891973" cy="348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84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1FB6F-BC9F-4EA8-921F-20D4E05B2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Innovations – AI Application &amp; Personalized Therapeutics</a:t>
            </a:r>
            <a:endParaRPr lang="hr-HR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338CFF-7398-4B88-92DA-DBD2E5B60C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38999"/>
            <a:ext cx="6916115" cy="225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07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32636BCF711C4D811D1CB34DCFA272" ma:contentTypeVersion="16" ma:contentTypeDescription="Create a new document." ma:contentTypeScope="" ma:versionID="60486cf73291e47e7bc0cc08fd35f2f1">
  <xsd:schema xmlns:xsd="http://www.w3.org/2001/XMLSchema" xmlns:xs="http://www.w3.org/2001/XMLSchema" xmlns:p="http://schemas.microsoft.com/office/2006/metadata/properties" xmlns:ns2="84b74f1a-0904-4c33-8887-564ab5eb0976" xmlns:ns3="f4b40a01-6ba9-4add-80c1-ba9287e09473" targetNamespace="http://schemas.microsoft.com/office/2006/metadata/properties" ma:root="true" ma:fieldsID="1d3e6f7846425f13282e85df8da46dae" ns2:_="" ns3:_="">
    <xsd:import namespace="84b74f1a-0904-4c33-8887-564ab5eb0976"/>
    <xsd:import namespace="f4b40a01-6ba9-4add-80c1-ba9287e094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b74f1a-0904-4c33-8887-564ab5eb09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424f24bf-31d1-448b-8576-41ee23df5d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b40a01-6ba9-4add-80c1-ba9287e0947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67e1250-d640-436c-aa27-7595f534a03b}" ma:internalName="TaxCatchAll" ma:showField="CatchAllData" ma:web="f4b40a01-6ba9-4add-80c1-ba9287e094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4b40a01-6ba9-4add-80c1-ba9287e09473" xsi:nil="true"/>
    <lcf76f155ced4ddcb4097134ff3c332f xmlns="84b74f1a-0904-4c33-8887-564ab5eb097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CD382D4-F489-4633-9572-4467D09A31C5}"/>
</file>

<file path=customXml/itemProps2.xml><?xml version="1.0" encoding="utf-8"?>
<ds:datastoreItem xmlns:ds="http://schemas.openxmlformats.org/officeDocument/2006/customXml" ds:itemID="{0ACFBB9F-56BE-4A04-9A17-1A6B16B21CFC}"/>
</file>

<file path=customXml/itemProps3.xml><?xml version="1.0" encoding="utf-8"?>
<ds:datastoreItem xmlns:ds="http://schemas.openxmlformats.org/officeDocument/2006/customXml" ds:itemID="{78A5EA7D-C601-4D8D-9CEF-4D2190FE6C26}"/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25</Words>
  <Application>Microsoft Office PowerPoint</Application>
  <PresentationFormat>Široki zaslon</PresentationFormat>
  <Paragraphs>3</Paragraphs>
  <Slides>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University hospital for infectious diseases, Zagreb Department od Clinical microbiology</vt:lpstr>
      <vt:lpstr>Revolutionizing FMT with Generative AI</vt:lpstr>
      <vt:lpstr>Key Innovations – AI Application &amp; Personalized Therapeutics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Revolutionizing FMT with Generative AI</dc:title>
  <dc:creator>Silvija Šoprek</dc:creator>
  <cp:lastModifiedBy>Silvija Soprek</cp:lastModifiedBy>
  <cp:revision>5</cp:revision>
  <dcterms:created xsi:type="dcterms:W3CDTF">2025-05-29T12:29:31Z</dcterms:created>
  <dcterms:modified xsi:type="dcterms:W3CDTF">2025-05-29T13:15:43Z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0x0101004132636BCF711C4D811D1CB34DCFA272</vt:lpwstr>
  </property>
</Properties>
</file>