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1"/>
  </p:notesMasterIdLst>
  <p:handoutMasterIdLst>
    <p:handoutMasterId r:id="rId12"/>
  </p:handoutMasterIdLst>
  <p:sldIdLst>
    <p:sldId id="259" r:id="rId3"/>
    <p:sldId id="2601" r:id="rId4"/>
    <p:sldId id="2602" r:id="rId5"/>
    <p:sldId id="2607" r:id="rId6"/>
    <p:sldId id="2605" r:id="rId7"/>
    <p:sldId id="2603" r:id="rId8"/>
    <p:sldId id="2604" r:id="rId9"/>
    <p:sldId id="268" r:id="rId10"/>
  </p:sldIdLst>
  <p:sldSz cx="12192000" cy="6858000"/>
  <p:notesSz cx="9144000" cy="6858000"/>
  <p:photoAlbum/>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5" autoAdjust="0"/>
    <p:restoredTop sz="77218" autoAdjust="0"/>
  </p:normalViewPr>
  <p:slideViewPr>
    <p:cSldViewPr snapToGrid="0">
      <p:cViewPr varScale="1">
        <p:scale>
          <a:sx n="78" d="100"/>
          <a:sy n="78" d="100"/>
        </p:scale>
        <p:origin x="330" y="29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16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96F2B-73D5-FD6C-0BD0-CE4B391BF84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C7D220F-706D-5487-B8D0-3B4FF7185E6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6241FA9-B89A-4406-916F-72E2D5D20002}" type="datetimeFigureOut">
              <a:rPr lang="en-CA" smtClean="0"/>
              <a:t>2025-05-25</a:t>
            </a:fld>
            <a:endParaRPr lang="en-CA"/>
          </a:p>
        </p:txBody>
      </p:sp>
      <p:sp>
        <p:nvSpPr>
          <p:cNvPr id="4" name="Footer Placeholder 3">
            <a:extLst>
              <a:ext uri="{FF2B5EF4-FFF2-40B4-BE49-F238E27FC236}">
                <a16:creationId xmlns:a16="http://schemas.microsoft.com/office/drawing/2014/main" id="{31FD4B04-834F-CD88-839D-FCB3F8AE78C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6D172C8-F90D-BBCC-06BE-F3231AEDAB9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5735A90-875B-47FA-8CF3-488954F45642}" type="slidenum">
              <a:rPr lang="en-CA" smtClean="0"/>
              <a:t>‹#›</a:t>
            </a:fld>
            <a:endParaRPr lang="en-CA"/>
          </a:p>
        </p:txBody>
      </p:sp>
    </p:spTree>
    <p:extLst>
      <p:ext uri="{BB962C8B-B14F-4D97-AF65-F5344CB8AC3E}">
        <p14:creationId xmlns:p14="http://schemas.microsoft.com/office/powerpoint/2010/main" val="3218452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55CCA-7ECD-85C9-C70B-1C4C98053109}"/>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a:extLst>
              <a:ext uri="{FF2B5EF4-FFF2-40B4-BE49-F238E27FC236}">
                <a16:creationId xmlns:a16="http://schemas.microsoft.com/office/drawing/2014/main" id="{5628588B-F939-63E5-5D8C-48C97E58AE79}"/>
              </a:ext>
            </a:extLst>
          </p:cNvPr>
          <p:cNvSpPr>
            <a:spLocks noGrp="1"/>
          </p:cNvSpPr>
          <p:nvPr>
            <p:ph type="dt" idx="1"/>
          </p:nvPr>
        </p:nvSpPr>
        <p:spPr>
          <a:xfrm>
            <a:off x="5179484" y="0"/>
            <a:ext cx="3962400" cy="344091"/>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3F58A5C-FE37-4921-A9AD-30357BFE9DD3}" type="datetimeFigureOut">
              <a:rPr lang="en-CA"/>
              <a:pPr>
                <a:defRPr/>
              </a:pPr>
              <a:t>2025-05-25</a:t>
            </a:fld>
            <a:endParaRPr lang="en-CA"/>
          </a:p>
        </p:txBody>
      </p:sp>
      <p:sp>
        <p:nvSpPr>
          <p:cNvPr id="4" name="Slide Image Placeholder 3">
            <a:extLst>
              <a:ext uri="{FF2B5EF4-FFF2-40B4-BE49-F238E27FC236}">
                <a16:creationId xmlns:a16="http://schemas.microsoft.com/office/drawing/2014/main" id="{9E335EE4-0D45-99D7-DBF3-F2CE3CC30224}"/>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F1C318BE-BA97-68E0-AD63-85E67F8A8AC2}"/>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53E239A1-D253-5D8B-97D7-3E10AF15AD2D}"/>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a:extLst>
              <a:ext uri="{FF2B5EF4-FFF2-40B4-BE49-F238E27FC236}">
                <a16:creationId xmlns:a16="http://schemas.microsoft.com/office/drawing/2014/main" id="{163F0EF2-9FC6-FCE1-1C84-870BE637BC51}"/>
              </a:ext>
            </a:extLst>
          </p:cNvPr>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3B23DAB-4503-48E2-8059-A289453B48F2}"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E50896E-B44A-EFE5-E1B3-D585618D47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53DC569-A8A0-EB43-866D-247F65FF44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My name is (Person running the </a:t>
            </a:r>
            <a:r>
              <a:rPr lang="en-US" dirty="0" err="1"/>
              <a:t>slidehow</a:t>
            </a:r>
            <a:r>
              <a:rPr lang="en-US" dirty="0"/>
              <a:t>) and I’m the (role in the business) of Solxplus Global Consortium.</a:t>
            </a:r>
          </a:p>
          <a:p>
            <a:pPr>
              <a:spcBef>
                <a:spcPct val="0"/>
              </a:spcBef>
            </a:pPr>
            <a:r>
              <a:rPr lang="en-US" dirty="0"/>
              <a:t>We’re </a:t>
            </a:r>
            <a:r>
              <a:rPr lang="en-US" dirty="0" err="1"/>
              <a:t>honoured</a:t>
            </a:r>
            <a:r>
              <a:rPr lang="en-US" dirty="0"/>
              <a:t> to be part of this Canada-Baltics event.   We’re a Canadian SME-led innovation consortium working across borders to advance ethical, human-centered research.</a:t>
            </a:r>
          </a:p>
          <a:p>
            <a:pPr>
              <a:spcBef>
                <a:spcPct val="0"/>
              </a:spcBef>
            </a:pPr>
            <a:br>
              <a:rPr lang="en-US" dirty="0"/>
            </a:br>
            <a:r>
              <a:rPr lang="en-US" dirty="0"/>
              <a:t>Through intelligent collaboration, we tackle some of the most complex challenges facing our global communities</a:t>
            </a:r>
            <a:endParaRPr lang="en-CA" altLang="en-US" dirty="0"/>
          </a:p>
        </p:txBody>
      </p:sp>
      <p:sp>
        <p:nvSpPr>
          <p:cNvPr id="44036" name="Slide Number Placeholder 3">
            <a:extLst>
              <a:ext uri="{FF2B5EF4-FFF2-40B4-BE49-F238E27FC236}">
                <a16:creationId xmlns:a16="http://schemas.microsoft.com/office/drawing/2014/main" id="{2A966C8B-EC41-661A-9B5E-84B6C67B51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71AC892-50A3-4475-BA2F-7103BDB028D9}" type="slidenum">
              <a:rPr lang="en-CA" altLang="en-US"/>
              <a:pPr fontAlgn="base">
                <a:spcBef>
                  <a:spcPct val="0"/>
                </a:spcBef>
                <a:spcAft>
                  <a:spcPct val="0"/>
                </a:spcAft>
              </a:pPr>
              <a:t>1</a:t>
            </a:fld>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1AB7A17-CFEC-C0FB-0AAF-98F3B90E76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C0E1DD46-F4F5-2ADF-F656-62A1904DF7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Solxplus is a Canadian-led global consortium committed to advancing transformational research at the intersection of humanity, ethics, technology and society.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are a coalition of diverse partners who support project that involve universities, research institutions, and industry leaders.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Our work is built on the frame of our AIQ+ Engine, to enhance decision-making and measure the social impact of our innovations.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What makes Solxplus unique is our ability to bridge disciplines….combining science and humanities, data and empathy to solve some of today’s most pressing global challenges with a truly multidisciplinary, human-centric approach</a:t>
            </a:r>
          </a:p>
        </p:txBody>
      </p:sp>
      <p:sp>
        <p:nvSpPr>
          <p:cNvPr id="46084" name="Slide Number Placeholder 3">
            <a:extLst>
              <a:ext uri="{FF2B5EF4-FFF2-40B4-BE49-F238E27FC236}">
                <a16:creationId xmlns:a16="http://schemas.microsoft.com/office/drawing/2014/main" id="{5E770CB7-2333-4712-916F-26DC1E1A71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BF55456-E431-4380-9DA5-D42670F0D329}"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A12FDBA-1A21-F9BC-65DB-A6FC04A6D8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9CBF9BA-4CE1-CE96-5125-D211BF0F50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Solxplus Global is more than just a global consortium. Our expertise lies in managing and transforming complex, multi-stakeholder innovation projects. </a:t>
            </a:r>
          </a:p>
          <a:p>
            <a:pPr>
              <a:buNone/>
            </a:pPr>
            <a:endParaRPr lang="en-US" dirty="0"/>
          </a:p>
          <a:p>
            <a:pPr>
              <a:buNone/>
            </a:pPr>
            <a:r>
              <a:rPr lang="en-US" dirty="0"/>
              <a:t>We focus on solving human-centered challenges whether that’s resilience in healthcare, digital adoption, green initiatives, ethics in artificial intelligence, or equitable innovation practices.</a:t>
            </a:r>
          </a:p>
          <a:p>
            <a:pPr>
              <a:buNone/>
            </a:pPr>
            <a:endParaRPr lang="en-US" dirty="0"/>
          </a:p>
          <a:p>
            <a:pPr>
              <a:buNone/>
            </a:pPr>
            <a:r>
              <a:rPr lang="en-US" dirty="0"/>
              <a:t>Our particular focus is on: </a:t>
            </a:r>
          </a:p>
          <a:p>
            <a:pPr>
              <a:buNone/>
            </a:pPr>
            <a:r>
              <a:rPr lang="en-US" dirty="0"/>
              <a:t>Cluster 1 – Health</a:t>
            </a:r>
          </a:p>
          <a:p>
            <a:pPr>
              <a:buNone/>
            </a:pPr>
            <a:r>
              <a:rPr lang="en-US" dirty="0"/>
              <a:t>Cluster 4 – Digital, Industry &amp; Space</a:t>
            </a:r>
          </a:p>
          <a:p>
            <a:pPr>
              <a:buNone/>
            </a:pPr>
            <a:r>
              <a:rPr lang="en-US" dirty="0"/>
              <a:t>Cluster 5 – Climate, Energy &amp; Mobility</a:t>
            </a:r>
          </a:p>
          <a:p>
            <a:r>
              <a:rPr lang="en-US" dirty="0"/>
              <a:t>Cluster 6 – Food, Bioeconomy, Natural Resources &amp; Environment</a:t>
            </a:r>
          </a:p>
          <a:p>
            <a:pPr>
              <a:buNone/>
            </a:pPr>
            <a:endParaRPr lang="en-US" dirty="0"/>
          </a:p>
          <a:p>
            <a:pPr>
              <a:buNone/>
            </a:pPr>
            <a:r>
              <a:rPr lang="en-US" dirty="0"/>
              <a:t>We guide projects through the entire lifecycle from idea to impact ensuring long-term scalability and real value.</a:t>
            </a:r>
          </a:p>
          <a:p>
            <a:pPr>
              <a:buNone/>
            </a:pPr>
            <a:endParaRPr lang="en-US" dirty="0"/>
          </a:p>
        </p:txBody>
      </p:sp>
      <p:sp>
        <p:nvSpPr>
          <p:cNvPr id="48132" name="Slide Number Placeholder 3">
            <a:extLst>
              <a:ext uri="{FF2B5EF4-FFF2-40B4-BE49-F238E27FC236}">
                <a16:creationId xmlns:a16="http://schemas.microsoft.com/office/drawing/2014/main" id="{CC97F7C6-C838-A86A-C664-AAB54BDB9E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3D1BAEE0-F603-4D40-99BD-E831B5A9C723}" type="slidenum">
              <a:rPr lang="en-CA" altLang="en-US"/>
              <a:pPr fontAlgn="base">
                <a:spcBef>
                  <a:spcPct val="0"/>
                </a:spcBef>
                <a:spcAft>
                  <a:spcPct val="0"/>
                </a:spcAft>
              </a:pPr>
              <a:t>3</a:t>
            </a:fld>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0A2A-9AC7-1CD5-B4C1-CD024779A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AD902-7D06-EBCD-4696-B97A305D0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418D9-BEBB-46B4-0D14-0DC49F06B77C}"/>
              </a:ext>
            </a:extLst>
          </p:cNvPr>
          <p:cNvSpPr>
            <a:spLocks noGrp="1"/>
          </p:cNvSpPr>
          <p:nvPr>
            <p:ph type="body" idx="1"/>
          </p:nvPr>
        </p:nvSpPr>
        <p:spPr/>
        <p:txBody>
          <a:bodyPr/>
          <a:lstStyle/>
          <a:p>
            <a:pPr>
              <a:buNone/>
            </a:pPr>
            <a:r>
              <a:rPr lang="en-US" sz="2400" dirty="0"/>
              <a:t>At Solxplus, we know that no transformation happens in isolation. Our strength lies in the diversity and depth of our global network.</a:t>
            </a:r>
          </a:p>
          <a:p>
            <a:pPr>
              <a:buNone/>
            </a:pPr>
            <a:endParaRPr lang="en-US" sz="2400" dirty="0"/>
          </a:p>
          <a:p>
            <a:pPr>
              <a:buNone/>
            </a:pPr>
            <a:r>
              <a:rPr lang="en-US" sz="2400" dirty="0"/>
              <a:t>We work with </a:t>
            </a:r>
            <a:r>
              <a:rPr lang="en-US" sz="2400" b="1" dirty="0"/>
              <a:t>partners across sectors: </a:t>
            </a:r>
            <a:r>
              <a:rPr lang="en-US" sz="2400" dirty="0"/>
              <a:t>from academia and government to civil society and private industry. This cross-sector collaboration brings together varied perspectives and expertise, making our projects richer and more impactful.</a:t>
            </a:r>
          </a:p>
          <a:p>
            <a:pPr>
              <a:buNone/>
            </a:pPr>
            <a:endParaRPr lang="en-US" sz="2400" dirty="0"/>
          </a:p>
          <a:p>
            <a:pPr>
              <a:buNone/>
            </a:pPr>
            <a:r>
              <a:rPr lang="en-US" sz="2400" dirty="0"/>
              <a:t>Through </a:t>
            </a:r>
            <a:r>
              <a:rPr lang="en-US" sz="2400" b="1" dirty="0"/>
              <a:t>Horizon Europe consortia partnerships</a:t>
            </a:r>
            <a:r>
              <a:rPr lang="en-US" sz="2400" dirty="0"/>
              <a:t>, we’ve been able to expand our reach across the EU. These collaborations aren’t just administrative; they’re active knowledge exchanges that allow humanities perspectives to influence and shape transnational research agendas.</a:t>
            </a:r>
          </a:p>
          <a:p>
            <a:pPr>
              <a:buNone/>
            </a:pPr>
            <a:endParaRPr lang="en-US" sz="2400" dirty="0"/>
          </a:p>
          <a:p>
            <a:pPr>
              <a:buNone/>
            </a:pPr>
            <a:r>
              <a:rPr lang="en-US" sz="2400" dirty="0"/>
              <a:t>Globally, we are deeply engaged with </a:t>
            </a:r>
            <a:r>
              <a:rPr lang="en-US" sz="2400" b="1" dirty="0"/>
              <a:t>Researchers and Civil Society Organizations</a:t>
            </a:r>
            <a:r>
              <a:rPr lang="en-US" sz="2400" dirty="0"/>
              <a:t>, building a community of practice focused on solving complex social issues with ethical, human-centered innovation.</a:t>
            </a:r>
          </a:p>
        </p:txBody>
      </p:sp>
      <p:sp>
        <p:nvSpPr>
          <p:cNvPr id="4" name="Slide Number Placeholder 3">
            <a:extLst>
              <a:ext uri="{FF2B5EF4-FFF2-40B4-BE49-F238E27FC236}">
                <a16:creationId xmlns:a16="http://schemas.microsoft.com/office/drawing/2014/main" id="{9B8926E9-5C67-874E-139A-C607E77531FF}"/>
              </a:ext>
            </a:extLst>
          </p:cNvPr>
          <p:cNvSpPr>
            <a:spLocks noGrp="1"/>
          </p:cNvSpPr>
          <p:nvPr>
            <p:ph type="sldNum" sz="quarter" idx="5"/>
          </p:nvPr>
        </p:nvSpPr>
        <p:spPr/>
        <p:txBody>
          <a:bodyPr/>
          <a:lstStyle/>
          <a:p>
            <a:fld id="{76481CF0-74E0-4B1A-8BFE-EF5A7A8CE15D}" type="slidenum">
              <a:rPr lang="en-CA" smtClean="0"/>
              <a:t>4</a:t>
            </a:fld>
            <a:endParaRPr lang="en-CA"/>
          </a:p>
        </p:txBody>
      </p:sp>
    </p:spTree>
    <p:extLst>
      <p:ext uri="{BB962C8B-B14F-4D97-AF65-F5344CB8AC3E}">
        <p14:creationId xmlns:p14="http://schemas.microsoft.com/office/powerpoint/2010/main" val="187854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9AD0DC-84FD-A054-1D9B-96A24D399731}"/>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849559A9-1DCD-DEB9-16FB-E88FF69D6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We’re particularly focused on ethical and sustainable innovation, and health equity.  These topics at the heart of both Canadian and Baltic priorities.   Our work spans the humanities, technology, and the social sciences.</a:t>
            </a:r>
          </a:p>
          <a:p>
            <a:pPr>
              <a:spcBef>
                <a:spcPct val="0"/>
              </a:spcBef>
            </a:pPr>
            <a:endParaRPr lang="en-US" altLang="en-US" dirty="0"/>
          </a:p>
          <a:p>
            <a:pPr>
              <a:spcBef>
                <a:spcPct val="0"/>
              </a:spcBef>
            </a:pPr>
            <a:r>
              <a:rPr lang="en-US" altLang="en-US" dirty="0"/>
              <a:t>We’re deeply familiar with calls under Horizon Europe, Pathways and Testing Stream and offer specialized capacity in project leadership, consortium structuring, and ethical foresight.</a:t>
            </a:r>
          </a:p>
          <a:p>
            <a:pPr>
              <a:spcBef>
                <a:spcPct val="0"/>
              </a:spcBef>
            </a:pPr>
            <a:endParaRPr lang="en-US" altLang="en-US" dirty="0"/>
          </a:p>
          <a:p>
            <a:pPr>
              <a:spcBef>
                <a:spcPct val="0"/>
              </a:spcBef>
            </a:pPr>
            <a:r>
              <a:rPr lang="en-US" dirty="0"/>
              <a:t>Our core themes include </a:t>
            </a:r>
            <a:r>
              <a:rPr lang="en-US" b="1" dirty="0"/>
              <a:t>Authentic Intelligence</a:t>
            </a:r>
            <a:r>
              <a:rPr lang="en-US" dirty="0"/>
              <a:t>, cultural foresight, and inclusive innovation.</a:t>
            </a:r>
            <a:br>
              <a:rPr lang="en-US" dirty="0"/>
            </a:br>
            <a:endParaRPr lang="en-US" dirty="0"/>
          </a:p>
          <a:p>
            <a:pPr>
              <a:spcBef>
                <a:spcPct val="0"/>
              </a:spcBef>
            </a:pPr>
            <a:r>
              <a:rPr lang="en-US" dirty="0"/>
              <a:t>We build frameworks that help navigate sustainability and digital transformation together.</a:t>
            </a:r>
            <a:br>
              <a:rPr lang="en-US" dirty="0"/>
            </a:br>
            <a:endParaRPr lang="en-US" dirty="0"/>
          </a:p>
          <a:p>
            <a:pPr>
              <a:spcBef>
                <a:spcPct val="0"/>
              </a:spcBef>
            </a:pPr>
            <a:r>
              <a:rPr lang="en-US" dirty="0"/>
              <a:t>Whether it’s ethics-by-design or transnational coordination, our approach ensures technology serves people—responsibly, and for the long term</a:t>
            </a: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DD17037-3078-E686-BB4B-21D95EEB47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03FB6F2-F203-9B43-9C14-AA31EE2CF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As we look forward to the future, we are particularly enthusiastic about establishing new partnerships in the Baltic region. </a:t>
            </a:r>
          </a:p>
          <a:p>
            <a:pPr>
              <a:spcBef>
                <a:spcPct val="0"/>
              </a:spcBef>
            </a:pPr>
            <a:endParaRPr lang="en-US" altLang="en-US" dirty="0"/>
          </a:p>
          <a:p>
            <a:pPr>
              <a:spcBef>
                <a:spcPct val="0"/>
              </a:spcBef>
            </a:pPr>
            <a:r>
              <a:rPr lang="en-US" altLang="en-US" dirty="0"/>
              <a:t>We’re actively seeking Baltic collaborators—academic institutions, health and tech leaders, and civil society partners.</a:t>
            </a:r>
          </a:p>
          <a:p>
            <a:pPr>
              <a:spcBef>
                <a:spcPct val="0"/>
              </a:spcBef>
            </a:pPr>
            <a:endParaRPr lang="en-US" altLang="en-US" dirty="0"/>
          </a:p>
          <a:p>
            <a:pPr>
              <a:spcBef>
                <a:spcPct val="0"/>
              </a:spcBef>
            </a:pPr>
            <a:r>
              <a:rPr lang="en-US" altLang="en-US" dirty="0"/>
              <a:t>We’re experienced in Horizon Europe, Canada’s Pathways Program, and the Testing Stream.</a:t>
            </a:r>
          </a:p>
          <a:p>
            <a:pPr>
              <a:spcBef>
                <a:spcPct val="0"/>
              </a:spcBef>
            </a:pPr>
            <a:endParaRPr lang="en-US" altLang="en-US" dirty="0"/>
          </a:p>
          <a:p>
            <a:pPr>
              <a:spcBef>
                <a:spcPct val="0"/>
              </a:spcBef>
            </a:pPr>
            <a:r>
              <a:rPr lang="en-US" altLang="en-US" dirty="0"/>
              <a:t>If you’re looking for a high-capacity, ethics-first partner, we’re ready to explore pilot sites and co-develop joint applications.</a:t>
            </a:r>
          </a:p>
          <a:p>
            <a:pPr>
              <a:spcBef>
                <a:spcPct val="0"/>
              </a:spcBef>
            </a:pPr>
            <a:endParaRPr lang="en-US" altLang="en-US" dirty="0"/>
          </a:p>
          <a:p>
            <a:pPr>
              <a:spcBef>
                <a:spcPct val="0"/>
              </a:spcBef>
            </a:pPr>
            <a:r>
              <a:rPr lang="en-US" altLang="en-US" dirty="0"/>
              <a:t>Let’s build something meaningful—together.</a:t>
            </a:r>
          </a:p>
        </p:txBody>
      </p:sp>
      <p:sp>
        <p:nvSpPr>
          <p:cNvPr id="54276" name="Slide Number Placeholder 3">
            <a:extLst>
              <a:ext uri="{FF2B5EF4-FFF2-40B4-BE49-F238E27FC236}">
                <a16:creationId xmlns:a16="http://schemas.microsoft.com/office/drawing/2014/main" id="{BD770CB2-E97A-86CB-4E4F-A05D4EC86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B3E4615-5D12-4EF8-994F-4502D9CFE660}" type="slidenum">
              <a:rPr lang="en-CA" altLang="en-US"/>
              <a:pPr fontAlgn="base">
                <a:spcBef>
                  <a:spcPct val="0"/>
                </a:spcBef>
                <a:spcAft>
                  <a:spcPct val="0"/>
                </a:spcAft>
              </a:pPr>
              <a:t>6</a:t>
            </a:fld>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4A23D45-0DC5-2505-B280-1944802C5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9A18AC3-BFCB-2B0F-E93E-AF3B1346DD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CA" altLang="en-US"/>
          </a:p>
        </p:txBody>
      </p:sp>
      <p:sp>
        <p:nvSpPr>
          <p:cNvPr id="64516" name="Slide Number Placeholder 3">
            <a:extLst>
              <a:ext uri="{FF2B5EF4-FFF2-40B4-BE49-F238E27FC236}">
                <a16:creationId xmlns:a16="http://schemas.microsoft.com/office/drawing/2014/main" id="{4511B901-C9E8-176C-76AC-62EAE433AF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F390215-424D-414E-9495-FA527ED19312}" type="slidenum">
              <a:rPr lang="en-CA" altLang="en-US"/>
              <a:pPr fontAlgn="base">
                <a:spcBef>
                  <a:spcPct val="0"/>
                </a:spcBef>
                <a:spcAft>
                  <a:spcPct val="0"/>
                </a:spcAft>
              </a:pPr>
              <a:t>7</a:t>
            </a:fld>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44D3F1A4-B7B7-79B7-23C5-1B988F59EDD3}"/>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FE195A1B-5445-AE0C-CE77-412D20ECE3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At Solxplus, everything we do is anchored in purpose and that begins with our mission, vision, and values.</a:t>
            </a:r>
          </a:p>
          <a:p>
            <a:pPr>
              <a:buNone/>
            </a:pPr>
            <a:endParaRPr lang="en-US" dirty="0"/>
          </a:p>
          <a:p>
            <a:pPr>
              <a:buNone/>
            </a:pPr>
            <a:r>
              <a:rPr lang="en-US" dirty="0"/>
              <a:t>Our </a:t>
            </a:r>
            <a:r>
              <a:rPr lang="en-US" b="1" dirty="0"/>
              <a:t>mission</a:t>
            </a:r>
            <a:r>
              <a:rPr lang="en-US" dirty="0"/>
              <a:t> is to engineer global transformation. For us, that means driving meaningful, positive change through collaborative research that addresses human-centered </a:t>
            </a:r>
            <a:r>
              <a:rPr lang="en-US" dirty="0" err="1"/>
              <a:t>challenges,whether</a:t>
            </a:r>
            <a:r>
              <a:rPr lang="en-US" dirty="0"/>
              <a:t> it's radicalization, healthcare equity, or inclusive innovation.</a:t>
            </a:r>
          </a:p>
          <a:p>
            <a:pPr>
              <a:buNone/>
            </a:pPr>
            <a:endParaRPr lang="en-US" dirty="0"/>
          </a:p>
          <a:p>
            <a:pPr>
              <a:buNone/>
            </a:pPr>
            <a:r>
              <a:rPr lang="en-US" dirty="0"/>
              <a:t>Our </a:t>
            </a:r>
            <a:r>
              <a:rPr lang="en-US" b="1" dirty="0"/>
              <a:t>vision</a:t>
            </a:r>
            <a:r>
              <a:rPr lang="en-US" dirty="0"/>
              <a:t> is to build a connected, collaborative ecosystem. We bring together researchers, practitioners, and communities to share knowledge and solve problems collectively.</a:t>
            </a:r>
          </a:p>
          <a:p>
            <a:pPr>
              <a:buNone/>
            </a:pPr>
            <a:endParaRPr lang="en-US" dirty="0"/>
          </a:p>
          <a:p>
            <a:pPr>
              <a:buNone/>
            </a:pPr>
            <a:r>
              <a:rPr lang="en-US" dirty="0"/>
              <a:t>And finally, our </a:t>
            </a:r>
            <a:r>
              <a:rPr lang="en-US" b="1" dirty="0"/>
              <a:t>values</a:t>
            </a:r>
            <a:r>
              <a:rPr lang="en-US" dirty="0"/>
              <a:t> guide how we engage. We prioritize </a:t>
            </a:r>
            <a:r>
              <a:rPr lang="en-US" b="1" dirty="0"/>
              <a:t>co-creation</a:t>
            </a:r>
            <a:r>
              <a:rPr lang="en-US" dirty="0"/>
              <a:t>, </a:t>
            </a:r>
            <a:r>
              <a:rPr lang="en-US" b="1" dirty="0"/>
              <a:t>cultural sensitivity</a:t>
            </a:r>
            <a:r>
              <a:rPr lang="en-US" dirty="0"/>
              <a:t>, and </a:t>
            </a:r>
            <a:r>
              <a:rPr lang="en-US" b="1" dirty="0"/>
              <a:t>ethical intelligence</a:t>
            </a:r>
            <a:r>
              <a:rPr lang="en-US" dirty="0"/>
              <a:t>. That means we ground our work in respect—for different perspectives, lived experiences, and ethical responsibilities across borders.</a:t>
            </a:r>
          </a:p>
          <a:p>
            <a:pPr>
              <a:buNone/>
            </a:pPr>
            <a:endParaRPr lang="en-US" dirty="0"/>
          </a:p>
          <a:p>
            <a:r>
              <a:rPr lang="en-US" dirty="0"/>
              <a:t> </a:t>
            </a:r>
          </a:p>
          <a:p>
            <a:pPr>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solidFill>
            <a:schemeClr val="bg1">
              <a:lumMod val="60000"/>
              <a:lumOff val="40000"/>
            </a:schemeClr>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6B65E4E-160B-D58B-3456-C5CE0236F281}"/>
              </a:ext>
            </a:extLst>
          </p:cNvPr>
          <p:cNvSpPr>
            <a:spLocks noGrp="1"/>
          </p:cNvSpPr>
          <p:nvPr>
            <p:ph type="dt" sz="half" idx="10"/>
          </p:nvPr>
        </p:nvSpPr>
        <p:spPr/>
        <p:txBody>
          <a:bodyPr/>
          <a:lstStyle>
            <a:lvl1pPr>
              <a:defRPr/>
            </a:lvl1pPr>
          </a:lstStyle>
          <a:p>
            <a:pPr>
              <a:defRPr/>
            </a:pPr>
            <a:fld id="{EF7E2F4F-3C9F-40FE-B929-4140D845B9E2}" type="datetimeFigureOut">
              <a:rPr lang="en-CA"/>
              <a:pPr>
                <a:defRPr/>
              </a:pPr>
              <a:t>2025-05-25</a:t>
            </a:fld>
            <a:endParaRPr lang="en-CA"/>
          </a:p>
        </p:txBody>
      </p:sp>
      <p:sp>
        <p:nvSpPr>
          <p:cNvPr id="5" name="Footer Placeholder 4">
            <a:extLst>
              <a:ext uri="{FF2B5EF4-FFF2-40B4-BE49-F238E27FC236}">
                <a16:creationId xmlns:a16="http://schemas.microsoft.com/office/drawing/2014/main" id="{CDA3A413-2F46-2FA7-1490-80ED55D7F07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E3C99675-BAE4-E43E-338C-FAADE17DBDB8}"/>
              </a:ext>
            </a:extLst>
          </p:cNvPr>
          <p:cNvSpPr>
            <a:spLocks noGrp="1"/>
          </p:cNvSpPr>
          <p:nvPr>
            <p:ph type="sldNum" sz="quarter" idx="12"/>
          </p:nvPr>
        </p:nvSpPr>
        <p:spPr/>
        <p:txBody>
          <a:bodyPr/>
          <a:lstStyle>
            <a:lvl1pPr>
              <a:defRPr/>
            </a:lvl1pPr>
          </a:lstStyle>
          <a:p>
            <a:pPr>
              <a:defRPr/>
            </a:pPr>
            <a:fld id="{F28437BF-74E0-415E-83F9-7775F27CEC8F}" type="slidenum">
              <a:rPr lang="en-CA"/>
              <a:pPr>
                <a:defRPr/>
              </a:pPr>
              <a:t>‹#›</a:t>
            </a:fld>
            <a:endParaRPr lang="en-CA"/>
          </a:p>
        </p:txBody>
      </p:sp>
    </p:spTree>
    <p:extLst>
      <p:ext uri="{BB962C8B-B14F-4D97-AF65-F5344CB8AC3E}">
        <p14:creationId xmlns:p14="http://schemas.microsoft.com/office/powerpoint/2010/main" val="195428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7"/>
            <a:ext cx="6172200" cy="4873625"/>
          </a:xfrm>
          <a:solidFill>
            <a:schemeClr val="tx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C59A9-E4AF-1B6D-4A00-55BB63310859}"/>
              </a:ext>
            </a:extLst>
          </p:cNvPr>
          <p:cNvSpPr>
            <a:spLocks noGrp="1"/>
          </p:cNvSpPr>
          <p:nvPr>
            <p:ph type="dt" sz="half" idx="10"/>
          </p:nvPr>
        </p:nvSpPr>
        <p:spPr/>
        <p:txBody>
          <a:bodyPr/>
          <a:lstStyle>
            <a:lvl1pPr>
              <a:defRPr/>
            </a:lvl1pPr>
          </a:lstStyle>
          <a:p>
            <a:pPr>
              <a:defRPr/>
            </a:pPr>
            <a:fld id="{D9311952-F627-46BB-9484-809DEAB2F854}" type="datetimeFigureOut">
              <a:rPr lang="en-CA"/>
              <a:pPr>
                <a:defRPr/>
              </a:pPr>
              <a:t>2025-05-25</a:t>
            </a:fld>
            <a:endParaRPr lang="en-CA"/>
          </a:p>
        </p:txBody>
      </p:sp>
      <p:sp>
        <p:nvSpPr>
          <p:cNvPr id="6" name="Footer Placeholder 5">
            <a:extLst>
              <a:ext uri="{FF2B5EF4-FFF2-40B4-BE49-F238E27FC236}">
                <a16:creationId xmlns:a16="http://schemas.microsoft.com/office/drawing/2014/main" id="{941FA1EA-9E24-72ED-2402-1915EDA8B78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88F2D1B5-AA1B-47DA-31CB-DC6DBB1528E8}"/>
              </a:ext>
            </a:extLst>
          </p:cNvPr>
          <p:cNvSpPr>
            <a:spLocks noGrp="1"/>
          </p:cNvSpPr>
          <p:nvPr>
            <p:ph type="sldNum" sz="quarter" idx="12"/>
          </p:nvPr>
        </p:nvSpPr>
        <p:spPr/>
        <p:txBody>
          <a:bodyPr/>
          <a:lstStyle>
            <a:lvl1pPr>
              <a:defRPr/>
            </a:lvl1pPr>
          </a:lstStyle>
          <a:p>
            <a:pPr>
              <a:defRPr/>
            </a:pPr>
            <a:fld id="{CF6B526C-D930-40FD-9B7C-839D469BE82A}" type="slidenum">
              <a:rPr lang="en-CA"/>
              <a:pPr>
                <a:defRPr/>
              </a:pPr>
              <a:t>‹#›</a:t>
            </a:fld>
            <a:endParaRPr lang="en-CA"/>
          </a:p>
        </p:txBody>
      </p:sp>
    </p:spTree>
    <p:extLst>
      <p:ext uri="{BB962C8B-B14F-4D97-AF65-F5344CB8AC3E}">
        <p14:creationId xmlns:p14="http://schemas.microsoft.com/office/powerpoint/2010/main" val="381388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2"/>
          </a:solidFill>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7"/>
            <a:ext cx="6172200" cy="4873625"/>
          </a:xfrm>
          <a:solidFill>
            <a:schemeClr val="tx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C0DE002-F260-44B1-4AC6-FE092CBFD5CB}"/>
              </a:ext>
            </a:extLst>
          </p:cNvPr>
          <p:cNvSpPr>
            <a:spLocks noGrp="1"/>
          </p:cNvSpPr>
          <p:nvPr>
            <p:ph type="dt" sz="half" idx="10"/>
          </p:nvPr>
        </p:nvSpPr>
        <p:spPr/>
        <p:txBody>
          <a:bodyPr/>
          <a:lstStyle>
            <a:lvl1pPr>
              <a:defRPr/>
            </a:lvl1pPr>
          </a:lstStyle>
          <a:p>
            <a:pPr>
              <a:defRPr/>
            </a:pPr>
            <a:fld id="{E01DB034-0E33-4F03-9301-C9920DE0C7FE}" type="datetimeFigureOut">
              <a:rPr lang="en-CA"/>
              <a:pPr>
                <a:defRPr/>
              </a:pPr>
              <a:t>2025-05-25</a:t>
            </a:fld>
            <a:endParaRPr lang="en-CA"/>
          </a:p>
        </p:txBody>
      </p:sp>
      <p:sp>
        <p:nvSpPr>
          <p:cNvPr id="6" name="Footer Placeholder 5">
            <a:extLst>
              <a:ext uri="{FF2B5EF4-FFF2-40B4-BE49-F238E27FC236}">
                <a16:creationId xmlns:a16="http://schemas.microsoft.com/office/drawing/2014/main" id="{CE6BBF81-90B5-5ECE-90A3-E6E85A21249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A7A67A5F-230D-1AB2-71B7-704FF4D84055}"/>
              </a:ext>
            </a:extLst>
          </p:cNvPr>
          <p:cNvSpPr>
            <a:spLocks noGrp="1"/>
          </p:cNvSpPr>
          <p:nvPr>
            <p:ph type="sldNum" sz="quarter" idx="12"/>
          </p:nvPr>
        </p:nvSpPr>
        <p:spPr/>
        <p:txBody>
          <a:bodyPr/>
          <a:lstStyle>
            <a:lvl1pPr>
              <a:defRPr/>
            </a:lvl1pPr>
          </a:lstStyle>
          <a:p>
            <a:pPr>
              <a:defRPr/>
            </a:pPr>
            <a:fld id="{8F94A1ED-0CE5-4A28-8874-550B4749F44A}" type="slidenum">
              <a:rPr lang="en-CA"/>
              <a:pPr>
                <a:defRPr/>
              </a:pPr>
              <a:t>‹#›</a:t>
            </a:fld>
            <a:endParaRPr lang="en-CA"/>
          </a:p>
        </p:txBody>
      </p:sp>
    </p:spTree>
    <p:extLst>
      <p:ext uri="{BB962C8B-B14F-4D97-AF65-F5344CB8AC3E}">
        <p14:creationId xmlns:p14="http://schemas.microsoft.com/office/powerpoint/2010/main" val="1067829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A0A94-D833-EB01-E6C5-6506BE323824}"/>
              </a:ext>
            </a:extLst>
          </p:cNvPr>
          <p:cNvSpPr>
            <a:spLocks noGrp="1"/>
          </p:cNvSpPr>
          <p:nvPr>
            <p:ph type="dt" sz="half" idx="10"/>
          </p:nvPr>
        </p:nvSpPr>
        <p:spPr/>
        <p:txBody>
          <a:bodyPr/>
          <a:lstStyle>
            <a:lvl1pPr>
              <a:defRPr/>
            </a:lvl1pPr>
          </a:lstStyle>
          <a:p>
            <a:pPr>
              <a:defRPr/>
            </a:pPr>
            <a:fld id="{E6E52948-542E-4606-9A41-C46F637B4EAD}" type="datetimeFigureOut">
              <a:rPr lang="en-CA"/>
              <a:pPr>
                <a:defRPr/>
              </a:pPr>
              <a:t>2025-05-25</a:t>
            </a:fld>
            <a:endParaRPr lang="en-CA"/>
          </a:p>
        </p:txBody>
      </p:sp>
      <p:sp>
        <p:nvSpPr>
          <p:cNvPr id="6" name="Footer Placeholder 5">
            <a:extLst>
              <a:ext uri="{FF2B5EF4-FFF2-40B4-BE49-F238E27FC236}">
                <a16:creationId xmlns:a16="http://schemas.microsoft.com/office/drawing/2014/main" id="{931167F2-C9E1-E9AF-2E36-74F10FB85BA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2F55EB05-1763-23A6-EE00-374119C445BB}"/>
              </a:ext>
            </a:extLst>
          </p:cNvPr>
          <p:cNvSpPr>
            <a:spLocks noGrp="1"/>
          </p:cNvSpPr>
          <p:nvPr>
            <p:ph type="sldNum" sz="quarter" idx="12"/>
          </p:nvPr>
        </p:nvSpPr>
        <p:spPr/>
        <p:txBody>
          <a:bodyPr/>
          <a:lstStyle>
            <a:lvl1pPr>
              <a:defRPr/>
            </a:lvl1pPr>
          </a:lstStyle>
          <a:p>
            <a:pPr>
              <a:defRPr/>
            </a:pPr>
            <a:fld id="{FA871929-0EF2-4764-B55A-C5F965492685}" type="slidenum">
              <a:rPr lang="en-CA"/>
              <a:pPr>
                <a:defRPr/>
              </a:pPr>
              <a:t>‹#›</a:t>
            </a:fld>
            <a:endParaRPr lang="en-CA"/>
          </a:p>
        </p:txBody>
      </p:sp>
    </p:spTree>
    <p:extLst>
      <p:ext uri="{BB962C8B-B14F-4D97-AF65-F5344CB8AC3E}">
        <p14:creationId xmlns:p14="http://schemas.microsoft.com/office/powerpoint/2010/main" val="170153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F5151-1154-CB10-2F08-13D8A232CBB2}"/>
              </a:ext>
            </a:extLst>
          </p:cNvPr>
          <p:cNvSpPr>
            <a:spLocks noGrp="1"/>
          </p:cNvSpPr>
          <p:nvPr>
            <p:ph type="dt" sz="half" idx="10"/>
          </p:nvPr>
        </p:nvSpPr>
        <p:spPr/>
        <p:txBody>
          <a:bodyPr/>
          <a:lstStyle>
            <a:lvl1pPr>
              <a:defRPr/>
            </a:lvl1pPr>
          </a:lstStyle>
          <a:p>
            <a:pPr>
              <a:defRPr/>
            </a:pPr>
            <a:fld id="{323627CC-8BBC-4767-8C70-F73CD4DBE347}" type="datetimeFigureOut">
              <a:rPr lang="en-CA"/>
              <a:pPr>
                <a:defRPr/>
              </a:pPr>
              <a:t>2025-05-25</a:t>
            </a:fld>
            <a:endParaRPr lang="en-CA"/>
          </a:p>
        </p:txBody>
      </p:sp>
      <p:sp>
        <p:nvSpPr>
          <p:cNvPr id="6" name="Footer Placeholder 5">
            <a:extLst>
              <a:ext uri="{FF2B5EF4-FFF2-40B4-BE49-F238E27FC236}">
                <a16:creationId xmlns:a16="http://schemas.microsoft.com/office/drawing/2014/main" id="{1077EE2C-B5CC-EF1D-DC7D-97D917BE682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EF6EE957-93C3-C2DF-B6CE-3A816AF5BF52}"/>
              </a:ext>
            </a:extLst>
          </p:cNvPr>
          <p:cNvSpPr>
            <a:spLocks noGrp="1"/>
          </p:cNvSpPr>
          <p:nvPr>
            <p:ph type="sldNum" sz="quarter" idx="12"/>
          </p:nvPr>
        </p:nvSpPr>
        <p:spPr/>
        <p:txBody>
          <a:bodyPr/>
          <a:lstStyle>
            <a:lvl1pPr>
              <a:defRPr/>
            </a:lvl1pPr>
          </a:lstStyle>
          <a:p>
            <a:pPr>
              <a:defRPr/>
            </a:pPr>
            <a:fld id="{3292F857-7F2B-4D88-856D-C8C9F8B4C197}" type="slidenum">
              <a:rPr lang="en-CA"/>
              <a:pPr>
                <a:defRPr/>
              </a:pPr>
              <a:t>‹#›</a:t>
            </a:fld>
            <a:endParaRPr lang="en-CA"/>
          </a:p>
        </p:txBody>
      </p:sp>
    </p:spTree>
    <p:extLst>
      <p:ext uri="{BB962C8B-B14F-4D97-AF65-F5344CB8AC3E}">
        <p14:creationId xmlns:p14="http://schemas.microsoft.com/office/powerpoint/2010/main" val="3406600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a:solidFill>
            <a:schemeClr val="accent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71E1C-6822-8475-7831-719E66EE661B}"/>
              </a:ext>
            </a:extLst>
          </p:cNvPr>
          <p:cNvSpPr>
            <a:spLocks noGrp="1"/>
          </p:cNvSpPr>
          <p:nvPr>
            <p:ph type="dt" sz="half" idx="10"/>
          </p:nvPr>
        </p:nvSpPr>
        <p:spPr>
          <a:solidFill>
            <a:schemeClr val="tx2"/>
          </a:solidFill>
        </p:spPr>
        <p:txBody>
          <a:bodyPr/>
          <a:lstStyle>
            <a:lvl1pPr>
              <a:defRPr/>
            </a:lvl1pPr>
          </a:lstStyle>
          <a:p>
            <a:pPr>
              <a:defRPr/>
            </a:pPr>
            <a:fld id="{B05C897B-2399-4F2D-85BF-6162DE644ACC}" type="datetimeFigureOut">
              <a:rPr lang="en-CA"/>
              <a:pPr>
                <a:defRPr/>
              </a:pPr>
              <a:t>2025-05-25</a:t>
            </a:fld>
            <a:endParaRPr lang="en-CA"/>
          </a:p>
        </p:txBody>
      </p:sp>
      <p:sp>
        <p:nvSpPr>
          <p:cNvPr id="6" name="Footer Placeholder 5">
            <a:extLst>
              <a:ext uri="{FF2B5EF4-FFF2-40B4-BE49-F238E27FC236}">
                <a16:creationId xmlns:a16="http://schemas.microsoft.com/office/drawing/2014/main" id="{DE278870-AF40-5962-49C9-FD216085A03D}"/>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AB376F3C-8735-7184-27C9-D59CABC4E47E}"/>
              </a:ext>
            </a:extLst>
          </p:cNvPr>
          <p:cNvSpPr>
            <a:spLocks noGrp="1"/>
          </p:cNvSpPr>
          <p:nvPr>
            <p:ph type="sldNum" sz="quarter" idx="12"/>
          </p:nvPr>
        </p:nvSpPr>
        <p:spPr/>
        <p:txBody>
          <a:bodyPr/>
          <a:lstStyle>
            <a:lvl1pPr>
              <a:defRPr/>
            </a:lvl1pPr>
          </a:lstStyle>
          <a:p>
            <a:pPr>
              <a:defRPr/>
            </a:pPr>
            <a:fld id="{18EE53A8-C871-495B-865B-C40720A3C6C6}" type="slidenum">
              <a:rPr lang="en-CA"/>
              <a:pPr>
                <a:defRPr/>
              </a:pPr>
              <a:t>‹#›</a:t>
            </a:fld>
            <a:endParaRPr lang="en-CA"/>
          </a:p>
        </p:txBody>
      </p:sp>
    </p:spTree>
    <p:extLst>
      <p:ext uri="{BB962C8B-B14F-4D97-AF65-F5344CB8AC3E}">
        <p14:creationId xmlns:p14="http://schemas.microsoft.com/office/powerpoint/2010/main" val="2342635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1"/>
          </a:solidFill>
        </p:spPr>
        <p:txBody>
          <a:bodyPr anchor="b"/>
          <a:lstStyle>
            <a:lvl1pPr>
              <a:defRPr sz="3200">
                <a:solidFill>
                  <a:schemeClr val="tx2"/>
                </a:solidFill>
              </a:defRPr>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a:solidFill>
            <a:schemeClr val="accent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1EB47-2FFB-2047-2A72-D969B2A340D2}"/>
              </a:ext>
            </a:extLst>
          </p:cNvPr>
          <p:cNvSpPr>
            <a:spLocks noGrp="1"/>
          </p:cNvSpPr>
          <p:nvPr>
            <p:ph type="dt" sz="half" idx="10"/>
          </p:nvPr>
        </p:nvSpPr>
        <p:spPr>
          <a:solidFill>
            <a:schemeClr val="bg1">
              <a:lumMod val="60000"/>
              <a:lumOff val="40000"/>
            </a:schemeClr>
          </a:solidFill>
        </p:spPr>
        <p:txBody>
          <a:bodyPr/>
          <a:lstStyle>
            <a:lvl1pPr>
              <a:defRPr/>
            </a:lvl1pPr>
          </a:lstStyle>
          <a:p>
            <a:pPr>
              <a:defRPr/>
            </a:pPr>
            <a:fld id="{C2F43AC8-379A-4B5D-8DB2-A2C5827D12A7}" type="datetimeFigureOut">
              <a:rPr lang="en-CA"/>
              <a:pPr>
                <a:defRPr/>
              </a:pPr>
              <a:t>2025-05-25</a:t>
            </a:fld>
            <a:endParaRPr lang="en-CA"/>
          </a:p>
        </p:txBody>
      </p:sp>
      <p:sp>
        <p:nvSpPr>
          <p:cNvPr id="6" name="Footer Placeholder 5">
            <a:extLst>
              <a:ext uri="{FF2B5EF4-FFF2-40B4-BE49-F238E27FC236}">
                <a16:creationId xmlns:a16="http://schemas.microsoft.com/office/drawing/2014/main" id="{76B199C2-8B68-902C-EC78-618A3D15A0B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4302B67F-1C9A-3722-8DD1-9610C4D56294}"/>
              </a:ext>
            </a:extLst>
          </p:cNvPr>
          <p:cNvSpPr>
            <a:spLocks noGrp="1"/>
          </p:cNvSpPr>
          <p:nvPr>
            <p:ph type="sldNum" sz="quarter" idx="12"/>
          </p:nvPr>
        </p:nvSpPr>
        <p:spPr/>
        <p:txBody>
          <a:bodyPr/>
          <a:lstStyle>
            <a:lvl1pPr>
              <a:defRPr/>
            </a:lvl1pPr>
          </a:lstStyle>
          <a:p>
            <a:pPr>
              <a:defRPr/>
            </a:pPr>
            <a:fld id="{384E7526-9C37-42BD-88E3-9D99DF31E997}" type="slidenum">
              <a:rPr lang="en-CA"/>
              <a:pPr>
                <a:defRPr/>
              </a:pPr>
              <a:t>‹#›</a:t>
            </a:fld>
            <a:endParaRPr lang="en-CA"/>
          </a:p>
        </p:txBody>
      </p:sp>
    </p:spTree>
    <p:extLst>
      <p:ext uri="{BB962C8B-B14F-4D97-AF65-F5344CB8AC3E}">
        <p14:creationId xmlns:p14="http://schemas.microsoft.com/office/powerpoint/2010/main" val="254781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1"/>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6732CC6-9648-DF1F-B584-EA370406E2EA}"/>
              </a:ext>
            </a:extLst>
          </p:cNvPr>
          <p:cNvSpPr>
            <a:spLocks noGrp="1"/>
          </p:cNvSpPr>
          <p:nvPr>
            <p:ph type="dt" sz="half" idx="10"/>
          </p:nvPr>
        </p:nvSpPr>
        <p:spPr/>
        <p:txBody>
          <a:bodyPr/>
          <a:lstStyle>
            <a:lvl1pPr>
              <a:defRPr/>
            </a:lvl1pPr>
          </a:lstStyle>
          <a:p>
            <a:pPr>
              <a:defRPr/>
            </a:pPr>
            <a:fld id="{53DC265B-006A-40F0-AC91-AC2279B0C00E}" type="datetimeFigureOut">
              <a:rPr lang="en-CA"/>
              <a:pPr>
                <a:defRPr/>
              </a:pPr>
              <a:t>2025-05-25</a:t>
            </a:fld>
            <a:endParaRPr lang="en-CA"/>
          </a:p>
        </p:txBody>
      </p:sp>
      <p:sp>
        <p:nvSpPr>
          <p:cNvPr id="5" name="Footer Placeholder 4">
            <a:extLst>
              <a:ext uri="{FF2B5EF4-FFF2-40B4-BE49-F238E27FC236}">
                <a16:creationId xmlns:a16="http://schemas.microsoft.com/office/drawing/2014/main" id="{376EAE5D-F58E-2A6C-A75C-FE4C4298BF3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7D3148A2-D829-6553-4EA1-A3F0D5510322}"/>
              </a:ext>
            </a:extLst>
          </p:cNvPr>
          <p:cNvSpPr>
            <a:spLocks noGrp="1"/>
          </p:cNvSpPr>
          <p:nvPr>
            <p:ph type="sldNum" sz="quarter" idx="12"/>
          </p:nvPr>
        </p:nvSpPr>
        <p:spPr/>
        <p:txBody>
          <a:bodyPr/>
          <a:lstStyle>
            <a:lvl1pPr>
              <a:defRPr/>
            </a:lvl1pPr>
          </a:lstStyle>
          <a:p>
            <a:pPr>
              <a:defRPr/>
            </a:pPr>
            <a:fld id="{CB856912-8B7E-4118-98E0-E42C41402A41}" type="slidenum">
              <a:rPr lang="en-CA"/>
              <a:pPr>
                <a:defRPr/>
              </a:pPr>
              <a:t>‹#›</a:t>
            </a:fld>
            <a:endParaRPr lang="en-CA"/>
          </a:p>
        </p:txBody>
      </p:sp>
    </p:spTree>
    <p:extLst>
      <p:ext uri="{BB962C8B-B14F-4D97-AF65-F5344CB8AC3E}">
        <p14:creationId xmlns:p14="http://schemas.microsoft.com/office/powerpoint/2010/main" val="1700552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2"/>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a:solidFill>
            <a:schemeClr val="accent1"/>
          </a:solidFill>
        </p:spPr>
        <p:txBody>
          <a:bodyPr vert="eaVert"/>
          <a:lstStyle>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4BE862BE-6119-3D06-A796-8B2D34386E42}"/>
              </a:ext>
            </a:extLst>
          </p:cNvPr>
          <p:cNvSpPr>
            <a:spLocks noGrp="1"/>
          </p:cNvSpPr>
          <p:nvPr>
            <p:ph type="dt" sz="half" idx="10"/>
          </p:nvPr>
        </p:nvSpPr>
        <p:spPr/>
        <p:txBody>
          <a:bodyPr/>
          <a:lstStyle>
            <a:lvl1pPr>
              <a:defRPr/>
            </a:lvl1pPr>
          </a:lstStyle>
          <a:p>
            <a:pPr>
              <a:defRPr/>
            </a:pPr>
            <a:fld id="{952D4E3B-A163-4041-9595-43C343D3D731}" type="datetimeFigureOut">
              <a:rPr lang="en-CA"/>
              <a:pPr>
                <a:defRPr/>
              </a:pPr>
              <a:t>2025-05-25</a:t>
            </a:fld>
            <a:endParaRPr lang="en-CA"/>
          </a:p>
        </p:txBody>
      </p:sp>
      <p:sp>
        <p:nvSpPr>
          <p:cNvPr id="5" name="Footer Placeholder 4">
            <a:extLst>
              <a:ext uri="{FF2B5EF4-FFF2-40B4-BE49-F238E27FC236}">
                <a16:creationId xmlns:a16="http://schemas.microsoft.com/office/drawing/2014/main" id="{1CF748F2-F5C3-903A-EA97-51C8A4E2B46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0561DB9B-6756-5B02-22DB-2403C18F6365}"/>
              </a:ext>
            </a:extLst>
          </p:cNvPr>
          <p:cNvSpPr>
            <a:spLocks noGrp="1"/>
          </p:cNvSpPr>
          <p:nvPr>
            <p:ph type="sldNum" sz="quarter" idx="12"/>
          </p:nvPr>
        </p:nvSpPr>
        <p:spPr/>
        <p:txBody>
          <a:bodyPr/>
          <a:lstStyle>
            <a:lvl1pPr>
              <a:defRPr/>
            </a:lvl1pPr>
          </a:lstStyle>
          <a:p>
            <a:pPr>
              <a:defRPr/>
            </a:pPr>
            <a:fld id="{87A7F243-4B78-451F-A71D-F7BFF802D6E0}" type="slidenum">
              <a:rPr lang="en-CA"/>
              <a:pPr>
                <a:defRPr/>
              </a:pPr>
              <a:t>‹#›</a:t>
            </a:fld>
            <a:endParaRPr lang="en-CA"/>
          </a:p>
        </p:txBody>
      </p:sp>
      <p:sp>
        <p:nvSpPr>
          <p:cNvPr id="7" name="TextBox 11">
            <a:extLst>
              <a:ext uri="{FF2B5EF4-FFF2-40B4-BE49-F238E27FC236}">
                <a16:creationId xmlns:a16="http://schemas.microsoft.com/office/drawing/2014/main" id="{D9ACA9FD-1D85-C4CE-41A1-8839B7D28226}"/>
              </a:ext>
            </a:extLst>
          </p:cNvPr>
          <p:cNvSpPr txBox="1">
            <a:spLocks noChangeArrowheads="1"/>
          </p:cNvSpPr>
          <p:nvPr userDrawn="1"/>
        </p:nvSpPr>
        <p:spPr bwMode="auto">
          <a:xfrm>
            <a:off x="7747518" y="6277302"/>
            <a:ext cx="3757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400" baseline="0" dirty="0">
                <a:solidFill>
                  <a:schemeClr val="tx2">
                    <a:lumMod val="50000"/>
                  </a:schemeClr>
                </a:solidFill>
              </a:rPr>
              <a:t>Solxplus Global: Powering Canada and Europe </a:t>
            </a:r>
          </a:p>
          <a:p>
            <a:pPr eaLnBrk="1" hangingPunct="1"/>
            <a:r>
              <a:rPr lang="en-US" altLang="en-US" sz="1400" baseline="0" dirty="0">
                <a:solidFill>
                  <a:schemeClr val="tx2">
                    <a:lumMod val="50000"/>
                  </a:schemeClr>
                </a:solidFill>
              </a:rPr>
              <a:t> $100M+ in Innovation and Performance </a:t>
            </a:r>
            <a:endParaRPr lang="en-CA" altLang="en-US" sz="1400" baseline="0" dirty="0">
              <a:solidFill>
                <a:schemeClr val="tx2">
                  <a:lumMod val="50000"/>
                </a:schemeClr>
              </a:solidFill>
            </a:endParaRPr>
          </a:p>
        </p:txBody>
      </p:sp>
    </p:spTree>
    <p:extLst>
      <p:ext uri="{BB962C8B-B14F-4D97-AF65-F5344CB8AC3E}">
        <p14:creationId xmlns:p14="http://schemas.microsoft.com/office/powerpoint/2010/main" val="36677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2"/>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a:solidFill>
            <a:schemeClr val="tx2"/>
          </a:solidFill>
        </p:spPr>
        <p:txBody>
          <a:bodyPr vert="eaVert"/>
          <a:lstStyle>
            <a:lvl3pPr>
              <a:defRPr>
                <a:solidFill>
                  <a:schemeClr val="tx1">
                    <a:lumMod val="95000"/>
                  </a:schemeClr>
                </a:solidFill>
              </a:defRPr>
            </a:lvl3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50C4BC9-AA2A-403D-A8C1-32023765E585}"/>
              </a:ext>
            </a:extLst>
          </p:cNvPr>
          <p:cNvSpPr>
            <a:spLocks noGrp="1"/>
          </p:cNvSpPr>
          <p:nvPr>
            <p:ph type="dt" sz="half" idx="10"/>
          </p:nvPr>
        </p:nvSpPr>
        <p:spPr/>
        <p:txBody>
          <a:bodyPr/>
          <a:lstStyle>
            <a:lvl1pPr>
              <a:defRPr/>
            </a:lvl1pPr>
          </a:lstStyle>
          <a:p>
            <a:pPr>
              <a:defRPr/>
            </a:pPr>
            <a:fld id="{CF61C211-459A-4257-922B-71E3ADDDD89F}" type="datetimeFigureOut">
              <a:rPr lang="en-CA"/>
              <a:pPr>
                <a:defRPr/>
              </a:pPr>
              <a:t>2025-05-25</a:t>
            </a:fld>
            <a:endParaRPr lang="en-CA"/>
          </a:p>
        </p:txBody>
      </p:sp>
      <p:sp>
        <p:nvSpPr>
          <p:cNvPr id="5" name="Footer Placeholder 4">
            <a:extLst>
              <a:ext uri="{FF2B5EF4-FFF2-40B4-BE49-F238E27FC236}">
                <a16:creationId xmlns:a16="http://schemas.microsoft.com/office/drawing/2014/main" id="{99960D0E-F821-F975-7397-B167DB0CFAF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10D5CAD9-C96A-292A-BD03-61E766FFAAF5}"/>
              </a:ext>
            </a:extLst>
          </p:cNvPr>
          <p:cNvSpPr>
            <a:spLocks noGrp="1"/>
          </p:cNvSpPr>
          <p:nvPr>
            <p:ph type="sldNum" sz="quarter" idx="12"/>
          </p:nvPr>
        </p:nvSpPr>
        <p:spPr/>
        <p:txBody>
          <a:bodyPr/>
          <a:lstStyle>
            <a:lvl1pPr>
              <a:defRPr/>
            </a:lvl1pPr>
          </a:lstStyle>
          <a:p>
            <a:pPr>
              <a:defRPr/>
            </a:pPr>
            <a:fld id="{421D8CFD-D4F6-4972-B538-4AB97201CCB5}" type="slidenum">
              <a:rPr lang="en-CA"/>
              <a:pPr>
                <a:defRPr/>
              </a:pPr>
              <a:t>‹#›</a:t>
            </a:fld>
            <a:endParaRPr lang="en-CA"/>
          </a:p>
        </p:txBody>
      </p:sp>
      <p:sp>
        <p:nvSpPr>
          <p:cNvPr id="7" name="TextBox 11">
            <a:extLst>
              <a:ext uri="{FF2B5EF4-FFF2-40B4-BE49-F238E27FC236}">
                <a16:creationId xmlns:a16="http://schemas.microsoft.com/office/drawing/2014/main" id="{70F93DB0-517B-AE89-D809-B2CAB5CACF90}"/>
              </a:ext>
            </a:extLst>
          </p:cNvPr>
          <p:cNvSpPr txBox="1">
            <a:spLocks noChangeArrowheads="1"/>
          </p:cNvSpPr>
          <p:nvPr userDrawn="1"/>
        </p:nvSpPr>
        <p:spPr bwMode="auto">
          <a:xfrm>
            <a:off x="7803502" y="6277302"/>
            <a:ext cx="3757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400" baseline="0" dirty="0">
                <a:solidFill>
                  <a:schemeClr val="tx2">
                    <a:lumMod val="50000"/>
                  </a:schemeClr>
                </a:solidFill>
              </a:rPr>
              <a:t>Solxplus Global: Powering Canada and Europe </a:t>
            </a:r>
          </a:p>
          <a:p>
            <a:pPr eaLnBrk="1" hangingPunct="1"/>
            <a:r>
              <a:rPr lang="en-US" altLang="en-US" sz="1400" baseline="0" dirty="0">
                <a:solidFill>
                  <a:schemeClr val="tx2">
                    <a:lumMod val="50000"/>
                  </a:schemeClr>
                </a:solidFill>
              </a:rPr>
              <a:t> $100M+ in Innovation and Performance </a:t>
            </a:r>
            <a:endParaRPr lang="en-CA" altLang="en-US" sz="1400" baseline="0" dirty="0">
              <a:solidFill>
                <a:schemeClr val="tx2">
                  <a:lumMod val="50000"/>
                </a:schemeClr>
              </a:solidFill>
            </a:endParaRPr>
          </a:p>
        </p:txBody>
      </p:sp>
    </p:spTree>
    <p:extLst>
      <p:ext uri="{BB962C8B-B14F-4D97-AF65-F5344CB8AC3E}">
        <p14:creationId xmlns:p14="http://schemas.microsoft.com/office/powerpoint/2010/main" val="1379513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a:extLst>
              <a:ext uri="{FF2B5EF4-FFF2-40B4-BE49-F238E27FC236}">
                <a16:creationId xmlns:a16="http://schemas.microsoft.com/office/drawing/2014/main" id="{DE65EF03-3F31-B359-A803-9D25AD05CCAB}"/>
              </a:ext>
            </a:extLst>
          </p:cNvPr>
          <p:cNvSpPr>
            <a:spLocks noGrp="1"/>
          </p:cNvSpPr>
          <p:nvPr>
            <p:ph type="dt" sz="half" idx="10"/>
          </p:nvPr>
        </p:nvSpPr>
        <p:spPr/>
        <p:txBody>
          <a:bodyPr/>
          <a:lstStyle>
            <a:lvl1pPr>
              <a:defRPr/>
            </a:lvl1pPr>
          </a:lstStyle>
          <a:p>
            <a:pPr>
              <a:defRPr/>
            </a:pPr>
            <a:fld id="{9377DA04-2DB4-4AB9-989A-65F6FB58A395}" type="datetimeFigureOut">
              <a:rPr lang="en-CA"/>
              <a:pPr>
                <a:defRPr/>
              </a:pPr>
              <a:t>2025-05-25</a:t>
            </a:fld>
            <a:endParaRPr lang="en-CA" dirty="0"/>
          </a:p>
        </p:txBody>
      </p:sp>
      <p:sp>
        <p:nvSpPr>
          <p:cNvPr id="4" name="Slide Number Placeholder 5">
            <a:extLst>
              <a:ext uri="{FF2B5EF4-FFF2-40B4-BE49-F238E27FC236}">
                <a16:creationId xmlns:a16="http://schemas.microsoft.com/office/drawing/2014/main" id="{E5AEA9E2-E129-99F0-413D-5F1A0E028588}"/>
              </a:ext>
            </a:extLst>
          </p:cNvPr>
          <p:cNvSpPr>
            <a:spLocks noGrp="1"/>
          </p:cNvSpPr>
          <p:nvPr>
            <p:ph type="sldNum" sz="quarter" idx="11"/>
          </p:nvPr>
        </p:nvSpPr>
        <p:spPr/>
        <p:txBody>
          <a:bodyPr/>
          <a:lstStyle>
            <a:lvl1pPr>
              <a:defRPr/>
            </a:lvl1pPr>
          </a:lstStyle>
          <a:p>
            <a:pPr>
              <a:defRPr/>
            </a:pPr>
            <a:fld id="{9E951053-63BD-4BAE-9344-F5AEDB634150}" type="slidenum">
              <a:rPr lang="en-CA"/>
              <a:pPr>
                <a:defRPr/>
              </a:pPr>
              <a:t>‹#›</a:t>
            </a:fld>
            <a:endParaRPr lang="en-CA" dirty="0"/>
          </a:p>
        </p:txBody>
      </p:sp>
    </p:spTree>
    <p:extLst>
      <p:ext uri="{BB962C8B-B14F-4D97-AF65-F5344CB8AC3E}">
        <p14:creationId xmlns:p14="http://schemas.microsoft.com/office/powerpoint/2010/main" val="213566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tx2"/>
          </a:solidFill>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BE98CE7-4221-9CC2-2E93-F4F6272AEEC4}"/>
              </a:ext>
            </a:extLst>
          </p:cNvPr>
          <p:cNvSpPr>
            <a:spLocks noGrp="1"/>
          </p:cNvSpPr>
          <p:nvPr>
            <p:ph type="dt" sz="half" idx="10"/>
          </p:nvPr>
        </p:nvSpPr>
        <p:spPr/>
        <p:txBody>
          <a:bodyPr/>
          <a:lstStyle>
            <a:lvl1pPr>
              <a:defRPr/>
            </a:lvl1pPr>
          </a:lstStyle>
          <a:p>
            <a:pPr>
              <a:defRPr/>
            </a:pPr>
            <a:fld id="{CC8CF126-CB97-463A-8B35-937C490553C8}" type="datetimeFigureOut">
              <a:rPr lang="en-CA"/>
              <a:pPr>
                <a:defRPr/>
              </a:pPr>
              <a:t>2025-05-25</a:t>
            </a:fld>
            <a:endParaRPr lang="en-CA"/>
          </a:p>
        </p:txBody>
      </p:sp>
      <p:sp>
        <p:nvSpPr>
          <p:cNvPr id="5" name="Footer Placeholder 4">
            <a:extLst>
              <a:ext uri="{FF2B5EF4-FFF2-40B4-BE49-F238E27FC236}">
                <a16:creationId xmlns:a16="http://schemas.microsoft.com/office/drawing/2014/main" id="{6B09FC3E-90AA-116A-E23A-D76B8449A65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7D39EDED-0F7E-2A2B-A31A-31F7B9D4051C}"/>
              </a:ext>
            </a:extLst>
          </p:cNvPr>
          <p:cNvSpPr>
            <a:spLocks noGrp="1"/>
          </p:cNvSpPr>
          <p:nvPr>
            <p:ph type="sldNum" sz="quarter" idx="12"/>
          </p:nvPr>
        </p:nvSpPr>
        <p:spPr/>
        <p:txBody>
          <a:bodyPr/>
          <a:lstStyle>
            <a:lvl1pPr>
              <a:defRPr/>
            </a:lvl1pPr>
          </a:lstStyle>
          <a:p>
            <a:pPr>
              <a:defRPr/>
            </a:pPr>
            <a:fld id="{410CCC87-7DC8-4FB8-B461-CB09D506492D}" type="slidenum">
              <a:rPr lang="en-CA"/>
              <a:pPr>
                <a:defRPr/>
              </a:pPr>
              <a:t>‹#›</a:t>
            </a:fld>
            <a:endParaRPr lang="en-CA"/>
          </a:p>
        </p:txBody>
      </p:sp>
    </p:spTree>
    <p:extLst>
      <p:ext uri="{BB962C8B-B14F-4D97-AF65-F5344CB8AC3E}">
        <p14:creationId xmlns:p14="http://schemas.microsoft.com/office/powerpoint/2010/main" val="339245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559E15-7B1F-CA09-1941-589C3B2BF68B}"/>
              </a:ext>
            </a:extLst>
          </p:cNvPr>
          <p:cNvSpPr/>
          <p:nvPr userDrawn="1"/>
        </p:nvSpPr>
        <p:spPr>
          <a:xfrm>
            <a:off x="0" y="3429000"/>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4" title="Decorative"/>
          <p:cNvSpPr>
            <a:spLocks noGrp="1"/>
          </p:cNvSpPr>
          <p:nvPr>
            <p:ph type="pic" sz="quarter" idx="10"/>
          </p:nvPr>
        </p:nvSpPr>
        <p:spPr>
          <a:xfrm>
            <a:off x="1" y="0"/>
            <a:ext cx="6096000" cy="3429000"/>
          </a:xfrm>
        </p:spPr>
        <p:txBody>
          <a:bodyPr/>
          <a:lstStyle/>
          <a:p>
            <a:pPr lvl="0"/>
            <a:r>
              <a:rPr lang="en-US" noProof="0"/>
              <a:t>Click icon to add picture</a:t>
            </a:r>
          </a:p>
        </p:txBody>
      </p:sp>
      <p:sp>
        <p:nvSpPr>
          <p:cNvPr id="2" name="Title 1"/>
          <p:cNvSpPr>
            <a:spLocks noGrp="1"/>
          </p:cNvSpPr>
          <p:nvPr>
            <p:ph type="title"/>
          </p:nvPr>
        </p:nvSpPr>
        <p:spPr>
          <a:xfrm>
            <a:off x="6987825" y="1190909"/>
            <a:ext cx="4554008" cy="1325563"/>
          </a:xfrm>
        </p:spPr>
        <p:txBody>
          <a:bodyPr lIns="0" anchor="b"/>
          <a:lstStyle>
            <a:lvl1pPr algn="l">
              <a:defRPr sz="4000">
                <a:latin typeface="Poppins" panose="00000500000000000000" pitchFamily="2" charset="0"/>
                <a:cs typeface="Poppins" panose="00000500000000000000" pitchFamily="2" charset="0"/>
              </a:defRPr>
            </a:lvl1pPr>
          </a:lstStyle>
          <a:p>
            <a:r>
              <a:rPr lang="en-US" dirty="0"/>
              <a:t>Click to edit Master title style</a:t>
            </a:r>
          </a:p>
        </p:txBody>
      </p:sp>
      <p:sp>
        <p:nvSpPr>
          <p:cNvPr id="10" name="Text Placeholder 3"/>
          <p:cNvSpPr>
            <a:spLocks noGrp="1"/>
          </p:cNvSpPr>
          <p:nvPr>
            <p:ph type="body" sz="quarter" idx="16"/>
          </p:nvPr>
        </p:nvSpPr>
        <p:spPr>
          <a:xfrm>
            <a:off x="6997253" y="2717800"/>
            <a:ext cx="4544580" cy="3429000"/>
          </a:xfrm>
        </p:spPr>
        <p:txBody>
          <a:bodyPr lIns="0" tIns="72000"/>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5"/>
          </p:nvPr>
        </p:nvSpPr>
        <p:spPr>
          <a:xfrm>
            <a:off x="838199" y="3606800"/>
            <a:ext cx="4927601" cy="2540000"/>
          </a:xfrm>
        </p:spPr>
        <p:txBody>
          <a:bodyPr lIns="0" tIns="72000"/>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262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userDrawn="1">
  <p:cSld name="Agenda">
    <p:spTree>
      <p:nvGrpSpPr>
        <p:cNvPr id="1" name="Shape 23"/>
        <p:cNvGrpSpPr/>
        <p:nvPr/>
      </p:nvGrpSpPr>
      <p:grpSpPr>
        <a:xfrm>
          <a:off x="0" y="0"/>
          <a:ext cx="0" cy="0"/>
          <a:chOff x="0" y="0"/>
          <a:chExt cx="0" cy="0"/>
        </a:xfrm>
      </p:grpSpPr>
      <p:sp>
        <p:nvSpPr>
          <p:cNvPr id="2" name="Google Shape;24;p5">
            <a:extLst>
              <a:ext uri="{FF2B5EF4-FFF2-40B4-BE49-F238E27FC236}">
                <a16:creationId xmlns:a16="http://schemas.microsoft.com/office/drawing/2014/main" id="{AEE28A3E-D065-1DD3-BA69-C11A8FA474B9}"/>
              </a:ext>
            </a:extLst>
          </p:cNvPr>
          <p:cNvSpPr>
            <a:spLocks noChangeArrowheads="1"/>
          </p:cNvSpPr>
          <p:nvPr/>
        </p:nvSpPr>
        <p:spPr bwMode="auto">
          <a:xfrm>
            <a:off x="0" y="6727825"/>
            <a:ext cx="12192000" cy="1301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endParaRPr lang="en-US" altLang="en-US" sz="2400"/>
          </a:p>
        </p:txBody>
      </p:sp>
      <p:sp>
        <p:nvSpPr>
          <p:cNvPr id="25" name="Google Shape;25;p5"/>
          <p:cNvSpPr txBox="1">
            <a:spLocks noGrp="1"/>
          </p:cNvSpPr>
          <p:nvPr>
            <p:ph type="title"/>
          </p:nvPr>
        </p:nvSpPr>
        <p:spPr>
          <a:xfrm>
            <a:off x="415600" y="0"/>
            <a:ext cx="11360800" cy="950567"/>
          </a:xfrm>
          <a:prstGeom prst="rect">
            <a:avLst/>
          </a:prstGeom>
        </p:spPr>
        <p:txBody>
          <a:bodyPr spcFirstLastPara="1" lIns="91425" tIns="91425" rIns="91425" bIns="91425">
            <a:normAutofit/>
          </a:bodyPr>
          <a:lstStyle>
            <a:lvl1pPr lvl="0" rtl="0">
              <a:spcBef>
                <a:spcPts val="0"/>
              </a:spcBef>
              <a:spcAft>
                <a:spcPts val="0"/>
              </a:spcAft>
              <a:buSzPts val="2200"/>
              <a:buNone/>
              <a:defRPr sz="2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26" name="Google Shape;26;p5"/>
          <p:cNvSpPr txBox="1">
            <a:spLocks noGrp="1"/>
          </p:cNvSpPr>
          <p:nvPr>
            <p:ph type="body" idx="1"/>
          </p:nvPr>
        </p:nvSpPr>
        <p:spPr>
          <a:xfrm>
            <a:off x="415600" y="1592979"/>
            <a:ext cx="11360473" cy="4583886"/>
          </a:xfrm>
          <a:prstGeom prst="rect">
            <a:avLst/>
          </a:prstGeom>
        </p:spPr>
        <p:txBody>
          <a:bodyPr spcFirstLastPara="1" wrap="square" lIns="91425" tIns="91425" rIns="91425" bIns="91425" anchor="t" anchorCtr="0"/>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dirty="0"/>
          </a:p>
        </p:txBody>
      </p:sp>
      <p:sp>
        <p:nvSpPr>
          <p:cNvPr id="10" name="Subtitle 1"/>
          <p:cNvSpPr>
            <a:spLocks noGrp="1"/>
          </p:cNvSpPr>
          <p:nvPr>
            <p:ph type="subTitle" idx="13"/>
          </p:nvPr>
        </p:nvSpPr>
        <p:spPr>
          <a:xfrm>
            <a:off x="415599" y="950568"/>
            <a:ext cx="11360799" cy="642413"/>
          </a:xfrm>
        </p:spPr>
        <p:txBody>
          <a:bodyPr tIns="0" anchor="t"/>
          <a:lstStyle>
            <a:lvl1pPr marL="0" indent="0" algn="l">
              <a:lnSpc>
                <a:spcPct val="100000"/>
              </a:lnSpc>
              <a:buNone/>
              <a:defRPr sz="2133"/>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dirty="0"/>
              <a:t>Click to edit Master subtitle style</a:t>
            </a:r>
          </a:p>
        </p:txBody>
      </p:sp>
      <p:sp>
        <p:nvSpPr>
          <p:cNvPr id="3" name="Google Shape;27;p5">
            <a:extLst>
              <a:ext uri="{FF2B5EF4-FFF2-40B4-BE49-F238E27FC236}">
                <a16:creationId xmlns:a16="http://schemas.microsoft.com/office/drawing/2014/main" id="{843E68D2-9024-488E-A337-6AAD4854B13B}"/>
              </a:ext>
            </a:extLst>
          </p:cNvPr>
          <p:cNvSpPr txBox="1">
            <a:spLocks noGrp="1"/>
          </p:cNvSpPr>
          <p:nvPr>
            <p:ph type="sldNum" idx="14"/>
          </p:nvPr>
        </p:nvSpPr>
        <p:spPr>
          <a:xfrm>
            <a:off x="11776075" y="6484938"/>
            <a:ext cx="415925" cy="257175"/>
          </a:xfrm>
        </p:spPr>
        <p:txBody>
          <a:bodyPr spcFirstLastPara="1" wrap="square" lIns="91425" tIns="91425" rIns="91425" bIns="91425" anchorCtr="0">
            <a:normAutofit/>
          </a:bodyPr>
          <a:lstStyle>
            <a:lvl1pPr lvl="0" rtl="0">
              <a:buNone/>
              <a:defRPr smtClean="0">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a:defRPr/>
            </a:pPr>
            <a:fld id="{805413C1-0B38-4EC1-8205-9D64A4D402A2}" type="slidenum">
              <a:rPr lang="en"/>
              <a:pPr>
                <a:defRPr/>
              </a:pPr>
              <a:t>‹#›</a:t>
            </a:fld>
            <a:endParaRPr lang="en"/>
          </a:p>
        </p:txBody>
      </p:sp>
    </p:spTree>
    <p:extLst>
      <p:ext uri="{BB962C8B-B14F-4D97-AF65-F5344CB8AC3E}">
        <p14:creationId xmlns:p14="http://schemas.microsoft.com/office/powerpoint/2010/main" val="461022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solidFill>
            <a:schemeClr val="bg1">
              <a:lumMod val="60000"/>
              <a:lumOff val="40000"/>
            </a:schemeClr>
          </a:solid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635A0016-22AB-6409-B14F-BFD5587F50E5}"/>
              </a:ext>
            </a:extLst>
          </p:cNvPr>
          <p:cNvSpPr>
            <a:spLocks noGrp="1"/>
          </p:cNvSpPr>
          <p:nvPr>
            <p:ph type="dt" sz="half" idx="10"/>
          </p:nvPr>
        </p:nvSpPr>
        <p:spPr/>
        <p:txBody>
          <a:bodyPr/>
          <a:lstStyle>
            <a:lvl1pPr>
              <a:defRPr/>
            </a:lvl1pPr>
          </a:lstStyle>
          <a:p>
            <a:pPr>
              <a:defRPr/>
            </a:pPr>
            <a:fld id="{B01ED03E-391C-442C-8D27-B6E296D4F4B6}" type="datetimeFigureOut">
              <a:rPr lang="en-CA"/>
              <a:pPr>
                <a:defRPr/>
              </a:pPr>
              <a:t>2025-05-25</a:t>
            </a:fld>
            <a:endParaRPr lang="en-CA"/>
          </a:p>
        </p:txBody>
      </p:sp>
      <p:sp>
        <p:nvSpPr>
          <p:cNvPr id="5" name="Footer Placeholder 4">
            <a:extLst>
              <a:ext uri="{FF2B5EF4-FFF2-40B4-BE49-F238E27FC236}">
                <a16:creationId xmlns:a16="http://schemas.microsoft.com/office/drawing/2014/main" id="{94BD15C8-117F-7FB5-D554-739464E971F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3A8C2B54-A250-D5CB-5911-137201B787C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36EEA0B-FDC6-4052-9282-C7E79BCA1569}" type="slidenum">
              <a:rPr lang="en-CA"/>
              <a:pPr>
                <a:defRPr/>
              </a:pPr>
              <a:t>‹#›</a:t>
            </a:fld>
            <a:endParaRPr lang="en-CA"/>
          </a:p>
        </p:txBody>
      </p:sp>
    </p:spTree>
    <p:extLst>
      <p:ext uri="{BB962C8B-B14F-4D97-AF65-F5344CB8AC3E}">
        <p14:creationId xmlns:p14="http://schemas.microsoft.com/office/powerpoint/2010/main" val="276764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tx2"/>
          </a:solidFill>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1FE1999-E653-7054-ABC2-9E5E28C6CAF1}"/>
              </a:ext>
            </a:extLst>
          </p:cNvPr>
          <p:cNvSpPr>
            <a:spLocks noGrp="1"/>
          </p:cNvSpPr>
          <p:nvPr>
            <p:ph type="dt" sz="half" idx="10"/>
          </p:nvPr>
        </p:nvSpPr>
        <p:spPr/>
        <p:txBody>
          <a:bodyPr/>
          <a:lstStyle>
            <a:lvl1pPr>
              <a:defRPr/>
            </a:lvl1pPr>
          </a:lstStyle>
          <a:p>
            <a:pPr>
              <a:defRPr/>
            </a:pPr>
            <a:fld id="{C83861C2-CC44-43DF-97A3-C65CD093D35C}" type="datetimeFigureOut">
              <a:rPr lang="en-CA"/>
              <a:pPr>
                <a:defRPr/>
              </a:pPr>
              <a:t>2025-05-25</a:t>
            </a:fld>
            <a:endParaRPr lang="en-CA"/>
          </a:p>
        </p:txBody>
      </p:sp>
      <p:sp>
        <p:nvSpPr>
          <p:cNvPr id="5" name="Footer Placeholder 4">
            <a:extLst>
              <a:ext uri="{FF2B5EF4-FFF2-40B4-BE49-F238E27FC236}">
                <a16:creationId xmlns:a16="http://schemas.microsoft.com/office/drawing/2014/main" id="{6F668F71-9326-6B75-AB97-1195773D9CB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61BF5860-A25E-7CAE-5F5E-8B88D519579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8A76D18-59E7-4091-AE24-AFF54B8738B4}" type="slidenum">
              <a:rPr lang="en-CA"/>
              <a:pPr>
                <a:defRPr/>
              </a:pPr>
              <a:t>‹#›</a:t>
            </a:fld>
            <a:endParaRPr lang="en-CA"/>
          </a:p>
        </p:txBody>
      </p:sp>
    </p:spTree>
    <p:extLst>
      <p:ext uri="{BB962C8B-B14F-4D97-AF65-F5344CB8AC3E}">
        <p14:creationId xmlns:p14="http://schemas.microsoft.com/office/powerpoint/2010/main" val="379985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tx2"/>
          </a:solidFill>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B4BE683-F49C-78CE-D6AB-34ABFC468428}"/>
              </a:ext>
            </a:extLst>
          </p:cNvPr>
          <p:cNvSpPr>
            <a:spLocks noGrp="1"/>
          </p:cNvSpPr>
          <p:nvPr>
            <p:ph type="dt" sz="half" idx="10"/>
          </p:nvPr>
        </p:nvSpPr>
        <p:spPr/>
        <p:txBody>
          <a:bodyPr/>
          <a:lstStyle>
            <a:lvl1pPr>
              <a:defRPr/>
            </a:lvl1pPr>
          </a:lstStyle>
          <a:p>
            <a:pPr>
              <a:defRPr/>
            </a:pPr>
            <a:fld id="{F67469DB-B0B7-41A5-A1BA-0D6F5FC27E8A}" type="datetimeFigureOut">
              <a:rPr lang="en-CA"/>
              <a:pPr>
                <a:defRPr/>
              </a:pPr>
              <a:t>2025-05-25</a:t>
            </a:fld>
            <a:endParaRPr lang="en-CA"/>
          </a:p>
        </p:txBody>
      </p:sp>
      <p:sp>
        <p:nvSpPr>
          <p:cNvPr id="5" name="Footer Placeholder 4">
            <a:extLst>
              <a:ext uri="{FF2B5EF4-FFF2-40B4-BE49-F238E27FC236}">
                <a16:creationId xmlns:a16="http://schemas.microsoft.com/office/drawing/2014/main" id="{8EE1F253-D2F4-EE55-A2FE-1E027D68089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6F473B83-7E63-0EB0-B25D-4C0CD0C888A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CA475BC-B257-4E25-817C-2ED24D032A9F}" type="slidenum">
              <a:rPr lang="en-CA"/>
              <a:pPr>
                <a:defRPr/>
              </a:pPr>
              <a:t>‹#›</a:t>
            </a:fld>
            <a:endParaRPr lang="en-CA"/>
          </a:p>
        </p:txBody>
      </p:sp>
    </p:spTree>
    <p:extLst>
      <p:ext uri="{BB962C8B-B14F-4D97-AF65-F5344CB8AC3E}">
        <p14:creationId xmlns:p14="http://schemas.microsoft.com/office/powerpoint/2010/main" val="3663436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bg1">
              <a:lumMod val="60000"/>
              <a:lumOff val="40000"/>
            </a:schemeClr>
          </a:solidFill>
        </p:spPr>
        <p:txBody>
          <a:bodyPr/>
          <a:lstStyle>
            <a:lvl1pPr marL="0" indent="0" algn="ctr">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4129806-98BA-16B8-0A0B-4278BD1DC074}"/>
              </a:ext>
            </a:extLst>
          </p:cNvPr>
          <p:cNvSpPr>
            <a:spLocks noGrp="1"/>
          </p:cNvSpPr>
          <p:nvPr>
            <p:ph type="dt" sz="half" idx="10"/>
          </p:nvPr>
        </p:nvSpPr>
        <p:spPr/>
        <p:txBody>
          <a:bodyPr/>
          <a:lstStyle>
            <a:lvl1pPr>
              <a:defRPr/>
            </a:lvl1pPr>
          </a:lstStyle>
          <a:p>
            <a:pPr>
              <a:defRPr/>
            </a:pPr>
            <a:fld id="{E68AF2BD-9136-4ACC-9972-6FC203327084}" type="datetimeFigureOut">
              <a:rPr lang="en-CA"/>
              <a:pPr>
                <a:defRPr/>
              </a:pPr>
              <a:t>2025-05-25</a:t>
            </a:fld>
            <a:endParaRPr lang="en-CA"/>
          </a:p>
        </p:txBody>
      </p:sp>
      <p:sp>
        <p:nvSpPr>
          <p:cNvPr id="5" name="Footer Placeholder 4">
            <a:extLst>
              <a:ext uri="{FF2B5EF4-FFF2-40B4-BE49-F238E27FC236}">
                <a16:creationId xmlns:a16="http://schemas.microsoft.com/office/drawing/2014/main" id="{0C2ACCD6-AAEC-6856-5D72-CFE7B3A2938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3AE100F4-F80A-997D-5212-99AE223C040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7645830-A8A1-416F-858B-896EE4260D95}" type="slidenum">
              <a:rPr lang="en-CA"/>
              <a:pPr>
                <a:defRPr/>
              </a:pPr>
              <a:t>‹#›</a:t>
            </a:fld>
            <a:endParaRPr lang="en-CA"/>
          </a:p>
        </p:txBody>
      </p:sp>
    </p:spTree>
    <p:extLst>
      <p:ext uri="{BB962C8B-B14F-4D97-AF65-F5344CB8AC3E}">
        <p14:creationId xmlns:p14="http://schemas.microsoft.com/office/powerpoint/2010/main" val="1631941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solidFill>
            <a:schemeClr val="tx2"/>
          </a:solidFill>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65"/>
            <a:ext cx="10515600" cy="1500187"/>
          </a:xfrm>
          <a:solidFill>
            <a:schemeClr val="bg2"/>
          </a:solidFill>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AFD03-F9CC-6A93-4B84-62A7B9A53CB3}"/>
              </a:ext>
            </a:extLst>
          </p:cNvPr>
          <p:cNvSpPr>
            <a:spLocks noGrp="1"/>
          </p:cNvSpPr>
          <p:nvPr>
            <p:ph type="dt" sz="half" idx="10"/>
          </p:nvPr>
        </p:nvSpPr>
        <p:spPr/>
        <p:txBody>
          <a:bodyPr/>
          <a:lstStyle>
            <a:lvl1pPr>
              <a:defRPr/>
            </a:lvl1pPr>
          </a:lstStyle>
          <a:p>
            <a:pPr>
              <a:defRPr/>
            </a:pPr>
            <a:fld id="{7F35A078-5A38-4A27-9DE0-4CA29F64506D}" type="datetimeFigureOut">
              <a:rPr lang="en-CA"/>
              <a:pPr>
                <a:defRPr/>
              </a:pPr>
              <a:t>2025-05-25</a:t>
            </a:fld>
            <a:endParaRPr lang="en-CA"/>
          </a:p>
        </p:txBody>
      </p:sp>
      <p:sp>
        <p:nvSpPr>
          <p:cNvPr id="5" name="Footer Placeholder 4">
            <a:extLst>
              <a:ext uri="{FF2B5EF4-FFF2-40B4-BE49-F238E27FC236}">
                <a16:creationId xmlns:a16="http://schemas.microsoft.com/office/drawing/2014/main" id="{5125ACD5-6DA6-A54F-0E8F-06AA3346FEE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4B6F659F-B151-FC78-FDED-6DF8A734EDD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E6C5C27-5775-4AAF-A8CF-334902863C5A}" type="slidenum">
              <a:rPr lang="en-CA"/>
              <a:pPr>
                <a:defRPr/>
              </a:pPr>
              <a:t>‹#›</a:t>
            </a:fld>
            <a:endParaRPr lang="en-CA"/>
          </a:p>
        </p:txBody>
      </p:sp>
    </p:spTree>
    <p:extLst>
      <p:ext uri="{BB962C8B-B14F-4D97-AF65-F5344CB8AC3E}">
        <p14:creationId xmlns:p14="http://schemas.microsoft.com/office/powerpoint/2010/main" val="36583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838200" y="1825625"/>
            <a:ext cx="5181600" cy="4351338"/>
          </a:xfrm>
          <a:solidFill>
            <a:schemeClr val="bg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a:solidFill>
            <a:schemeClr val="bg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97D47118-4CCD-CC33-5672-50018B3DE98C}"/>
              </a:ext>
            </a:extLst>
          </p:cNvPr>
          <p:cNvSpPr>
            <a:spLocks noGrp="1"/>
          </p:cNvSpPr>
          <p:nvPr>
            <p:ph type="dt" sz="half" idx="10"/>
          </p:nvPr>
        </p:nvSpPr>
        <p:spPr/>
        <p:txBody>
          <a:bodyPr/>
          <a:lstStyle>
            <a:lvl1pPr>
              <a:defRPr/>
            </a:lvl1pPr>
          </a:lstStyle>
          <a:p>
            <a:pPr>
              <a:defRPr/>
            </a:pPr>
            <a:fld id="{9354A63B-64AF-46C3-B5A9-22FFB0947A0B}" type="datetimeFigureOut">
              <a:rPr lang="en-CA"/>
              <a:pPr>
                <a:defRPr/>
              </a:pPr>
              <a:t>2025-05-25</a:t>
            </a:fld>
            <a:endParaRPr lang="en-CA"/>
          </a:p>
        </p:txBody>
      </p:sp>
      <p:sp>
        <p:nvSpPr>
          <p:cNvPr id="6" name="Footer Placeholder 5">
            <a:extLst>
              <a:ext uri="{FF2B5EF4-FFF2-40B4-BE49-F238E27FC236}">
                <a16:creationId xmlns:a16="http://schemas.microsoft.com/office/drawing/2014/main" id="{C3FF65BC-B33D-8178-F1B1-EF948E1979B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2FC0E976-11CE-7FDD-EA41-F32EC0D2762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34986FE-B156-4615-9364-414A8BEF3DAE}" type="slidenum">
              <a:rPr lang="en-CA"/>
              <a:pPr>
                <a:defRPr/>
              </a:pPr>
              <a:t>‹#›</a:t>
            </a:fld>
            <a:endParaRPr lang="en-CA"/>
          </a:p>
        </p:txBody>
      </p:sp>
    </p:spTree>
    <p:extLst>
      <p:ext uri="{BB962C8B-B14F-4D97-AF65-F5344CB8AC3E}">
        <p14:creationId xmlns:p14="http://schemas.microsoft.com/office/powerpoint/2010/main" val="1401222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accent4"/>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839789" y="1681163"/>
            <a:ext cx="5157787" cy="823912"/>
          </a:xfrm>
          <a:solidFill>
            <a:schemeClr val="bg1">
              <a:lumMod val="60000"/>
              <a:lumOff val="40000"/>
            </a:schemeClr>
          </a:solidFill>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a:solidFill>
            <a:schemeClr val="accent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1" y="1681163"/>
            <a:ext cx="5183188" cy="823912"/>
          </a:xfrm>
          <a:solidFill>
            <a:schemeClr val="bg1">
              <a:lumMod val="60000"/>
              <a:lumOff val="40000"/>
            </a:schemeClr>
          </a:solidFill>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a:solidFill>
            <a:schemeClr val="accent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8B578B75-352F-09C1-6A5A-2E65D10258C8}"/>
              </a:ext>
            </a:extLst>
          </p:cNvPr>
          <p:cNvSpPr>
            <a:spLocks noGrp="1"/>
          </p:cNvSpPr>
          <p:nvPr>
            <p:ph type="dt" sz="half" idx="10"/>
          </p:nvPr>
        </p:nvSpPr>
        <p:spPr/>
        <p:txBody>
          <a:bodyPr/>
          <a:lstStyle>
            <a:lvl1pPr>
              <a:defRPr/>
            </a:lvl1pPr>
          </a:lstStyle>
          <a:p>
            <a:pPr>
              <a:defRPr/>
            </a:pPr>
            <a:fld id="{DCBDD9D6-8450-4934-AE8B-487C65B6C5F1}" type="datetimeFigureOut">
              <a:rPr lang="en-CA"/>
              <a:pPr>
                <a:defRPr/>
              </a:pPr>
              <a:t>2025-05-25</a:t>
            </a:fld>
            <a:endParaRPr lang="en-CA"/>
          </a:p>
        </p:txBody>
      </p:sp>
      <p:sp>
        <p:nvSpPr>
          <p:cNvPr id="8" name="Footer Placeholder 7">
            <a:extLst>
              <a:ext uri="{FF2B5EF4-FFF2-40B4-BE49-F238E27FC236}">
                <a16:creationId xmlns:a16="http://schemas.microsoft.com/office/drawing/2014/main" id="{E1000337-6122-4C5F-2D52-F88E8963843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9" name="Slide Number Placeholder 8">
            <a:extLst>
              <a:ext uri="{FF2B5EF4-FFF2-40B4-BE49-F238E27FC236}">
                <a16:creationId xmlns:a16="http://schemas.microsoft.com/office/drawing/2014/main" id="{C6A02460-8D3F-02D7-4CE0-60B87A1305C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C64D9A2-69DB-49F7-AB94-DB1DB548CA78}" type="slidenum">
              <a:rPr lang="en-CA"/>
              <a:pPr>
                <a:defRPr/>
              </a:pPr>
              <a:t>‹#›</a:t>
            </a:fld>
            <a:endParaRPr lang="en-CA"/>
          </a:p>
        </p:txBody>
      </p:sp>
    </p:spTree>
    <p:extLst>
      <p:ext uri="{BB962C8B-B14F-4D97-AF65-F5344CB8AC3E}">
        <p14:creationId xmlns:p14="http://schemas.microsoft.com/office/powerpoint/2010/main" val="2701279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11C2EAC5-E13C-9A13-B78A-AFA1D7AA4FBD}"/>
              </a:ext>
            </a:extLst>
          </p:cNvPr>
          <p:cNvSpPr>
            <a:spLocks noGrp="1"/>
          </p:cNvSpPr>
          <p:nvPr>
            <p:ph type="dt" sz="half" idx="10"/>
          </p:nvPr>
        </p:nvSpPr>
        <p:spPr/>
        <p:txBody>
          <a:bodyPr/>
          <a:lstStyle>
            <a:lvl1pPr>
              <a:defRPr/>
            </a:lvl1pPr>
          </a:lstStyle>
          <a:p>
            <a:pPr>
              <a:defRPr/>
            </a:pPr>
            <a:fld id="{781033AD-3B58-4C18-9BAC-CBE92C8B7F79}" type="datetimeFigureOut">
              <a:rPr lang="en-CA"/>
              <a:pPr>
                <a:defRPr/>
              </a:pPr>
              <a:t>2025-05-25</a:t>
            </a:fld>
            <a:endParaRPr lang="en-CA" dirty="0"/>
          </a:p>
        </p:txBody>
      </p:sp>
      <p:sp>
        <p:nvSpPr>
          <p:cNvPr id="4" name="Footer Placeholder 3">
            <a:extLst>
              <a:ext uri="{FF2B5EF4-FFF2-40B4-BE49-F238E27FC236}">
                <a16:creationId xmlns:a16="http://schemas.microsoft.com/office/drawing/2014/main" id="{5C771B0B-4EE2-5A43-A876-59543F60850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latin typeface="+mn-lt"/>
              </a:defRPr>
            </a:lvl1pPr>
          </a:lstStyle>
          <a:p>
            <a:pPr>
              <a:defRPr/>
            </a:pPr>
            <a:endParaRPr lang="en-CA"/>
          </a:p>
        </p:txBody>
      </p:sp>
      <p:sp>
        <p:nvSpPr>
          <p:cNvPr id="5" name="Slide Number Placeholder 4">
            <a:extLst>
              <a:ext uri="{FF2B5EF4-FFF2-40B4-BE49-F238E27FC236}">
                <a16:creationId xmlns:a16="http://schemas.microsoft.com/office/drawing/2014/main" id="{CE08C857-1EE0-2A9E-880B-15C84C20A44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7185D1D-493F-41F6-A758-37F00DD4A9EC}" type="slidenum">
              <a:rPr lang="en-CA"/>
              <a:pPr>
                <a:defRPr/>
              </a:pPr>
              <a:t>‹#›</a:t>
            </a:fld>
            <a:endParaRPr lang="en-CA"/>
          </a:p>
        </p:txBody>
      </p:sp>
    </p:spTree>
    <p:extLst>
      <p:ext uri="{BB962C8B-B14F-4D97-AF65-F5344CB8AC3E}">
        <p14:creationId xmlns:p14="http://schemas.microsoft.com/office/powerpoint/2010/main" val="92471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tx2"/>
          </a:solidFill>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8D6C2B1-DDB5-3173-8833-958DBF5918ED}"/>
              </a:ext>
            </a:extLst>
          </p:cNvPr>
          <p:cNvSpPr>
            <a:spLocks noGrp="1"/>
          </p:cNvSpPr>
          <p:nvPr>
            <p:ph type="dt" sz="half" idx="10"/>
          </p:nvPr>
        </p:nvSpPr>
        <p:spPr/>
        <p:txBody>
          <a:bodyPr/>
          <a:lstStyle>
            <a:lvl1pPr>
              <a:defRPr/>
            </a:lvl1pPr>
          </a:lstStyle>
          <a:p>
            <a:pPr>
              <a:defRPr/>
            </a:pPr>
            <a:fld id="{6E92BDEB-AACA-4EB5-B4F1-1DB3453C4D20}" type="datetimeFigureOut">
              <a:rPr lang="en-CA"/>
              <a:pPr>
                <a:defRPr/>
              </a:pPr>
              <a:t>2025-05-25</a:t>
            </a:fld>
            <a:endParaRPr lang="en-CA"/>
          </a:p>
        </p:txBody>
      </p:sp>
      <p:sp>
        <p:nvSpPr>
          <p:cNvPr id="5" name="Footer Placeholder 4">
            <a:extLst>
              <a:ext uri="{FF2B5EF4-FFF2-40B4-BE49-F238E27FC236}">
                <a16:creationId xmlns:a16="http://schemas.microsoft.com/office/drawing/2014/main" id="{8F81EBAD-EE88-B10B-CB6E-481E6EDAC5B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58E97EE3-2A31-A5CD-4660-FAC1A89AE5CF}"/>
              </a:ext>
            </a:extLst>
          </p:cNvPr>
          <p:cNvSpPr>
            <a:spLocks noGrp="1"/>
          </p:cNvSpPr>
          <p:nvPr>
            <p:ph type="sldNum" sz="quarter" idx="12"/>
          </p:nvPr>
        </p:nvSpPr>
        <p:spPr/>
        <p:txBody>
          <a:bodyPr/>
          <a:lstStyle>
            <a:lvl1pPr>
              <a:defRPr/>
            </a:lvl1pPr>
          </a:lstStyle>
          <a:p>
            <a:pPr>
              <a:defRPr/>
            </a:pPr>
            <a:fld id="{327336F9-E96E-4FC7-9CCC-7B9FE881FAD4}" type="slidenum">
              <a:rPr lang="en-CA"/>
              <a:pPr>
                <a:defRPr/>
              </a:pPr>
              <a:t>‹#›</a:t>
            </a:fld>
            <a:endParaRPr lang="en-CA"/>
          </a:p>
        </p:txBody>
      </p:sp>
    </p:spTree>
    <p:extLst>
      <p:ext uri="{BB962C8B-B14F-4D97-AF65-F5344CB8AC3E}">
        <p14:creationId xmlns:p14="http://schemas.microsoft.com/office/powerpoint/2010/main" val="2918810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367D1-A2B2-BC28-78CE-A0FA10FC4C75}"/>
              </a:ext>
            </a:extLst>
          </p:cNvPr>
          <p:cNvSpPr>
            <a:spLocks noGrp="1"/>
          </p:cNvSpPr>
          <p:nvPr>
            <p:ph type="dt" sz="half" idx="10"/>
          </p:nvPr>
        </p:nvSpPr>
        <p:spPr/>
        <p:txBody>
          <a:bodyPr/>
          <a:lstStyle>
            <a:lvl1pPr>
              <a:defRPr/>
            </a:lvl1pPr>
          </a:lstStyle>
          <a:p>
            <a:pPr>
              <a:defRPr/>
            </a:pPr>
            <a:fld id="{9016F2A6-DD5C-4125-8AF8-90267262798D}" type="datetimeFigureOut">
              <a:rPr lang="en-CA"/>
              <a:pPr>
                <a:defRPr/>
              </a:pPr>
              <a:t>2025-05-25</a:t>
            </a:fld>
            <a:endParaRPr lang="en-CA"/>
          </a:p>
        </p:txBody>
      </p:sp>
      <p:sp>
        <p:nvSpPr>
          <p:cNvPr id="3" name="Footer Placeholder 2">
            <a:extLst>
              <a:ext uri="{FF2B5EF4-FFF2-40B4-BE49-F238E27FC236}">
                <a16:creationId xmlns:a16="http://schemas.microsoft.com/office/drawing/2014/main" id="{AF98ADD2-E394-4690-CB66-BAA5ADBA558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4" name="Slide Number Placeholder 3">
            <a:extLst>
              <a:ext uri="{FF2B5EF4-FFF2-40B4-BE49-F238E27FC236}">
                <a16:creationId xmlns:a16="http://schemas.microsoft.com/office/drawing/2014/main" id="{90AA60EF-BE7F-D22C-5E7B-CA8C403E8F6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043B45-F767-41B8-9EDA-0E90D454A05F}" type="slidenum">
              <a:rPr lang="en-CA"/>
              <a:pPr>
                <a:defRPr/>
              </a:pPr>
              <a:t>‹#›</a:t>
            </a:fld>
            <a:endParaRPr lang="en-CA"/>
          </a:p>
        </p:txBody>
      </p:sp>
    </p:spTree>
    <p:extLst>
      <p:ext uri="{BB962C8B-B14F-4D97-AF65-F5344CB8AC3E}">
        <p14:creationId xmlns:p14="http://schemas.microsoft.com/office/powerpoint/2010/main" val="1839607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7"/>
            <a:ext cx="6172200" cy="4873625"/>
          </a:xfrm>
          <a:solidFill>
            <a:schemeClr val="tx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8981C-B204-E984-18D4-B3F07DA34693}"/>
              </a:ext>
            </a:extLst>
          </p:cNvPr>
          <p:cNvSpPr>
            <a:spLocks noGrp="1"/>
          </p:cNvSpPr>
          <p:nvPr>
            <p:ph type="dt" sz="half" idx="10"/>
          </p:nvPr>
        </p:nvSpPr>
        <p:spPr/>
        <p:txBody>
          <a:bodyPr/>
          <a:lstStyle>
            <a:lvl1pPr>
              <a:defRPr/>
            </a:lvl1pPr>
          </a:lstStyle>
          <a:p>
            <a:pPr>
              <a:defRPr/>
            </a:pPr>
            <a:fld id="{A231417C-09DE-453C-B853-A21ADD960346}" type="datetimeFigureOut">
              <a:rPr lang="en-CA"/>
              <a:pPr>
                <a:defRPr/>
              </a:pPr>
              <a:t>2025-05-25</a:t>
            </a:fld>
            <a:endParaRPr lang="en-CA"/>
          </a:p>
        </p:txBody>
      </p:sp>
      <p:sp>
        <p:nvSpPr>
          <p:cNvPr id="6" name="Footer Placeholder 5">
            <a:extLst>
              <a:ext uri="{FF2B5EF4-FFF2-40B4-BE49-F238E27FC236}">
                <a16:creationId xmlns:a16="http://schemas.microsoft.com/office/drawing/2014/main" id="{9E42EF37-A364-DD30-33C8-C9493DF38D0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5023F668-C804-FF62-7478-CDDADF17BEB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E1C59D7-5B68-4B1F-84AF-4BC98095759A}" type="slidenum">
              <a:rPr lang="en-CA"/>
              <a:pPr>
                <a:defRPr/>
              </a:pPr>
              <a:t>‹#›</a:t>
            </a:fld>
            <a:endParaRPr lang="en-CA"/>
          </a:p>
        </p:txBody>
      </p:sp>
    </p:spTree>
    <p:extLst>
      <p:ext uri="{BB962C8B-B14F-4D97-AF65-F5344CB8AC3E}">
        <p14:creationId xmlns:p14="http://schemas.microsoft.com/office/powerpoint/2010/main" val="2628610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2"/>
          </a:solidFill>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7"/>
            <a:ext cx="6172200" cy="4873625"/>
          </a:xfrm>
          <a:solidFill>
            <a:schemeClr val="tx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494FB69-BC9B-3950-B570-11F61B81B0B1}"/>
              </a:ext>
            </a:extLst>
          </p:cNvPr>
          <p:cNvSpPr>
            <a:spLocks noGrp="1"/>
          </p:cNvSpPr>
          <p:nvPr>
            <p:ph type="dt" sz="half" idx="10"/>
          </p:nvPr>
        </p:nvSpPr>
        <p:spPr/>
        <p:txBody>
          <a:bodyPr/>
          <a:lstStyle>
            <a:lvl1pPr>
              <a:defRPr/>
            </a:lvl1pPr>
          </a:lstStyle>
          <a:p>
            <a:pPr>
              <a:defRPr/>
            </a:pPr>
            <a:fld id="{2EE3711A-24ED-427A-A506-EBFF618AF287}" type="datetimeFigureOut">
              <a:rPr lang="en-CA"/>
              <a:pPr>
                <a:defRPr/>
              </a:pPr>
              <a:t>2025-05-25</a:t>
            </a:fld>
            <a:endParaRPr lang="en-CA"/>
          </a:p>
        </p:txBody>
      </p:sp>
      <p:sp>
        <p:nvSpPr>
          <p:cNvPr id="6" name="Footer Placeholder 5">
            <a:extLst>
              <a:ext uri="{FF2B5EF4-FFF2-40B4-BE49-F238E27FC236}">
                <a16:creationId xmlns:a16="http://schemas.microsoft.com/office/drawing/2014/main" id="{4B6AD4E4-8C23-9152-69DC-C198A6E9CDC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E0E421C7-F286-7348-F2A0-09140A0198A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B64B40C-2949-4DE2-BC11-702A89CBE032}" type="slidenum">
              <a:rPr lang="en-CA"/>
              <a:pPr>
                <a:defRPr/>
              </a:pPr>
              <a:t>‹#›</a:t>
            </a:fld>
            <a:endParaRPr lang="en-CA"/>
          </a:p>
        </p:txBody>
      </p:sp>
    </p:spTree>
    <p:extLst>
      <p:ext uri="{BB962C8B-B14F-4D97-AF65-F5344CB8AC3E}">
        <p14:creationId xmlns:p14="http://schemas.microsoft.com/office/powerpoint/2010/main" val="3105907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C1FBE-72CE-EA8C-E369-C02F38CB7870}"/>
              </a:ext>
            </a:extLst>
          </p:cNvPr>
          <p:cNvSpPr>
            <a:spLocks noGrp="1"/>
          </p:cNvSpPr>
          <p:nvPr>
            <p:ph type="dt" sz="half" idx="10"/>
          </p:nvPr>
        </p:nvSpPr>
        <p:spPr/>
        <p:txBody>
          <a:bodyPr/>
          <a:lstStyle>
            <a:lvl1pPr>
              <a:defRPr/>
            </a:lvl1pPr>
          </a:lstStyle>
          <a:p>
            <a:pPr>
              <a:defRPr/>
            </a:pPr>
            <a:fld id="{EE5C2980-0539-4EAC-97CB-EDD58927DC7F}" type="datetimeFigureOut">
              <a:rPr lang="en-CA"/>
              <a:pPr>
                <a:defRPr/>
              </a:pPr>
              <a:t>2025-05-25</a:t>
            </a:fld>
            <a:endParaRPr lang="en-CA"/>
          </a:p>
        </p:txBody>
      </p:sp>
      <p:sp>
        <p:nvSpPr>
          <p:cNvPr id="6" name="Footer Placeholder 5">
            <a:extLst>
              <a:ext uri="{FF2B5EF4-FFF2-40B4-BE49-F238E27FC236}">
                <a16:creationId xmlns:a16="http://schemas.microsoft.com/office/drawing/2014/main" id="{161C3BEB-69C6-BF3A-487A-D33150BA74E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5D92F2BB-8BD3-ADF5-A29B-C2593FAD77B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7F82437-7F26-44C5-90D7-002B5A0A2A32}" type="slidenum">
              <a:rPr lang="en-CA"/>
              <a:pPr>
                <a:defRPr/>
              </a:pPr>
              <a:t>‹#›</a:t>
            </a:fld>
            <a:endParaRPr lang="en-CA"/>
          </a:p>
        </p:txBody>
      </p:sp>
    </p:spTree>
    <p:extLst>
      <p:ext uri="{BB962C8B-B14F-4D97-AF65-F5344CB8AC3E}">
        <p14:creationId xmlns:p14="http://schemas.microsoft.com/office/powerpoint/2010/main" val="4215161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1688E-B60D-2FD5-7F1C-53C570109355}"/>
              </a:ext>
            </a:extLst>
          </p:cNvPr>
          <p:cNvSpPr>
            <a:spLocks noGrp="1"/>
          </p:cNvSpPr>
          <p:nvPr>
            <p:ph type="dt" sz="half" idx="10"/>
          </p:nvPr>
        </p:nvSpPr>
        <p:spPr/>
        <p:txBody>
          <a:bodyPr/>
          <a:lstStyle>
            <a:lvl1pPr>
              <a:defRPr/>
            </a:lvl1pPr>
          </a:lstStyle>
          <a:p>
            <a:pPr>
              <a:defRPr/>
            </a:pPr>
            <a:fld id="{329E0ABE-5E61-4B7A-B65C-F541F7225027}" type="datetimeFigureOut">
              <a:rPr lang="en-CA"/>
              <a:pPr>
                <a:defRPr/>
              </a:pPr>
              <a:t>2025-05-25</a:t>
            </a:fld>
            <a:endParaRPr lang="en-CA"/>
          </a:p>
        </p:txBody>
      </p:sp>
      <p:sp>
        <p:nvSpPr>
          <p:cNvPr id="6" name="Footer Placeholder 5">
            <a:extLst>
              <a:ext uri="{FF2B5EF4-FFF2-40B4-BE49-F238E27FC236}">
                <a16:creationId xmlns:a16="http://schemas.microsoft.com/office/drawing/2014/main" id="{D418B1CD-1DA3-A48B-931D-B5622E4CC3D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5247075A-6D49-28A8-D8F7-693022D09A5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BF9F368-E0C3-40DC-A521-6936FEC6C512}" type="slidenum">
              <a:rPr lang="en-CA"/>
              <a:pPr>
                <a:defRPr/>
              </a:pPr>
              <a:t>‹#›</a:t>
            </a:fld>
            <a:endParaRPr lang="en-CA"/>
          </a:p>
        </p:txBody>
      </p:sp>
    </p:spTree>
    <p:extLst>
      <p:ext uri="{BB962C8B-B14F-4D97-AF65-F5344CB8AC3E}">
        <p14:creationId xmlns:p14="http://schemas.microsoft.com/office/powerpoint/2010/main" val="2988646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4"/>
          </a:solidFill>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a:solidFill>
            <a:schemeClr val="accent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40A6E-4DBC-D8AB-85B6-195E0D0C6E87}"/>
              </a:ext>
            </a:extLst>
          </p:cNvPr>
          <p:cNvSpPr>
            <a:spLocks noGrp="1"/>
          </p:cNvSpPr>
          <p:nvPr>
            <p:ph type="dt" sz="half" idx="10"/>
          </p:nvPr>
        </p:nvSpPr>
        <p:spPr>
          <a:solidFill>
            <a:schemeClr val="tx2"/>
          </a:solidFill>
        </p:spPr>
        <p:txBody>
          <a:bodyPr/>
          <a:lstStyle>
            <a:lvl1pPr>
              <a:defRPr/>
            </a:lvl1pPr>
          </a:lstStyle>
          <a:p>
            <a:pPr>
              <a:defRPr/>
            </a:pPr>
            <a:fld id="{1AE8E7AE-C6AC-4EF1-BE17-E6E370BF19CC}" type="datetimeFigureOut">
              <a:rPr lang="en-CA"/>
              <a:pPr>
                <a:defRPr/>
              </a:pPr>
              <a:t>2025-05-25</a:t>
            </a:fld>
            <a:endParaRPr lang="en-CA"/>
          </a:p>
        </p:txBody>
      </p:sp>
      <p:sp>
        <p:nvSpPr>
          <p:cNvPr id="6" name="Footer Placeholder 5">
            <a:extLst>
              <a:ext uri="{FF2B5EF4-FFF2-40B4-BE49-F238E27FC236}">
                <a16:creationId xmlns:a16="http://schemas.microsoft.com/office/drawing/2014/main" id="{9E657084-7559-8602-B8C5-D1A51DC1164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85F6D34E-F7F3-E31C-DB85-FE82577E201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F61F25-8203-479B-A87E-31EA0F799339}" type="slidenum">
              <a:rPr lang="en-CA"/>
              <a:pPr>
                <a:defRPr/>
              </a:pPr>
              <a:t>‹#›</a:t>
            </a:fld>
            <a:endParaRPr lang="en-CA"/>
          </a:p>
        </p:txBody>
      </p:sp>
    </p:spTree>
    <p:extLst>
      <p:ext uri="{BB962C8B-B14F-4D97-AF65-F5344CB8AC3E}">
        <p14:creationId xmlns:p14="http://schemas.microsoft.com/office/powerpoint/2010/main" val="1005306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tx1"/>
          </a:solidFill>
        </p:spPr>
        <p:txBody>
          <a:bodyPr anchor="b"/>
          <a:lstStyle>
            <a:lvl1pPr>
              <a:defRPr sz="3200">
                <a:solidFill>
                  <a:schemeClr val="tx2"/>
                </a:solidFill>
              </a:defRPr>
            </a:lvl1pPr>
          </a:lstStyle>
          <a:p>
            <a:r>
              <a:rPr lang="en-US"/>
              <a:t>Click to edit Master title style</a:t>
            </a:r>
            <a:endParaRPr lang="en-CA"/>
          </a:p>
        </p:txBody>
      </p:sp>
      <p:sp>
        <p:nvSpPr>
          <p:cNvPr id="3" name="Picture Placeholder 2"/>
          <p:cNvSpPr>
            <a:spLocks noGrp="1"/>
          </p:cNvSpPr>
          <p:nvPr>
            <p:ph type="pic" idx="1"/>
          </p:nvPr>
        </p:nvSpPr>
        <p:spPr>
          <a:xfrm>
            <a:off x="5183188" y="987427"/>
            <a:ext cx="6172200" cy="4873625"/>
          </a:xfrm>
          <a:solidFill>
            <a:schemeClr val="accent1"/>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CA" noProof="0"/>
          </a:p>
        </p:txBody>
      </p:sp>
      <p:sp>
        <p:nvSpPr>
          <p:cNvPr id="4" name="Text Placeholder 3"/>
          <p:cNvSpPr>
            <a:spLocks noGrp="1"/>
          </p:cNvSpPr>
          <p:nvPr>
            <p:ph type="body" sz="half" idx="2"/>
          </p:nvPr>
        </p:nvSpPr>
        <p:spPr>
          <a:xfrm>
            <a:off x="839788" y="2057400"/>
            <a:ext cx="3932237" cy="3811588"/>
          </a:xfrm>
          <a:solidFill>
            <a:schemeClr val="tx2"/>
          </a:solidFill>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0FCD0-9D53-A666-AF69-F5436DE9B2BB}"/>
              </a:ext>
            </a:extLst>
          </p:cNvPr>
          <p:cNvSpPr>
            <a:spLocks noGrp="1"/>
          </p:cNvSpPr>
          <p:nvPr>
            <p:ph type="dt" sz="half" idx="10"/>
          </p:nvPr>
        </p:nvSpPr>
        <p:spPr>
          <a:solidFill>
            <a:schemeClr val="bg1">
              <a:lumMod val="60000"/>
              <a:lumOff val="40000"/>
            </a:schemeClr>
          </a:solidFill>
        </p:spPr>
        <p:txBody>
          <a:bodyPr/>
          <a:lstStyle>
            <a:lvl1pPr>
              <a:defRPr/>
            </a:lvl1pPr>
          </a:lstStyle>
          <a:p>
            <a:pPr>
              <a:defRPr/>
            </a:pPr>
            <a:fld id="{568B1E10-B8DA-4662-89A8-9375CAAAFF28}" type="datetimeFigureOut">
              <a:rPr lang="en-CA"/>
              <a:pPr>
                <a:defRPr/>
              </a:pPr>
              <a:t>2025-05-25</a:t>
            </a:fld>
            <a:endParaRPr lang="en-CA"/>
          </a:p>
        </p:txBody>
      </p:sp>
      <p:sp>
        <p:nvSpPr>
          <p:cNvPr id="6" name="Footer Placeholder 5">
            <a:extLst>
              <a:ext uri="{FF2B5EF4-FFF2-40B4-BE49-F238E27FC236}">
                <a16:creationId xmlns:a16="http://schemas.microsoft.com/office/drawing/2014/main" id="{DDEA2F34-C36A-85D9-0920-E6CAA51BD23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D119B000-FFD7-20CF-FA08-0274E99178B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1E98914-E69E-4994-8F06-E594AD5A2B2E}" type="slidenum">
              <a:rPr lang="en-CA"/>
              <a:pPr>
                <a:defRPr/>
              </a:pPr>
              <a:t>‹#›</a:t>
            </a:fld>
            <a:endParaRPr lang="en-CA"/>
          </a:p>
        </p:txBody>
      </p:sp>
    </p:spTree>
    <p:extLst>
      <p:ext uri="{BB962C8B-B14F-4D97-AF65-F5344CB8AC3E}">
        <p14:creationId xmlns:p14="http://schemas.microsoft.com/office/powerpoint/2010/main" val="1794283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1"/>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52574C3-38B3-4C76-EC8D-8B8D697DB2B2}"/>
              </a:ext>
            </a:extLst>
          </p:cNvPr>
          <p:cNvSpPr>
            <a:spLocks noGrp="1"/>
          </p:cNvSpPr>
          <p:nvPr>
            <p:ph type="dt" sz="half" idx="10"/>
          </p:nvPr>
        </p:nvSpPr>
        <p:spPr/>
        <p:txBody>
          <a:bodyPr/>
          <a:lstStyle>
            <a:lvl1pPr>
              <a:defRPr/>
            </a:lvl1pPr>
          </a:lstStyle>
          <a:p>
            <a:pPr>
              <a:defRPr/>
            </a:pPr>
            <a:fld id="{FF1C221F-C7C1-40D7-B728-A3F274031AB5}" type="datetimeFigureOut">
              <a:rPr lang="en-CA"/>
              <a:pPr>
                <a:defRPr/>
              </a:pPr>
              <a:t>2025-05-25</a:t>
            </a:fld>
            <a:endParaRPr lang="en-CA"/>
          </a:p>
        </p:txBody>
      </p:sp>
      <p:sp>
        <p:nvSpPr>
          <p:cNvPr id="5" name="Footer Placeholder 4">
            <a:extLst>
              <a:ext uri="{FF2B5EF4-FFF2-40B4-BE49-F238E27FC236}">
                <a16:creationId xmlns:a16="http://schemas.microsoft.com/office/drawing/2014/main" id="{AAAFAEDA-71F9-05CF-5AF9-1251F2F0DC3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88746CAE-AE35-04E2-7BA0-589BD3CACA4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2836A5-E435-4281-AE83-CD3AD0669A7B}" type="slidenum">
              <a:rPr lang="en-CA"/>
              <a:pPr>
                <a:defRPr/>
              </a:pPr>
              <a:t>‹#›</a:t>
            </a:fld>
            <a:endParaRPr lang="en-CA"/>
          </a:p>
        </p:txBody>
      </p:sp>
    </p:spTree>
    <p:extLst>
      <p:ext uri="{BB962C8B-B14F-4D97-AF65-F5344CB8AC3E}">
        <p14:creationId xmlns:p14="http://schemas.microsoft.com/office/powerpoint/2010/main" val="4231822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2"/>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a:solidFill>
            <a:schemeClr val="accent1"/>
          </a:solidFill>
        </p:spPr>
        <p:txBody>
          <a:bodyPr vert="eaVert"/>
          <a:lstStyle>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225DB06-6819-1250-1258-5C4FA74A6399}"/>
              </a:ext>
            </a:extLst>
          </p:cNvPr>
          <p:cNvSpPr>
            <a:spLocks noGrp="1"/>
          </p:cNvSpPr>
          <p:nvPr>
            <p:ph type="dt" sz="half" idx="10"/>
          </p:nvPr>
        </p:nvSpPr>
        <p:spPr/>
        <p:txBody>
          <a:bodyPr/>
          <a:lstStyle>
            <a:lvl1pPr>
              <a:defRPr/>
            </a:lvl1pPr>
          </a:lstStyle>
          <a:p>
            <a:pPr>
              <a:defRPr/>
            </a:pPr>
            <a:fld id="{1AE9790D-CD38-4355-8068-A845F027C6BD}" type="datetimeFigureOut">
              <a:rPr lang="en-CA"/>
              <a:pPr>
                <a:defRPr/>
              </a:pPr>
              <a:t>2025-05-25</a:t>
            </a:fld>
            <a:endParaRPr lang="en-CA"/>
          </a:p>
        </p:txBody>
      </p:sp>
      <p:sp>
        <p:nvSpPr>
          <p:cNvPr id="5" name="Footer Placeholder 4">
            <a:extLst>
              <a:ext uri="{FF2B5EF4-FFF2-40B4-BE49-F238E27FC236}">
                <a16:creationId xmlns:a16="http://schemas.microsoft.com/office/drawing/2014/main" id="{A7844F1B-58EB-F987-75BB-431A62648A3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23EB78C7-AC81-765F-9636-9245F78E29A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C9EA178-ECD2-430E-9633-800A0D0E637D}" type="slidenum">
              <a:rPr lang="en-CA"/>
              <a:pPr>
                <a:defRPr/>
              </a:pPr>
              <a:t>‹#›</a:t>
            </a:fld>
            <a:endParaRPr lang="en-CA"/>
          </a:p>
        </p:txBody>
      </p:sp>
    </p:spTree>
    <p:extLst>
      <p:ext uri="{BB962C8B-B14F-4D97-AF65-F5344CB8AC3E}">
        <p14:creationId xmlns:p14="http://schemas.microsoft.com/office/powerpoint/2010/main" val="2500714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185108" y="480668"/>
            <a:ext cx="5837272" cy="5411864"/>
          </a:xfrm>
        </p:spPr>
        <p:txBody>
          <a:bodyPr vert="eaVert"/>
          <a:lstStyle>
            <a:lvl1pPr>
              <a:defRPr>
                <a:solidFill>
                  <a:schemeClr val="tx2"/>
                </a:solidFill>
              </a:defRPr>
            </a:lvl1pPr>
          </a:lstStyle>
          <a:p>
            <a:r>
              <a:rPr lang="en-US" dirty="0"/>
              <a:t>Click to edit Master title style</a:t>
            </a:r>
            <a:endParaRPr lang="en-CA" dirty="0"/>
          </a:p>
        </p:txBody>
      </p:sp>
      <p:sp>
        <p:nvSpPr>
          <p:cNvPr id="3" name="Vertical Text Placeholder 2"/>
          <p:cNvSpPr>
            <a:spLocks noGrp="1"/>
          </p:cNvSpPr>
          <p:nvPr>
            <p:ph type="body" orient="vert" idx="1"/>
          </p:nvPr>
        </p:nvSpPr>
        <p:spPr>
          <a:xfrm rot="16200000">
            <a:off x="5883298" y="194340"/>
            <a:ext cx="5837273" cy="5984515"/>
          </a:xfrm>
          <a:solidFill>
            <a:schemeClr val="tx2"/>
          </a:solidFill>
        </p:spPr>
        <p:txBody>
          <a:bodyPr vert="eaVert"/>
          <a:lstStyle>
            <a:lvl3pPr>
              <a:defRPr>
                <a:solidFill>
                  <a:schemeClr val="tx1">
                    <a:lumMod val="95000"/>
                  </a:schemeClr>
                </a:solidFill>
              </a:defRPr>
            </a:lvl3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D47991C0-B478-F5A6-793D-0936A3AF2165}"/>
              </a:ext>
            </a:extLst>
          </p:cNvPr>
          <p:cNvSpPr>
            <a:spLocks noGrp="1"/>
          </p:cNvSpPr>
          <p:nvPr>
            <p:ph type="dt" sz="half" idx="10"/>
          </p:nvPr>
        </p:nvSpPr>
        <p:spPr/>
        <p:txBody>
          <a:bodyPr/>
          <a:lstStyle>
            <a:lvl1pPr>
              <a:defRPr/>
            </a:lvl1pPr>
          </a:lstStyle>
          <a:p>
            <a:pPr>
              <a:defRPr/>
            </a:pPr>
            <a:fld id="{155ED9DF-6050-4605-9C2C-07D93108B30F}" type="datetimeFigureOut">
              <a:rPr lang="en-CA"/>
              <a:pPr>
                <a:defRPr/>
              </a:pPr>
              <a:t>2025-05-25</a:t>
            </a:fld>
            <a:endParaRPr lang="en-CA"/>
          </a:p>
        </p:txBody>
      </p:sp>
      <p:sp>
        <p:nvSpPr>
          <p:cNvPr id="5" name="Footer Placeholder 4">
            <a:extLst>
              <a:ext uri="{FF2B5EF4-FFF2-40B4-BE49-F238E27FC236}">
                <a16:creationId xmlns:a16="http://schemas.microsoft.com/office/drawing/2014/main" id="{D3118991-2675-3982-ABA1-EA5F7E57308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230A0A10-8F91-E767-FF07-EBF27358F94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13D92BA-ECF4-46C3-96CB-E72A17DA80A4}" type="slidenum">
              <a:rPr lang="en-CA"/>
              <a:pPr>
                <a:defRPr/>
              </a:pPr>
              <a:t>‹#›</a:t>
            </a:fld>
            <a:endParaRPr lang="en-CA"/>
          </a:p>
        </p:txBody>
      </p:sp>
    </p:spTree>
    <p:extLst>
      <p:ext uri="{BB962C8B-B14F-4D97-AF65-F5344CB8AC3E}">
        <p14:creationId xmlns:p14="http://schemas.microsoft.com/office/powerpoint/2010/main" val="118694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accent1"/>
          </a:solidFill>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a:solidFill>
            <a:schemeClr val="bg1">
              <a:lumMod val="60000"/>
              <a:lumOff val="40000"/>
            </a:schemeClr>
          </a:solidFill>
        </p:spPr>
        <p:txBody>
          <a:bodyPr/>
          <a:lstStyle>
            <a:lvl1pPr marL="0" indent="0" algn="ctr">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3294502-C2A3-6AEE-FBCB-0A9088BC6554}"/>
              </a:ext>
            </a:extLst>
          </p:cNvPr>
          <p:cNvSpPr>
            <a:spLocks noGrp="1"/>
          </p:cNvSpPr>
          <p:nvPr>
            <p:ph type="dt" sz="half" idx="10"/>
          </p:nvPr>
        </p:nvSpPr>
        <p:spPr/>
        <p:txBody>
          <a:bodyPr/>
          <a:lstStyle>
            <a:lvl1pPr>
              <a:defRPr/>
            </a:lvl1pPr>
          </a:lstStyle>
          <a:p>
            <a:pPr>
              <a:defRPr/>
            </a:pPr>
            <a:fld id="{0ED3AF33-4A7E-4409-959D-B8F0A2535550}" type="datetimeFigureOut">
              <a:rPr lang="en-CA"/>
              <a:pPr>
                <a:defRPr/>
              </a:pPr>
              <a:t>2025-05-25</a:t>
            </a:fld>
            <a:endParaRPr lang="en-CA"/>
          </a:p>
        </p:txBody>
      </p:sp>
      <p:sp>
        <p:nvSpPr>
          <p:cNvPr id="5" name="Footer Placeholder 4">
            <a:extLst>
              <a:ext uri="{FF2B5EF4-FFF2-40B4-BE49-F238E27FC236}">
                <a16:creationId xmlns:a16="http://schemas.microsoft.com/office/drawing/2014/main" id="{65079FC4-95B5-CCF2-A554-9C67415B80E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6A69278F-7517-3A35-91DD-8F42747C73FE}"/>
              </a:ext>
            </a:extLst>
          </p:cNvPr>
          <p:cNvSpPr>
            <a:spLocks noGrp="1"/>
          </p:cNvSpPr>
          <p:nvPr>
            <p:ph type="sldNum" sz="quarter" idx="12"/>
          </p:nvPr>
        </p:nvSpPr>
        <p:spPr/>
        <p:txBody>
          <a:bodyPr/>
          <a:lstStyle>
            <a:lvl1pPr>
              <a:defRPr/>
            </a:lvl1pPr>
          </a:lstStyle>
          <a:p>
            <a:pPr>
              <a:defRPr/>
            </a:pPr>
            <a:fld id="{9082C42F-1357-4143-88FF-46A06CE9555E}" type="slidenum">
              <a:rPr lang="en-CA"/>
              <a:pPr>
                <a:defRPr/>
              </a:pPr>
              <a:t>‹#›</a:t>
            </a:fld>
            <a:endParaRPr lang="en-CA"/>
          </a:p>
        </p:txBody>
      </p:sp>
    </p:spTree>
    <p:extLst>
      <p:ext uri="{BB962C8B-B14F-4D97-AF65-F5344CB8AC3E}">
        <p14:creationId xmlns:p14="http://schemas.microsoft.com/office/powerpoint/2010/main" val="2177684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a:extLst>
              <a:ext uri="{FF2B5EF4-FFF2-40B4-BE49-F238E27FC236}">
                <a16:creationId xmlns:a16="http://schemas.microsoft.com/office/drawing/2014/main" id="{E3D7BDC6-D504-475F-3E96-312D4574EADC}"/>
              </a:ext>
            </a:extLst>
          </p:cNvPr>
          <p:cNvSpPr>
            <a:spLocks noGrp="1"/>
          </p:cNvSpPr>
          <p:nvPr>
            <p:ph type="dt" sz="half" idx="10"/>
          </p:nvPr>
        </p:nvSpPr>
        <p:spPr/>
        <p:txBody>
          <a:bodyPr/>
          <a:lstStyle>
            <a:lvl1pPr>
              <a:defRPr/>
            </a:lvl1pPr>
          </a:lstStyle>
          <a:p>
            <a:pPr>
              <a:defRPr/>
            </a:pPr>
            <a:fld id="{606D1972-F65B-450B-9182-6E1D2EFB02F2}" type="datetimeFigureOut">
              <a:rPr lang="en-CA"/>
              <a:pPr>
                <a:defRPr/>
              </a:pPr>
              <a:t>2025-05-25</a:t>
            </a:fld>
            <a:endParaRPr lang="en-CA" dirty="0"/>
          </a:p>
        </p:txBody>
      </p:sp>
      <p:sp>
        <p:nvSpPr>
          <p:cNvPr id="4" name="Slide Number Placeholder 5">
            <a:extLst>
              <a:ext uri="{FF2B5EF4-FFF2-40B4-BE49-F238E27FC236}">
                <a16:creationId xmlns:a16="http://schemas.microsoft.com/office/drawing/2014/main" id="{62F42802-4E51-72F3-E70E-71EF0D2D875E}"/>
              </a:ext>
            </a:extLst>
          </p:cNvPr>
          <p:cNvSpPr>
            <a:spLocks noGrp="1"/>
          </p:cNvSpPr>
          <p:nvPr>
            <p:ph type="sldNum" sz="quarter" idx="11"/>
          </p:nvPr>
        </p:nvSpPr>
        <p:spPr>
          <a:xfrm>
            <a:off x="8610600" y="6356350"/>
            <a:ext cx="2743200" cy="365125"/>
          </a:xfrm>
          <a:prstGeom prst="rect">
            <a:avLst/>
          </a:prstGeom>
        </p:spPr>
        <p:txBody>
          <a:bodyPr/>
          <a:lstStyle>
            <a:lvl1pPr>
              <a:defRPr/>
            </a:lvl1pPr>
          </a:lstStyle>
          <a:p>
            <a:pPr>
              <a:defRPr/>
            </a:pPr>
            <a:fld id="{6B99E745-3E55-4E29-94E0-497745E407BB}" type="slidenum">
              <a:rPr lang="en-CA"/>
              <a:pPr>
                <a:defRPr/>
              </a:pPr>
              <a:t>‹#›</a:t>
            </a:fld>
            <a:endParaRPr lang="en-CA" dirty="0"/>
          </a:p>
        </p:txBody>
      </p:sp>
    </p:spTree>
    <p:extLst>
      <p:ext uri="{BB962C8B-B14F-4D97-AF65-F5344CB8AC3E}">
        <p14:creationId xmlns:p14="http://schemas.microsoft.com/office/powerpoint/2010/main" val="165760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4E4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solidFill>
            <a:schemeClr val="tx2"/>
          </a:solidFill>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1" y="4589465"/>
            <a:ext cx="10515600" cy="1500187"/>
          </a:xfrm>
          <a:solidFill>
            <a:schemeClr val="bg2"/>
          </a:solidFill>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3C0685-3475-9BC7-E34D-81B4A798989A}"/>
              </a:ext>
            </a:extLst>
          </p:cNvPr>
          <p:cNvSpPr>
            <a:spLocks noGrp="1"/>
          </p:cNvSpPr>
          <p:nvPr>
            <p:ph type="dt" sz="half" idx="10"/>
          </p:nvPr>
        </p:nvSpPr>
        <p:spPr/>
        <p:txBody>
          <a:bodyPr/>
          <a:lstStyle>
            <a:lvl1pPr>
              <a:defRPr/>
            </a:lvl1pPr>
          </a:lstStyle>
          <a:p>
            <a:pPr>
              <a:defRPr/>
            </a:pPr>
            <a:fld id="{E56E026D-CBE9-4B75-95B2-71D14FB54746}" type="datetimeFigureOut">
              <a:rPr lang="en-CA"/>
              <a:pPr>
                <a:defRPr/>
              </a:pPr>
              <a:t>2025-05-25</a:t>
            </a:fld>
            <a:endParaRPr lang="en-CA"/>
          </a:p>
        </p:txBody>
      </p:sp>
      <p:sp>
        <p:nvSpPr>
          <p:cNvPr id="5" name="Footer Placeholder 4">
            <a:extLst>
              <a:ext uri="{FF2B5EF4-FFF2-40B4-BE49-F238E27FC236}">
                <a16:creationId xmlns:a16="http://schemas.microsoft.com/office/drawing/2014/main" id="{017D0B88-3FB2-3424-7D95-C484B8BD6EC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6" name="Slide Number Placeholder 5">
            <a:extLst>
              <a:ext uri="{FF2B5EF4-FFF2-40B4-BE49-F238E27FC236}">
                <a16:creationId xmlns:a16="http://schemas.microsoft.com/office/drawing/2014/main" id="{A32D196A-DA93-1B96-7F7E-717AFB3D8920}"/>
              </a:ext>
            </a:extLst>
          </p:cNvPr>
          <p:cNvSpPr>
            <a:spLocks noGrp="1"/>
          </p:cNvSpPr>
          <p:nvPr>
            <p:ph type="sldNum" sz="quarter" idx="12"/>
          </p:nvPr>
        </p:nvSpPr>
        <p:spPr/>
        <p:txBody>
          <a:bodyPr/>
          <a:lstStyle>
            <a:lvl1pPr>
              <a:defRPr/>
            </a:lvl1pPr>
          </a:lstStyle>
          <a:p>
            <a:pPr>
              <a:defRPr/>
            </a:pPr>
            <a:fld id="{21849B63-CBF7-44E8-9E2D-8938C30C9F34}" type="slidenum">
              <a:rPr lang="en-CA"/>
              <a:pPr>
                <a:defRPr/>
              </a:pPr>
              <a:t>‹#›</a:t>
            </a:fld>
            <a:endParaRPr lang="en-CA"/>
          </a:p>
        </p:txBody>
      </p:sp>
    </p:spTree>
    <p:extLst>
      <p:ext uri="{BB962C8B-B14F-4D97-AF65-F5344CB8AC3E}">
        <p14:creationId xmlns:p14="http://schemas.microsoft.com/office/powerpoint/2010/main" val="109773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75000"/>
            </a:schemeClr>
          </a:solidFill>
        </p:spPr>
        <p:txBody>
          <a:bodyPr/>
          <a:lstStyle/>
          <a:p>
            <a:r>
              <a:rPr lang="en-US" dirty="0"/>
              <a:t>Click to edit Master title style</a:t>
            </a:r>
            <a:endParaRPr lang="en-CA" dirty="0"/>
          </a:p>
        </p:txBody>
      </p:sp>
      <p:sp>
        <p:nvSpPr>
          <p:cNvPr id="3" name="Content Placeholder 2"/>
          <p:cNvSpPr>
            <a:spLocks noGrp="1"/>
          </p:cNvSpPr>
          <p:nvPr>
            <p:ph sz="half" idx="1"/>
          </p:nvPr>
        </p:nvSpPr>
        <p:spPr>
          <a:xfrm>
            <a:off x="838200" y="1825625"/>
            <a:ext cx="5181600" cy="4351338"/>
          </a:xfrm>
          <a:solidFill>
            <a:schemeClr val="bg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a:solidFill>
            <a:schemeClr val="bg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579A371D-9BA6-3E57-CDF9-5F2F038FB985}"/>
              </a:ext>
            </a:extLst>
          </p:cNvPr>
          <p:cNvSpPr>
            <a:spLocks noGrp="1"/>
          </p:cNvSpPr>
          <p:nvPr>
            <p:ph type="dt" sz="half" idx="10"/>
          </p:nvPr>
        </p:nvSpPr>
        <p:spPr/>
        <p:txBody>
          <a:bodyPr/>
          <a:lstStyle>
            <a:lvl1pPr>
              <a:defRPr/>
            </a:lvl1pPr>
          </a:lstStyle>
          <a:p>
            <a:pPr>
              <a:defRPr/>
            </a:pPr>
            <a:fld id="{C57D66BB-B307-4364-8542-695EBD0DA64D}" type="datetimeFigureOut">
              <a:rPr lang="en-CA"/>
              <a:pPr>
                <a:defRPr/>
              </a:pPr>
              <a:t>2025-05-25</a:t>
            </a:fld>
            <a:endParaRPr lang="en-CA"/>
          </a:p>
        </p:txBody>
      </p:sp>
      <p:sp>
        <p:nvSpPr>
          <p:cNvPr id="6" name="Footer Placeholder 5">
            <a:extLst>
              <a:ext uri="{FF2B5EF4-FFF2-40B4-BE49-F238E27FC236}">
                <a16:creationId xmlns:a16="http://schemas.microsoft.com/office/drawing/2014/main" id="{27697FB8-6C27-D2C3-F6CB-EAD89163186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7" name="Slide Number Placeholder 6">
            <a:extLst>
              <a:ext uri="{FF2B5EF4-FFF2-40B4-BE49-F238E27FC236}">
                <a16:creationId xmlns:a16="http://schemas.microsoft.com/office/drawing/2014/main" id="{9866463A-AD9E-F4C3-5043-8DBDFBE1D2CE}"/>
              </a:ext>
            </a:extLst>
          </p:cNvPr>
          <p:cNvSpPr>
            <a:spLocks noGrp="1"/>
          </p:cNvSpPr>
          <p:nvPr>
            <p:ph type="sldNum" sz="quarter" idx="12"/>
          </p:nvPr>
        </p:nvSpPr>
        <p:spPr/>
        <p:txBody>
          <a:bodyPr/>
          <a:lstStyle>
            <a:lvl1pPr>
              <a:defRPr/>
            </a:lvl1pPr>
          </a:lstStyle>
          <a:p>
            <a:pPr>
              <a:defRPr/>
            </a:pPr>
            <a:fld id="{5891A334-0A01-443F-972C-0FF49048DE8A}" type="slidenum">
              <a:rPr lang="en-CA"/>
              <a:pPr>
                <a:defRPr/>
              </a:pPr>
              <a:t>‹#›</a:t>
            </a:fld>
            <a:endParaRPr lang="en-CA"/>
          </a:p>
        </p:txBody>
      </p:sp>
    </p:spTree>
    <p:extLst>
      <p:ext uri="{BB962C8B-B14F-4D97-AF65-F5344CB8AC3E}">
        <p14:creationId xmlns:p14="http://schemas.microsoft.com/office/powerpoint/2010/main" val="71161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accent4"/>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839789" y="1681163"/>
            <a:ext cx="5157787" cy="823912"/>
          </a:xfrm>
          <a:solidFill>
            <a:schemeClr val="bg1">
              <a:lumMod val="60000"/>
              <a:lumOff val="40000"/>
            </a:schemeClr>
          </a:solidFill>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a:solidFill>
            <a:schemeClr val="accent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1" y="1681163"/>
            <a:ext cx="5183188" cy="823912"/>
          </a:xfrm>
          <a:solidFill>
            <a:schemeClr val="bg1">
              <a:lumMod val="60000"/>
              <a:lumOff val="40000"/>
            </a:schemeClr>
          </a:solidFill>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a:solidFill>
            <a:schemeClr val="accent1">
              <a:lumMod val="60000"/>
              <a:lumOff val="4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8694A8AB-51B3-2697-D072-445BCE4BF236}"/>
              </a:ext>
            </a:extLst>
          </p:cNvPr>
          <p:cNvSpPr>
            <a:spLocks noGrp="1"/>
          </p:cNvSpPr>
          <p:nvPr>
            <p:ph type="dt" sz="half" idx="10"/>
          </p:nvPr>
        </p:nvSpPr>
        <p:spPr/>
        <p:txBody>
          <a:bodyPr/>
          <a:lstStyle>
            <a:lvl1pPr>
              <a:defRPr/>
            </a:lvl1pPr>
          </a:lstStyle>
          <a:p>
            <a:pPr>
              <a:defRPr/>
            </a:pPr>
            <a:fld id="{3997A654-D2F8-4E39-B0F0-A48DCE7B1C05}" type="datetimeFigureOut">
              <a:rPr lang="en-CA"/>
              <a:pPr>
                <a:defRPr/>
              </a:pPr>
              <a:t>2025-05-25</a:t>
            </a:fld>
            <a:endParaRPr lang="en-CA"/>
          </a:p>
        </p:txBody>
      </p:sp>
      <p:sp>
        <p:nvSpPr>
          <p:cNvPr id="8" name="Footer Placeholder 7">
            <a:extLst>
              <a:ext uri="{FF2B5EF4-FFF2-40B4-BE49-F238E27FC236}">
                <a16:creationId xmlns:a16="http://schemas.microsoft.com/office/drawing/2014/main" id="{14DCDA6B-C49B-3B1B-AA9A-8B2160B8F9E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9" name="Slide Number Placeholder 8">
            <a:extLst>
              <a:ext uri="{FF2B5EF4-FFF2-40B4-BE49-F238E27FC236}">
                <a16:creationId xmlns:a16="http://schemas.microsoft.com/office/drawing/2014/main" id="{869E5134-2FCC-BE2B-91CD-B204281CCE83}"/>
              </a:ext>
            </a:extLst>
          </p:cNvPr>
          <p:cNvSpPr>
            <a:spLocks noGrp="1"/>
          </p:cNvSpPr>
          <p:nvPr>
            <p:ph type="sldNum" sz="quarter" idx="12"/>
          </p:nvPr>
        </p:nvSpPr>
        <p:spPr/>
        <p:txBody>
          <a:bodyPr/>
          <a:lstStyle>
            <a:lvl1pPr>
              <a:defRPr/>
            </a:lvl1pPr>
          </a:lstStyle>
          <a:p>
            <a:pPr>
              <a:defRPr/>
            </a:pPr>
            <a:fld id="{F343AC19-FDB6-4167-BADA-56110E4C4DE7}" type="slidenum">
              <a:rPr lang="en-CA"/>
              <a:pPr>
                <a:defRPr/>
              </a:pPr>
              <a:t>‹#›</a:t>
            </a:fld>
            <a:endParaRPr lang="en-CA"/>
          </a:p>
        </p:txBody>
      </p:sp>
    </p:spTree>
    <p:extLst>
      <p:ext uri="{BB962C8B-B14F-4D97-AF65-F5344CB8AC3E}">
        <p14:creationId xmlns:p14="http://schemas.microsoft.com/office/powerpoint/2010/main" val="79690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DAD2BCC9-5781-F0A8-4591-8ED51A7D198F}"/>
              </a:ext>
            </a:extLst>
          </p:cNvPr>
          <p:cNvSpPr>
            <a:spLocks noGrp="1"/>
          </p:cNvSpPr>
          <p:nvPr>
            <p:ph type="dt" sz="half" idx="10"/>
          </p:nvPr>
        </p:nvSpPr>
        <p:spPr/>
        <p:txBody>
          <a:bodyPr/>
          <a:lstStyle>
            <a:lvl1pPr>
              <a:defRPr/>
            </a:lvl1pPr>
          </a:lstStyle>
          <a:p>
            <a:pPr>
              <a:defRPr/>
            </a:pPr>
            <a:fld id="{0C063882-C794-4DFF-AA96-12A2568CFEFC}" type="datetimeFigureOut">
              <a:rPr lang="en-CA"/>
              <a:pPr>
                <a:defRPr/>
              </a:pPr>
              <a:t>2025-05-25</a:t>
            </a:fld>
            <a:endParaRPr lang="en-CA" dirty="0"/>
          </a:p>
        </p:txBody>
      </p:sp>
      <p:sp>
        <p:nvSpPr>
          <p:cNvPr id="4" name="Footer Placeholder 3">
            <a:extLst>
              <a:ext uri="{FF2B5EF4-FFF2-40B4-BE49-F238E27FC236}">
                <a16:creationId xmlns:a16="http://schemas.microsoft.com/office/drawing/2014/main" id="{F5CDC51A-041F-BC97-4765-4C1DA131372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dirty="0">
                <a:latin typeface="+mn-lt"/>
              </a:defRPr>
            </a:lvl1pPr>
          </a:lstStyle>
          <a:p>
            <a:pPr>
              <a:defRPr/>
            </a:pPr>
            <a:endParaRPr lang="en-CA"/>
          </a:p>
        </p:txBody>
      </p:sp>
      <p:sp>
        <p:nvSpPr>
          <p:cNvPr id="5" name="Slide Number Placeholder 4">
            <a:extLst>
              <a:ext uri="{FF2B5EF4-FFF2-40B4-BE49-F238E27FC236}">
                <a16:creationId xmlns:a16="http://schemas.microsoft.com/office/drawing/2014/main" id="{9F4FB465-ACC2-ED5C-83BF-6D60FA3E578E}"/>
              </a:ext>
            </a:extLst>
          </p:cNvPr>
          <p:cNvSpPr>
            <a:spLocks noGrp="1"/>
          </p:cNvSpPr>
          <p:nvPr>
            <p:ph type="sldNum" sz="quarter" idx="12"/>
          </p:nvPr>
        </p:nvSpPr>
        <p:spPr/>
        <p:txBody>
          <a:bodyPr/>
          <a:lstStyle>
            <a:lvl1pPr>
              <a:defRPr/>
            </a:lvl1pPr>
          </a:lstStyle>
          <a:p>
            <a:pPr>
              <a:defRPr/>
            </a:pPr>
            <a:fld id="{3839F3C0-CA21-4667-A927-F53156A4D6D8}" type="slidenum">
              <a:rPr lang="en-CA"/>
              <a:pPr>
                <a:defRPr/>
              </a:pPr>
              <a:t>‹#›</a:t>
            </a:fld>
            <a:endParaRPr lang="en-CA"/>
          </a:p>
        </p:txBody>
      </p:sp>
    </p:spTree>
    <p:extLst>
      <p:ext uri="{BB962C8B-B14F-4D97-AF65-F5344CB8AC3E}">
        <p14:creationId xmlns:p14="http://schemas.microsoft.com/office/powerpoint/2010/main" val="3283817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9A833-F5DE-5945-5687-42F4FAA6F23C}"/>
              </a:ext>
            </a:extLst>
          </p:cNvPr>
          <p:cNvSpPr>
            <a:spLocks noGrp="1"/>
          </p:cNvSpPr>
          <p:nvPr>
            <p:ph type="dt" sz="half" idx="10"/>
          </p:nvPr>
        </p:nvSpPr>
        <p:spPr/>
        <p:txBody>
          <a:bodyPr/>
          <a:lstStyle>
            <a:lvl1pPr>
              <a:defRPr/>
            </a:lvl1pPr>
          </a:lstStyle>
          <a:p>
            <a:pPr>
              <a:defRPr/>
            </a:pPr>
            <a:fld id="{7976351A-B187-4E28-B965-0D1459880827}" type="datetimeFigureOut">
              <a:rPr lang="en-CA"/>
              <a:pPr>
                <a:defRPr/>
              </a:pPr>
              <a:t>2025-05-25</a:t>
            </a:fld>
            <a:endParaRPr lang="en-CA"/>
          </a:p>
        </p:txBody>
      </p:sp>
      <p:sp>
        <p:nvSpPr>
          <p:cNvPr id="3" name="Footer Placeholder 2">
            <a:extLst>
              <a:ext uri="{FF2B5EF4-FFF2-40B4-BE49-F238E27FC236}">
                <a16:creationId xmlns:a16="http://schemas.microsoft.com/office/drawing/2014/main" id="{0D1C5E4C-BEB8-BC9E-DC4F-24F6B679C29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CA"/>
          </a:p>
        </p:txBody>
      </p:sp>
      <p:sp>
        <p:nvSpPr>
          <p:cNvPr id="4" name="Slide Number Placeholder 3">
            <a:extLst>
              <a:ext uri="{FF2B5EF4-FFF2-40B4-BE49-F238E27FC236}">
                <a16:creationId xmlns:a16="http://schemas.microsoft.com/office/drawing/2014/main" id="{9261C21D-087E-012A-D48C-C255A2F8BAF2}"/>
              </a:ext>
            </a:extLst>
          </p:cNvPr>
          <p:cNvSpPr>
            <a:spLocks noGrp="1"/>
          </p:cNvSpPr>
          <p:nvPr>
            <p:ph type="sldNum" sz="quarter" idx="12"/>
          </p:nvPr>
        </p:nvSpPr>
        <p:spPr/>
        <p:txBody>
          <a:bodyPr/>
          <a:lstStyle>
            <a:lvl1pPr>
              <a:defRPr/>
            </a:lvl1pPr>
          </a:lstStyle>
          <a:p>
            <a:pPr>
              <a:defRPr/>
            </a:pPr>
            <a:fld id="{E10552AE-D334-4949-AAFB-DD8AA1D67F12}" type="slidenum">
              <a:rPr lang="en-CA"/>
              <a:pPr>
                <a:defRPr/>
              </a:pPr>
              <a:t>‹#›</a:t>
            </a:fld>
            <a:endParaRPr lang="en-CA"/>
          </a:p>
        </p:txBody>
      </p:sp>
    </p:spTree>
    <p:extLst>
      <p:ext uri="{BB962C8B-B14F-4D97-AF65-F5344CB8AC3E}">
        <p14:creationId xmlns:p14="http://schemas.microsoft.com/office/powerpoint/2010/main" val="79620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9874B9-F242-927E-13B6-B282BBB5D7C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3" name="Text Placeholder 2">
            <a:extLst>
              <a:ext uri="{FF2B5EF4-FFF2-40B4-BE49-F238E27FC236}">
                <a16:creationId xmlns:a16="http://schemas.microsoft.com/office/drawing/2014/main" id="{7718B09B-BDAB-3EC4-7FBA-75B7826FAC7D}"/>
              </a:ext>
            </a:extLst>
          </p:cNvPr>
          <p:cNvSpPr>
            <a:spLocks noGrp="1"/>
          </p:cNvSpPr>
          <p:nvPr>
            <p:ph type="body" idx="1"/>
          </p:nvPr>
        </p:nvSpPr>
        <p:spPr>
          <a:xfrm>
            <a:off x="838200" y="1825625"/>
            <a:ext cx="10515600" cy="4351338"/>
          </a:xfrm>
          <a:prstGeom prst="rect">
            <a:avLst/>
          </a:prstGeom>
          <a:solidFill>
            <a:schemeClr val="bg1">
              <a:lumMod val="60000"/>
              <a:lumOff val="40000"/>
            </a:schemeClr>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0D153CA2-D0F8-E6F8-9824-D6287D39C7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4D7CC7A6-E1A7-47E1-B5F6-2B3EB7DD0EE5}" type="datetimeFigureOut">
              <a:rPr lang="en-CA"/>
              <a:pPr>
                <a:defRPr/>
              </a:pPr>
              <a:t>2025-05-25</a:t>
            </a:fld>
            <a:endParaRPr lang="en-CA" dirty="0"/>
          </a:p>
        </p:txBody>
      </p:sp>
      <p:sp>
        <p:nvSpPr>
          <p:cNvPr id="6" name="Slide Number Placeholder 5">
            <a:extLst>
              <a:ext uri="{FF2B5EF4-FFF2-40B4-BE49-F238E27FC236}">
                <a16:creationId xmlns:a16="http://schemas.microsoft.com/office/drawing/2014/main" id="{6169EEB2-D56C-C2C8-EBDF-89F027EE3530}"/>
              </a:ext>
            </a:extLst>
          </p:cNvPr>
          <p:cNvSpPr>
            <a:spLocks noGrp="1"/>
          </p:cNvSpPr>
          <p:nvPr>
            <p:ph type="sldNum" sz="quarter" idx="4"/>
          </p:nvPr>
        </p:nvSpPr>
        <p:spPr>
          <a:xfrm>
            <a:off x="3716338" y="6337300"/>
            <a:ext cx="1108075" cy="40957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5685783D-4DB9-4883-A1D0-36A60F484D09}" type="slidenum">
              <a:rPr lang="en-CA"/>
              <a:pPr>
                <a:defRPr/>
              </a:pPr>
              <a:t>‹#›</a:t>
            </a:fld>
            <a:endParaRPr lang="en-CA" dirty="0"/>
          </a:p>
        </p:txBody>
      </p:sp>
      <p:pic>
        <p:nvPicPr>
          <p:cNvPr id="1030" name="Picture 9">
            <a:extLst>
              <a:ext uri="{FF2B5EF4-FFF2-40B4-BE49-F238E27FC236}">
                <a16:creationId xmlns:a16="http://schemas.microsoft.com/office/drawing/2014/main" id="{465209A7-F74E-9768-B5B6-6CBC18386367}"/>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p:blipFill>
        <p:spPr bwMode="auto">
          <a:xfrm>
            <a:off x="11613502" y="6250833"/>
            <a:ext cx="578498" cy="60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Box 11">
            <a:extLst>
              <a:ext uri="{FF2B5EF4-FFF2-40B4-BE49-F238E27FC236}">
                <a16:creationId xmlns:a16="http://schemas.microsoft.com/office/drawing/2014/main" id="{1E0A8C06-C62E-453E-7E53-903867D73F5F}"/>
              </a:ext>
            </a:extLst>
          </p:cNvPr>
          <p:cNvSpPr txBox="1">
            <a:spLocks noChangeArrowheads="1"/>
          </p:cNvSpPr>
          <p:nvPr userDrawn="1"/>
        </p:nvSpPr>
        <p:spPr bwMode="auto">
          <a:xfrm>
            <a:off x="7747518" y="6231265"/>
            <a:ext cx="3757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400" dirty="0"/>
              <a:t>Solxplus Global: Powering Canada and Europe </a:t>
            </a:r>
          </a:p>
          <a:p>
            <a:pPr eaLnBrk="1" hangingPunct="1"/>
            <a:r>
              <a:rPr lang="en-US" altLang="en-US" sz="1400" dirty="0"/>
              <a:t> $100M+ in Innovation and Performance </a:t>
            </a:r>
            <a:endParaRPr lang="en-CA" altLang="en-US" sz="1400" dirty="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31" r:id="rId19"/>
    <p:sldLayoutId id="2147483751" r:id="rId20"/>
    <p:sldLayoutId id="2147483752" r:id="rId21"/>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Aptos Display" panose="020B0004020202020204" pitchFamily="34" charset="0"/>
        </a:defRPr>
      </a:lvl2pPr>
      <a:lvl3pPr algn="l" defTabSz="912813" rtl="0" fontAlgn="base">
        <a:lnSpc>
          <a:spcPct val="90000"/>
        </a:lnSpc>
        <a:spcBef>
          <a:spcPct val="0"/>
        </a:spcBef>
        <a:spcAft>
          <a:spcPct val="0"/>
        </a:spcAft>
        <a:defRPr sz="4400">
          <a:solidFill>
            <a:schemeClr val="tx1"/>
          </a:solidFill>
          <a:latin typeface="Aptos Display" panose="020B0004020202020204" pitchFamily="34" charset="0"/>
        </a:defRPr>
      </a:lvl3pPr>
      <a:lvl4pPr algn="l" defTabSz="912813" rtl="0" fontAlgn="base">
        <a:lnSpc>
          <a:spcPct val="90000"/>
        </a:lnSpc>
        <a:spcBef>
          <a:spcPct val="0"/>
        </a:spcBef>
        <a:spcAft>
          <a:spcPct val="0"/>
        </a:spcAft>
        <a:defRPr sz="4400">
          <a:solidFill>
            <a:schemeClr val="tx1"/>
          </a:solidFill>
          <a:latin typeface="Aptos Display" panose="020B0004020202020204" pitchFamily="34" charset="0"/>
        </a:defRPr>
      </a:lvl4pPr>
      <a:lvl5pPr algn="l" defTabSz="912813"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defTabSz="912813"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defTabSz="912813"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defTabSz="912813"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defTabSz="912813"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accent2"/>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rgbClr val="81767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7C0D2B1-2106-7151-DFD9-FD666ED74CC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3" name="Text Placeholder 2">
            <a:extLst>
              <a:ext uri="{FF2B5EF4-FFF2-40B4-BE49-F238E27FC236}">
                <a16:creationId xmlns:a16="http://schemas.microsoft.com/office/drawing/2014/main" id="{FBFFBB0E-84E6-8444-2251-8D9E7D93C381}"/>
              </a:ext>
            </a:extLst>
          </p:cNvPr>
          <p:cNvSpPr>
            <a:spLocks noGrp="1"/>
          </p:cNvSpPr>
          <p:nvPr>
            <p:ph type="body" idx="1"/>
          </p:nvPr>
        </p:nvSpPr>
        <p:spPr>
          <a:xfrm>
            <a:off x="838200" y="1825625"/>
            <a:ext cx="10515600" cy="4351338"/>
          </a:xfrm>
          <a:prstGeom prst="rect">
            <a:avLst/>
          </a:prstGeom>
          <a:solidFill>
            <a:schemeClr val="bg1">
              <a:lumMod val="60000"/>
              <a:lumOff val="40000"/>
            </a:schemeClr>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085918B6-1A52-F956-1DFB-8F6312C5F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34A37760-77A9-4198-957E-8B9CCF89C291}" type="datetimeFigureOut">
              <a:rPr lang="en-CA"/>
              <a:pPr>
                <a:defRPr/>
              </a:pPr>
              <a:t>2025-05-25</a:t>
            </a:fld>
            <a:endParaRPr lang="en-CA" dirty="0"/>
          </a:p>
        </p:txBody>
      </p:sp>
      <p:pic>
        <p:nvPicPr>
          <p:cNvPr id="2" name="Picture 9">
            <a:extLst>
              <a:ext uri="{FF2B5EF4-FFF2-40B4-BE49-F238E27FC236}">
                <a16:creationId xmlns:a16="http://schemas.microsoft.com/office/drawing/2014/main" id="{8ADB1E98-1F5F-C89F-AD1B-F2C00F3D8589}"/>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p:blipFill>
        <p:spPr bwMode="auto">
          <a:xfrm>
            <a:off x="11613502" y="6250833"/>
            <a:ext cx="578498" cy="60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a:extLst>
              <a:ext uri="{FF2B5EF4-FFF2-40B4-BE49-F238E27FC236}">
                <a16:creationId xmlns:a16="http://schemas.microsoft.com/office/drawing/2014/main" id="{DBAEC423-C7A5-F78C-E240-09B8A0D8B088}"/>
              </a:ext>
            </a:extLst>
          </p:cNvPr>
          <p:cNvSpPr txBox="1">
            <a:spLocks noChangeArrowheads="1"/>
          </p:cNvSpPr>
          <p:nvPr userDrawn="1"/>
        </p:nvSpPr>
        <p:spPr bwMode="auto">
          <a:xfrm>
            <a:off x="7775510" y="6277302"/>
            <a:ext cx="3757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400" dirty="0"/>
              <a:t>Solxplus Global: Powering Canada and Europe </a:t>
            </a:r>
          </a:p>
          <a:p>
            <a:pPr eaLnBrk="1" hangingPunct="1"/>
            <a:r>
              <a:rPr lang="en-US" altLang="en-US" sz="1400" dirty="0"/>
              <a:t> $100M+ in Innovation and Performance </a:t>
            </a:r>
            <a:endParaRPr lang="en-CA" altLang="en-US" sz="1400" dirty="0"/>
          </a:p>
        </p:txBody>
      </p:sp>
    </p:spTree>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32" r:id="rId19"/>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Aptos Display" panose="020B0004020202020204" pitchFamily="34" charset="0"/>
        </a:defRPr>
      </a:lvl2pPr>
      <a:lvl3pPr algn="l" defTabSz="912813" rtl="0" fontAlgn="base">
        <a:lnSpc>
          <a:spcPct val="90000"/>
        </a:lnSpc>
        <a:spcBef>
          <a:spcPct val="0"/>
        </a:spcBef>
        <a:spcAft>
          <a:spcPct val="0"/>
        </a:spcAft>
        <a:defRPr sz="4400">
          <a:solidFill>
            <a:schemeClr val="tx1"/>
          </a:solidFill>
          <a:latin typeface="Aptos Display" panose="020B0004020202020204" pitchFamily="34" charset="0"/>
        </a:defRPr>
      </a:lvl3pPr>
      <a:lvl4pPr algn="l" defTabSz="912813" rtl="0" fontAlgn="base">
        <a:lnSpc>
          <a:spcPct val="90000"/>
        </a:lnSpc>
        <a:spcBef>
          <a:spcPct val="0"/>
        </a:spcBef>
        <a:spcAft>
          <a:spcPct val="0"/>
        </a:spcAft>
        <a:defRPr sz="4400">
          <a:solidFill>
            <a:schemeClr val="tx1"/>
          </a:solidFill>
          <a:latin typeface="Aptos Display" panose="020B0004020202020204" pitchFamily="34" charset="0"/>
        </a:defRPr>
      </a:lvl4pPr>
      <a:lvl5pPr algn="l" defTabSz="912813"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defTabSz="912813"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defTabSz="912813"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defTabSz="912813"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defTabSz="912813"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2"/>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accent2"/>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rgbClr val="81767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www.solxplus.com/" TargetMode="External"/><Relationship Id="rId4" Type="http://schemas.openxmlformats.org/officeDocument/2006/relationships/hyperlink" Target="mailto:gdm@solxplus.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010" name="Picture 4" descr="A person holding a globe">
            <a:extLst>
              <a:ext uri="{FF2B5EF4-FFF2-40B4-BE49-F238E27FC236}">
                <a16:creationId xmlns:a16="http://schemas.microsoft.com/office/drawing/2014/main" id="{96A313B2-5FE7-89DF-A682-8B4DA9ABB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14963" y="0"/>
            <a:ext cx="6777037"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a:extLst>
              <a:ext uri="{FF2B5EF4-FFF2-40B4-BE49-F238E27FC236}">
                <a16:creationId xmlns:a16="http://schemas.microsoft.com/office/drawing/2014/main" id="{E449B2ED-D2B2-D592-9BF3-AC9FBC56325C}"/>
              </a:ext>
            </a:extLst>
          </p:cNvPr>
          <p:cNvSpPr>
            <a:spLocks noGrp="1" noChangeArrowheads="1"/>
          </p:cNvSpPr>
          <p:nvPr>
            <p:ph type="ctrTitle"/>
          </p:nvPr>
        </p:nvSpPr>
        <p:spPr>
          <a:xfrm>
            <a:off x="0" y="1"/>
            <a:ext cx="5414963" cy="4870446"/>
          </a:xfrm>
        </p:spPr>
        <p:txBody>
          <a:bodyPr anchor="t"/>
          <a:lstStyle/>
          <a:p>
            <a:pPr algn="l"/>
            <a:br>
              <a:rPr lang="en-US" sz="4000" dirty="0"/>
            </a:br>
            <a:br>
              <a:rPr lang="en-US" sz="4000" dirty="0"/>
            </a:br>
            <a:r>
              <a:rPr lang="en-US" sz="4000" dirty="0"/>
              <a:t>Solxplus Global </a:t>
            </a:r>
            <a:br>
              <a:rPr lang="en-US" sz="4000" dirty="0"/>
            </a:br>
            <a:br>
              <a:rPr lang="en-US" sz="4000" dirty="0"/>
            </a:br>
            <a:r>
              <a:rPr lang="en-US" sz="4000" dirty="0"/>
              <a:t>Ethical Innovation through Intelligent Collaboration</a:t>
            </a:r>
            <a:endParaRPr lang="en-CA" altLang="en-US" sz="4000" dirty="0">
              <a:latin typeface="Poppins" panose="00000500000000000000" pitchFamily="2" charset="0"/>
              <a:cs typeface="Poppins" panose="00000500000000000000" pitchFamily="2" charset="0"/>
            </a:endParaRPr>
          </a:p>
        </p:txBody>
      </p:sp>
      <p:sp>
        <p:nvSpPr>
          <p:cNvPr id="3" name="Subtitle 2">
            <a:extLst>
              <a:ext uri="{FF2B5EF4-FFF2-40B4-BE49-F238E27FC236}">
                <a16:creationId xmlns:a16="http://schemas.microsoft.com/office/drawing/2014/main" id="{41B3F1D0-0407-09DC-D8B1-CE3080E044D9}"/>
              </a:ext>
            </a:extLst>
          </p:cNvPr>
          <p:cNvSpPr>
            <a:spLocks noGrp="1"/>
          </p:cNvSpPr>
          <p:nvPr>
            <p:ph type="subTitle" idx="1"/>
          </p:nvPr>
        </p:nvSpPr>
        <p:spPr>
          <a:xfrm>
            <a:off x="0" y="4870446"/>
            <a:ext cx="12192000" cy="896942"/>
          </a:xfrm>
        </p:spPr>
        <p:txBody>
          <a:bodyPr anchor="ctr"/>
          <a:lstStyle/>
          <a:p>
            <a:pPr algn="r" defTabSz="914377" fontAlgn="auto">
              <a:spcAft>
                <a:spcPts val="0"/>
              </a:spcAft>
              <a:defRPr/>
            </a:pPr>
            <a:endParaRPr lang="en-CA" b="1" dirty="0">
              <a:latin typeface="Raleway" pitchFamily="2" charset="0"/>
            </a:endParaRPr>
          </a:p>
          <a:p>
            <a:pPr algn="r" defTabSz="914377" fontAlgn="auto">
              <a:spcAft>
                <a:spcPts val="0"/>
              </a:spcAft>
              <a:defRPr/>
            </a:pPr>
            <a:r>
              <a:rPr lang="en-CA" b="1" dirty="0">
                <a:solidFill>
                  <a:schemeClr val="accent3">
                    <a:lumMod val="75000"/>
                  </a:schemeClr>
                </a:solidFill>
                <a:latin typeface="Raleway" pitchFamily="2" charset="0"/>
              </a:rPr>
              <a:t>Driven by Authentic Intelligence</a:t>
            </a:r>
            <a:endParaRPr lang="en-CA" dirty="0">
              <a:solidFill>
                <a:schemeClr val="accent3">
                  <a:lumMod val="75000"/>
                </a:schemeClr>
              </a:solidFill>
            </a:endParaRPr>
          </a:p>
        </p:txBody>
      </p:sp>
      <p:sp>
        <p:nvSpPr>
          <p:cNvPr id="7" name="Rectangle 6">
            <a:extLst>
              <a:ext uri="{FF2B5EF4-FFF2-40B4-BE49-F238E27FC236}">
                <a16:creationId xmlns:a16="http://schemas.microsoft.com/office/drawing/2014/main" id="{96CFC214-BD1C-5306-514A-9828A201CF22}"/>
              </a:ext>
            </a:extLst>
          </p:cNvPr>
          <p:cNvSpPr/>
          <p:nvPr/>
        </p:nvSpPr>
        <p:spPr>
          <a:xfrm>
            <a:off x="0" y="4870448"/>
            <a:ext cx="5414963" cy="19875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logo with white text&#10;&#10;AI-generated content may be incorrect.">
            <a:extLst>
              <a:ext uri="{FF2B5EF4-FFF2-40B4-BE49-F238E27FC236}">
                <a16:creationId xmlns:a16="http://schemas.microsoft.com/office/drawing/2014/main" id="{9E71033C-DFF9-331F-9B01-40D95D74C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0446"/>
            <a:ext cx="2324100" cy="19875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People at meeting">
            <a:extLst>
              <a:ext uri="{FF2B5EF4-FFF2-40B4-BE49-F238E27FC236}">
                <a16:creationId xmlns:a16="http://schemas.microsoft.com/office/drawing/2014/main" id="{F73173F2-C3D1-4C03-66F7-090CEC308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8" r="2788"/>
          <a:stretch/>
        </p:blipFill>
        <p:spPr bwMode="auto">
          <a:xfrm>
            <a:off x="0" y="-26988"/>
            <a:ext cx="60960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7304415-D935-D64C-66FE-DB453AF1EAA8}"/>
              </a:ext>
            </a:extLst>
          </p:cNvPr>
          <p:cNvSpPr txBox="1"/>
          <p:nvPr/>
        </p:nvSpPr>
        <p:spPr>
          <a:xfrm>
            <a:off x="0" y="5054600"/>
            <a:ext cx="6096000" cy="646331"/>
          </a:xfrm>
          <a:prstGeom prst="rect">
            <a:avLst/>
          </a:prstGeom>
          <a:noFill/>
        </p:spPr>
        <p:txBody>
          <a:bodyPr>
            <a:spAutoFit/>
          </a:bodyPr>
          <a:lstStyle/>
          <a:p>
            <a:pPr algn="ctr" eaLnBrk="1" fontAlgn="auto" hangingPunct="1">
              <a:spcBef>
                <a:spcPts val="0"/>
              </a:spcBef>
              <a:spcAft>
                <a:spcPts val="0"/>
              </a:spcAft>
              <a:defRPr/>
            </a:pPr>
            <a:r>
              <a:rPr lang="en-US" sz="3600" b="1" dirty="0">
                <a:solidFill>
                  <a:schemeClr val="tx2">
                    <a:lumMod val="75000"/>
                  </a:schemeClr>
                </a:solidFill>
                <a:latin typeface="Poppins" panose="00000500000000000000" pitchFamily="2" charset="0"/>
                <a:cs typeface="Poppins" panose="00000500000000000000" pitchFamily="2" charset="0"/>
              </a:rPr>
              <a:t>Who we Are</a:t>
            </a:r>
          </a:p>
        </p:txBody>
      </p:sp>
      <p:sp>
        <p:nvSpPr>
          <p:cNvPr id="45060" name="TextBox 3">
            <a:extLst>
              <a:ext uri="{FF2B5EF4-FFF2-40B4-BE49-F238E27FC236}">
                <a16:creationId xmlns:a16="http://schemas.microsoft.com/office/drawing/2014/main" id="{EB05F383-A7E9-52E9-ED71-66E129716CE3}"/>
              </a:ext>
            </a:extLst>
          </p:cNvPr>
          <p:cNvSpPr txBox="1">
            <a:spLocks noChangeArrowheads="1"/>
          </p:cNvSpPr>
          <p:nvPr/>
        </p:nvSpPr>
        <p:spPr bwMode="auto">
          <a:xfrm>
            <a:off x="6364710" y="1090489"/>
            <a:ext cx="5667375" cy="52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spcAft>
                <a:spcPts val="1000"/>
              </a:spcAft>
              <a:buSzPct val="125000"/>
            </a:pPr>
            <a:r>
              <a:rPr lang="en-US" altLang="en-US" sz="2000" b="1" dirty="0">
                <a:latin typeface="Raleway" pitchFamily="2" charset="0"/>
                <a:ea typeface="Helvetica Neue"/>
                <a:cs typeface="Helvetica Neue"/>
              </a:rPr>
              <a:t>Solxplus Global is an SME-led private innovation consortium headquartered in Canada: </a:t>
            </a:r>
            <a:r>
              <a:rPr lang="en-US" altLang="en-US" sz="2000" dirty="0">
                <a:latin typeface="Raleway" pitchFamily="2" charset="0"/>
                <a:ea typeface="Helvetica Neue"/>
                <a:cs typeface="Helvetica Neue"/>
              </a:rPr>
              <a:t>We build a coalition of diverse stakeholders, including universities, research institutions, and industry leaders dedicated to enhancing change globally.</a:t>
            </a:r>
          </a:p>
          <a:p>
            <a:pPr eaLnBrk="1" hangingPunct="1">
              <a:spcAft>
                <a:spcPts val="1000"/>
              </a:spcAft>
              <a:buSzPct val="125000"/>
            </a:pPr>
            <a:r>
              <a:rPr lang="fr-FR" altLang="en-US" sz="2000" b="1" dirty="0">
                <a:latin typeface="Raleway" pitchFamily="2" charset="0"/>
                <a:ea typeface="Helvetica Neue"/>
                <a:cs typeface="Helvetica Neue"/>
              </a:rPr>
              <a:t>Authentic Intelligence Quantification (AIQ+) Engine: </a:t>
            </a:r>
            <a:r>
              <a:rPr lang="fr-FR" altLang="en-US" sz="2000" dirty="0">
                <a:latin typeface="Raleway" pitchFamily="2" charset="0"/>
                <a:ea typeface="Helvetica Neue"/>
                <a:cs typeface="Helvetica Neue"/>
              </a:rPr>
              <a:t>Our I</a:t>
            </a:r>
            <a:r>
              <a:rPr lang="en-US" altLang="en-US" sz="2000" dirty="0">
                <a:latin typeface="Raleway" pitchFamily="2" charset="0"/>
                <a:ea typeface="Helvetica Neue"/>
                <a:cs typeface="Helvetica Neue"/>
              </a:rPr>
              <a:t>innovative analytical framework uses Authentic Intelligence to evaluate social and cultural dynamics, enhancing decision-making processes.</a:t>
            </a:r>
          </a:p>
          <a:p>
            <a:pPr eaLnBrk="1" hangingPunct="1">
              <a:spcAft>
                <a:spcPts val="1000"/>
              </a:spcAft>
              <a:buSzPct val="125000"/>
            </a:pPr>
            <a:r>
              <a:rPr lang="en-US" altLang="en-US" sz="2000" b="1" dirty="0">
                <a:latin typeface="Raleway" pitchFamily="2" charset="0"/>
                <a:ea typeface="Helvetica Neue"/>
                <a:cs typeface="Helvetica Neue"/>
              </a:rPr>
              <a:t>Health, resilience, social impact, human-centric technology: </a:t>
            </a:r>
            <a:r>
              <a:rPr lang="en-US" altLang="en-US" sz="2000" dirty="0">
                <a:latin typeface="Raleway" pitchFamily="2" charset="0"/>
                <a:ea typeface="Helvetica Neue"/>
                <a:cs typeface="Helvetica Neue"/>
              </a:rPr>
              <a:t>We use a multidisciplinary approach to foster human-centric solutions addressing the complex needs of contemporary society.</a:t>
            </a:r>
          </a:p>
        </p:txBody>
      </p:sp>
      <p:sp>
        <p:nvSpPr>
          <p:cNvPr id="2" name="Title 5">
            <a:extLst>
              <a:ext uri="{FF2B5EF4-FFF2-40B4-BE49-F238E27FC236}">
                <a16:creationId xmlns:a16="http://schemas.microsoft.com/office/drawing/2014/main" id="{5730F32D-763E-C2AE-B8B5-4F23B008B43E}"/>
              </a:ext>
            </a:extLst>
          </p:cNvPr>
          <p:cNvSpPr>
            <a:spLocks noGrp="1"/>
          </p:cNvSpPr>
          <p:nvPr>
            <p:ph type="title"/>
          </p:nvPr>
        </p:nvSpPr>
        <p:spPr>
          <a:xfrm>
            <a:off x="6381379" y="212943"/>
            <a:ext cx="5634038" cy="658596"/>
          </a:xfrm>
        </p:spPr>
        <p:txBody>
          <a:bodyPr rtlCol="0">
            <a:normAutofit fontScale="90000"/>
          </a:bodyPr>
          <a:lstStyle/>
          <a:p>
            <a:pPr algn="ctr" defTabSz="914377" fontAlgn="auto">
              <a:lnSpc>
                <a:spcPct val="100000"/>
              </a:lnSpc>
              <a:spcAft>
                <a:spcPts val="0"/>
              </a:spcAft>
              <a:defRPr/>
            </a:pPr>
            <a:r>
              <a:rPr lang="en-US" sz="2800" b="1" dirty="0">
                <a:solidFill>
                  <a:schemeClr val="accent3">
                    <a:lumMod val="75000"/>
                  </a:schemeClr>
                </a:solidFill>
                <a:latin typeface="Poppins" panose="00000500000000000000" pitchFamily="2" charset="0"/>
                <a:cs typeface="Poppins" panose="00000500000000000000" pitchFamily="2" charset="0"/>
              </a:rPr>
              <a:t>Introduction to Solxplus Global Consortium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2C753B-A036-A225-460E-321F3ADAC227}"/>
              </a:ext>
            </a:extLst>
          </p:cNvPr>
          <p:cNvSpPr>
            <a:spLocks noGrp="1"/>
          </p:cNvSpPr>
          <p:nvPr>
            <p:ph type="title"/>
          </p:nvPr>
        </p:nvSpPr>
        <p:spPr>
          <a:xfrm>
            <a:off x="0" y="-1"/>
            <a:ext cx="5634038" cy="1973944"/>
          </a:xfrm>
        </p:spPr>
        <p:txBody>
          <a:bodyPr rtlCol="0">
            <a:normAutofit fontScale="90000"/>
          </a:bodyPr>
          <a:lstStyle/>
          <a:p>
            <a:pPr algn="ctr" defTabSz="914377" fontAlgn="auto">
              <a:lnSpc>
                <a:spcPct val="100000"/>
              </a:lnSpc>
              <a:spcAft>
                <a:spcPts val="0"/>
              </a:spcAft>
              <a:defRPr/>
            </a:pPr>
            <a:br>
              <a:rPr lang="en-CA" sz="2800" b="1" dirty="0">
                <a:latin typeface="Poppins" panose="00000500000000000000" pitchFamily="2" charset="0"/>
                <a:cs typeface="Poppins" panose="00000500000000000000" pitchFamily="2" charset="0"/>
              </a:rPr>
            </a:br>
            <a:br>
              <a:rPr lang="en-CA" sz="2800" b="1" dirty="0">
                <a:latin typeface="Poppins" panose="00000500000000000000" pitchFamily="2" charset="0"/>
                <a:cs typeface="Poppins" panose="00000500000000000000" pitchFamily="2" charset="0"/>
              </a:rPr>
            </a:br>
            <a:r>
              <a:rPr lang="en-US" sz="2800" b="1" dirty="0">
                <a:latin typeface="Poppins" panose="00000500000000000000" pitchFamily="2" charset="0"/>
                <a:cs typeface="Poppins" panose="00000500000000000000" pitchFamily="2" charset="0"/>
              </a:rPr>
              <a:t>What We Do</a:t>
            </a:r>
            <a:br>
              <a:rPr lang="en-CA" dirty="0">
                <a:solidFill>
                  <a:schemeClr val="accent2">
                    <a:lumMod val="75000"/>
                  </a:schemeClr>
                </a:solidFill>
                <a:latin typeface="Poppins" panose="00000500000000000000" pitchFamily="2" charset="0"/>
                <a:cs typeface="Poppins" panose="00000500000000000000" pitchFamily="2" charset="0"/>
              </a:rPr>
            </a:br>
            <a:r>
              <a:rPr lang="en-US" sz="2200" dirty="0">
                <a:solidFill>
                  <a:schemeClr val="accent3">
                    <a:lumMod val="50000"/>
                  </a:schemeClr>
                </a:solidFill>
                <a:latin typeface="Raleway" pitchFamily="2" charset="0"/>
                <a:cs typeface="Poppins" panose="00000500000000000000" pitchFamily="2" charset="0"/>
              </a:rPr>
              <a:t>Engineering Transformation Through Human Centered Design</a:t>
            </a:r>
            <a:br>
              <a:rPr lang="en-CA" sz="2000" dirty="0">
                <a:latin typeface="Raleway" pitchFamily="2" charset="0"/>
              </a:rPr>
            </a:br>
            <a:br>
              <a:rPr lang="en-CA" sz="2000" dirty="0">
                <a:latin typeface="Raleway" pitchFamily="2" charset="0"/>
              </a:rPr>
            </a:br>
            <a:endParaRPr lang="en-CA" dirty="0">
              <a:latin typeface="Poppins" panose="00000500000000000000" pitchFamily="2" charset="0"/>
              <a:cs typeface="Poppins" panose="00000500000000000000" pitchFamily="2" charset="0"/>
            </a:endParaRPr>
          </a:p>
        </p:txBody>
      </p:sp>
      <p:pic>
        <p:nvPicPr>
          <p:cNvPr id="47107" name="Picture Placeholder 9" descr="Shaking hands after meeting in a cafe">
            <a:extLst>
              <a:ext uri="{FF2B5EF4-FFF2-40B4-BE49-F238E27FC236}">
                <a16:creationId xmlns:a16="http://schemas.microsoft.com/office/drawing/2014/main" id="{1395F269-3531-7CCE-D10E-B19EA2E802D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586" r="14586"/>
          <a:stretch/>
        </p:blipFill>
        <p:spPr bwMode="auto">
          <a:xfrm>
            <a:off x="5634038" y="0"/>
            <a:ext cx="6557962" cy="6180138"/>
          </a:xfrm>
        </p:spPr>
      </p:pic>
      <p:sp>
        <p:nvSpPr>
          <p:cNvPr id="8" name="Text Placeholder 7">
            <a:extLst>
              <a:ext uri="{FF2B5EF4-FFF2-40B4-BE49-F238E27FC236}">
                <a16:creationId xmlns:a16="http://schemas.microsoft.com/office/drawing/2014/main" id="{21C51EFB-759E-2648-5C28-C240DEBE5F68}"/>
              </a:ext>
            </a:extLst>
          </p:cNvPr>
          <p:cNvSpPr>
            <a:spLocks noGrp="1"/>
          </p:cNvSpPr>
          <p:nvPr>
            <p:ph type="body" sz="half" idx="2"/>
          </p:nvPr>
        </p:nvSpPr>
        <p:spPr>
          <a:xfrm>
            <a:off x="0" y="1349828"/>
            <a:ext cx="5634038" cy="4830309"/>
          </a:xfrm>
        </p:spPr>
        <p:txBody>
          <a:bodyPr>
            <a:normAutofit fontScale="92500" lnSpcReduction="10000"/>
          </a:bodyPr>
          <a:lstStyle/>
          <a:p>
            <a:pPr defTabSz="914377" fontAlgn="auto">
              <a:spcBef>
                <a:spcPts val="0"/>
              </a:spcBef>
              <a:spcAft>
                <a:spcPts val="0"/>
              </a:spcAft>
              <a:defRPr/>
            </a:pPr>
            <a:endParaRPr lang="en-US" sz="2000" b="1" dirty="0">
              <a:latin typeface="Raleway" pitchFamily="2" charset="0"/>
            </a:endParaRPr>
          </a:p>
          <a:p>
            <a:pPr defTabSz="914377" fontAlgn="auto">
              <a:spcBef>
                <a:spcPts val="0"/>
              </a:spcBef>
              <a:spcAft>
                <a:spcPts val="0"/>
              </a:spcAft>
              <a:defRPr/>
            </a:pPr>
            <a:r>
              <a:rPr lang="en-US" sz="2400" b="1" dirty="0">
                <a:latin typeface="Raleway" pitchFamily="2" charset="0"/>
              </a:rPr>
              <a:t>Advancing The Humanities</a:t>
            </a:r>
          </a:p>
          <a:p>
            <a:pPr defTabSz="914377" fontAlgn="auto">
              <a:spcBef>
                <a:spcPts val="0"/>
              </a:spcBef>
              <a:spcAft>
                <a:spcPts val="0"/>
              </a:spcAft>
              <a:defRPr/>
            </a:pPr>
            <a:endParaRPr lang="en-US" sz="500" b="1" dirty="0">
              <a:latin typeface="Raleway" pitchFamily="2" charset="0"/>
            </a:endParaRPr>
          </a:p>
          <a:p>
            <a:pPr marL="342900" indent="-342900" defTabSz="914377" fontAlgn="auto">
              <a:spcBef>
                <a:spcPts val="0"/>
              </a:spcBef>
              <a:spcAft>
                <a:spcPts val="0"/>
              </a:spcAft>
              <a:buFont typeface="Arial" panose="020B0604020202020204" pitchFamily="34" charset="0"/>
              <a:buChar char="•"/>
              <a:defRPr/>
            </a:pPr>
            <a:r>
              <a:rPr lang="en-US" sz="2000" dirty="0">
                <a:latin typeface="Raleway" pitchFamily="2" charset="0"/>
              </a:rPr>
              <a:t>Championing the integration of Canadian perspectives within international scholarly dialogues, enriching the global humanities landscape with unique insights.</a:t>
            </a:r>
          </a:p>
          <a:p>
            <a:pPr defTabSz="914377" fontAlgn="auto">
              <a:spcBef>
                <a:spcPts val="0"/>
              </a:spcBef>
              <a:spcAft>
                <a:spcPts val="0"/>
              </a:spcAft>
              <a:defRPr/>
            </a:pPr>
            <a:endParaRPr lang="en-US" sz="2000" dirty="0">
              <a:latin typeface="Raleway" pitchFamily="2" charset="0"/>
            </a:endParaRPr>
          </a:p>
          <a:p>
            <a:pPr defTabSz="914377" fontAlgn="auto">
              <a:spcBef>
                <a:spcPts val="0"/>
              </a:spcBef>
              <a:spcAft>
                <a:spcPts val="0"/>
              </a:spcAft>
              <a:defRPr/>
            </a:pPr>
            <a:r>
              <a:rPr lang="en-US" sz="2400" b="1" dirty="0">
                <a:latin typeface="Raleway" pitchFamily="2" charset="0"/>
              </a:rPr>
              <a:t>Building Strong Consortiums</a:t>
            </a:r>
          </a:p>
          <a:p>
            <a:pPr defTabSz="914377" fontAlgn="auto">
              <a:spcBef>
                <a:spcPts val="0"/>
              </a:spcBef>
              <a:spcAft>
                <a:spcPts val="0"/>
              </a:spcAft>
              <a:defRPr/>
            </a:pPr>
            <a:endParaRPr lang="en-US" sz="500" b="1" dirty="0">
              <a:latin typeface="Raleway" pitchFamily="2" charset="0"/>
            </a:endParaRPr>
          </a:p>
          <a:p>
            <a:pPr marL="342900" indent="-342900" defTabSz="914377" fontAlgn="auto">
              <a:spcBef>
                <a:spcPts val="0"/>
              </a:spcBef>
              <a:spcAft>
                <a:spcPts val="0"/>
              </a:spcAft>
              <a:buFont typeface="Arial" panose="020B0604020202020204" pitchFamily="34" charset="0"/>
              <a:buChar char="•"/>
              <a:defRPr/>
            </a:pPr>
            <a:r>
              <a:rPr lang="en-US" sz="2000" dirty="0">
                <a:latin typeface="Raleway" pitchFamily="2" charset="0"/>
              </a:rPr>
              <a:t>A leader in the creation of consortium that amplifies contributions to global conversations and fostering intercontinental partnerships. We are particularly focused on Clusters 1, 4,5, and 6.</a:t>
            </a:r>
          </a:p>
          <a:p>
            <a:pPr defTabSz="914377" fontAlgn="auto">
              <a:spcBef>
                <a:spcPts val="0"/>
              </a:spcBef>
              <a:spcAft>
                <a:spcPts val="0"/>
              </a:spcAft>
              <a:defRPr/>
            </a:pPr>
            <a:endParaRPr lang="en-US" sz="2000" dirty="0">
              <a:latin typeface="Raleway" pitchFamily="2" charset="0"/>
            </a:endParaRPr>
          </a:p>
          <a:p>
            <a:pPr defTabSz="914377" fontAlgn="auto">
              <a:spcBef>
                <a:spcPts val="0"/>
              </a:spcBef>
              <a:spcAft>
                <a:spcPts val="0"/>
              </a:spcAft>
              <a:defRPr/>
            </a:pPr>
            <a:r>
              <a:rPr lang="en-US" sz="2400" b="1" dirty="0">
                <a:latin typeface="Raleway" pitchFamily="2" charset="0"/>
              </a:rPr>
              <a:t>Strategic initiatives</a:t>
            </a:r>
            <a:endParaRPr lang="en-US" sz="500" b="1" dirty="0">
              <a:latin typeface="Raleway" pitchFamily="2" charset="0"/>
            </a:endParaRPr>
          </a:p>
          <a:p>
            <a:pPr marL="342900" indent="-342900" defTabSz="914377" fontAlgn="auto">
              <a:spcBef>
                <a:spcPts val="0"/>
              </a:spcBef>
              <a:spcAft>
                <a:spcPts val="0"/>
              </a:spcAft>
              <a:buFont typeface="Arial" panose="020B0604020202020204" pitchFamily="34" charset="0"/>
              <a:buChar char="•"/>
              <a:defRPr/>
            </a:pPr>
            <a:r>
              <a:rPr lang="en-US" sz="2000" dirty="0">
                <a:latin typeface="Raleway" pitchFamily="2" charset="0"/>
              </a:rPr>
              <a:t>Creating innovative projects that engage with pressing societal challenges through the lens of global research with the goal of piloting project in Canada.</a:t>
            </a:r>
            <a:endParaRPr lang="en-CA" dirty="0">
              <a:latin typeface="Raleway"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2757F-8B1B-25DC-EBF8-E4904AA815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C23B5B-585A-600E-BCBD-02583FD61583}"/>
              </a:ext>
            </a:extLst>
          </p:cNvPr>
          <p:cNvSpPr>
            <a:spLocks noGrp="1"/>
          </p:cNvSpPr>
          <p:nvPr>
            <p:ph type="title"/>
          </p:nvPr>
        </p:nvSpPr>
        <p:spPr>
          <a:xfrm>
            <a:off x="0" y="0"/>
            <a:ext cx="5633884" cy="1902542"/>
          </a:xfrm>
        </p:spPr>
        <p:txBody>
          <a:bodyPr>
            <a:normAutofit fontScale="90000"/>
          </a:bodyPr>
          <a:lstStyle/>
          <a:p>
            <a:pPr>
              <a:lnSpc>
                <a:spcPct val="100000"/>
              </a:lnSpc>
            </a:pPr>
            <a:br>
              <a:rPr lang="en-CA" sz="2800" b="1" dirty="0">
                <a:latin typeface="Poppins" panose="00000500000000000000" pitchFamily="2" charset="0"/>
                <a:cs typeface="Poppins" panose="00000500000000000000" pitchFamily="2" charset="0"/>
              </a:rPr>
            </a:br>
            <a:r>
              <a:rPr lang="en-CA" sz="2800" b="1" dirty="0">
                <a:latin typeface="Poppins" panose="00000500000000000000" pitchFamily="2" charset="0"/>
                <a:cs typeface="Poppins" panose="00000500000000000000" pitchFamily="2" charset="0"/>
              </a:rPr>
              <a:t>Why Us</a:t>
            </a:r>
            <a:br>
              <a:rPr lang="en-CA" sz="2800" b="1" dirty="0">
                <a:latin typeface="Poppins" panose="00000500000000000000" pitchFamily="2" charset="0"/>
                <a:cs typeface="Poppins" panose="00000500000000000000" pitchFamily="2" charset="0"/>
              </a:rPr>
            </a:br>
            <a:r>
              <a:rPr lang="en-US" sz="2000" b="1" dirty="0">
                <a:solidFill>
                  <a:schemeClr val="accent3">
                    <a:lumMod val="50000"/>
                  </a:schemeClr>
                </a:solidFill>
                <a:latin typeface="Raleway" pitchFamily="2" charset="0"/>
                <a:cs typeface="Poppins" panose="00000500000000000000" pitchFamily="2" charset="0"/>
              </a:rPr>
              <a:t>G</a:t>
            </a:r>
            <a:r>
              <a:rPr lang="en-US" sz="2000" b="1" dirty="0">
                <a:solidFill>
                  <a:schemeClr val="accent3">
                    <a:lumMod val="50000"/>
                  </a:schemeClr>
                </a:solidFill>
                <a:latin typeface="Raleway" pitchFamily="2" charset="0"/>
              </a:rPr>
              <a:t>lobal Community Advancing Impact and Innovation</a:t>
            </a:r>
            <a:br>
              <a:rPr lang="en-CA" sz="2000" dirty="0">
                <a:latin typeface="Raleway" pitchFamily="2" charset="0"/>
              </a:rPr>
            </a:br>
            <a:br>
              <a:rPr lang="en-CA" sz="2000" dirty="0">
                <a:latin typeface="Raleway" pitchFamily="2" charset="0"/>
              </a:rPr>
            </a:br>
            <a:endParaRPr lang="en-CA" dirty="0">
              <a:latin typeface="Poppins" panose="00000500000000000000" pitchFamily="2" charset="0"/>
              <a:cs typeface="Poppins" panose="00000500000000000000" pitchFamily="2" charset="0"/>
            </a:endParaRPr>
          </a:p>
        </p:txBody>
      </p:sp>
      <p:sp>
        <p:nvSpPr>
          <p:cNvPr id="8" name="Text Placeholder 7">
            <a:extLst>
              <a:ext uri="{FF2B5EF4-FFF2-40B4-BE49-F238E27FC236}">
                <a16:creationId xmlns:a16="http://schemas.microsoft.com/office/drawing/2014/main" id="{2ED0BC04-1984-EB03-A82A-19DBECAFF82D}"/>
              </a:ext>
            </a:extLst>
          </p:cNvPr>
          <p:cNvSpPr>
            <a:spLocks noGrp="1"/>
          </p:cNvSpPr>
          <p:nvPr>
            <p:ph type="body" sz="half" idx="2"/>
          </p:nvPr>
        </p:nvSpPr>
        <p:spPr>
          <a:xfrm>
            <a:off x="0" y="1422401"/>
            <a:ext cx="5633884" cy="4757738"/>
          </a:xfrm>
        </p:spPr>
        <p:txBody>
          <a:bodyPr>
            <a:normAutofit lnSpcReduction="10000"/>
          </a:bodyPr>
          <a:lstStyle/>
          <a:p>
            <a:pPr marL="137160" algn="l">
              <a:spcBef>
                <a:spcPts val="0"/>
              </a:spcBef>
              <a:spcAft>
                <a:spcPts val="800"/>
              </a:spcAft>
              <a:buSzPct val="100000"/>
            </a:pPr>
            <a:r>
              <a:rPr lang="en-US" sz="2000" b="1" i="0" dirty="0">
                <a:latin typeface="Raleway" pitchFamily="2" charset="0"/>
              </a:rPr>
              <a:t>Project Portfolio:</a:t>
            </a:r>
            <a:r>
              <a:rPr lang="en-US" sz="2000" b="0" i="0" dirty="0">
                <a:latin typeface="Raleway" pitchFamily="2" charset="0"/>
              </a:rPr>
              <a:t> With an impressive portfolio featuring over $100 million in funded projects, Solxplus is at the forefront of innovative solutions across diverse sectors, we have a reputation as a thought leaders in Authentic Intelligence.</a:t>
            </a:r>
          </a:p>
          <a:p>
            <a:pPr marL="137160" algn="l">
              <a:spcBef>
                <a:spcPts val="0"/>
              </a:spcBef>
              <a:spcAft>
                <a:spcPts val="800"/>
              </a:spcAft>
              <a:buSzPct val="100000"/>
            </a:pPr>
            <a:r>
              <a:rPr lang="en-US" sz="2000" b="1" i="0" dirty="0">
                <a:solidFill>
                  <a:schemeClr val="tx1"/>
                </a:solidFill>
                <a:latin typeface="Raleway" pitchFamily="2" charset="0"/>
              </a:rPr>
              <a:t>Horizon Europe consortia:</a:t>
            </a:r>
            <a:r>
              <a:rPr lang="en-US" sz="2000" b="0" i="0" dirty="0">
                <a:solidFill>
                  <a:schemeClr val="tx1"/>
                </a:solidFill>
                <a:latin typeface="Raleway" pitchFamily="2" charset="0"/>
              </a:rPr>
              <a:t> Collaborative initiatives through European networks amplify our reach and impact, promoting transnational dialogues in research and innovation</a:t>
            </a:r>
          </a:p>
          <a:p>
            <a:pPr marL="137160" lvl="1" algn="l">
              <a:spcBef>
                <a:spcPts val="1200"/>
              </a:spcBef>
              <a:spcAft>
                <a:spcPts val="0"/>
              </a:spcAft>
              <a:buSzPct val="100000"/>
            </a:pPr>
            <a:r>
              <a:rPr lang="en-US" sz="2000" b="1" i="0" dirty="0">
                <a:solidFill>
                  <a:schemeClr val="tx1"/>
                </a:solidFill>
                <a:latin typeface="Raleway" pitchFamily="2" charset="0"/>
              </a:rPr>
              <a:t>Global </a:t>
            </a:r>
            <a:r>
              <a:rPr lang="en-US" sz="2000" b="1" dirty="0">
                <a:solidFill>
                  <a:schemeClr val="tx1"/>
                </a:solidFill>
                <a:latin typeface="Raleway" pitchFamily="2" charset="0"/>
              </a:rPr>
              <a:t>R</a:t>
            </a:r>
            <a:r>
              <a:rPr lang="en-US" sz="2000" b="1" i="0" dirty="0">
                <a:solidFill>
                  <a:schemeClr val="tx1"/>
                </a:solidFill>
                <a:latin typeface="Raleway" pitchFamily="2" charset="0"/>
              </a:rPr>
              <a:t>esearchers, civil society organizations:</a:t>
            </a:r>
            <a:r>
              <a:rPr lang="en-US" sz="2000" b="0" i="0" dirty="0">
                <a:solidFill>
                  <a:schemeClr val="tx1"/>
                </a:solidFill>
                <a:latin typeface="Raleway" pitchFamily="2" charset="0"/>
              </a:rPr>
              <a:t> Building a robust international network enables us to tap into a wealth of knowledge and expertise in tackling global challenges.</a:t>
            </a:r>
          </a:p>
          <a:p>
            <a:pPr>
              <a:spcBef>
                <a:spcPts val="0"/>
              </a:spcBef>
            </a:pPr>
            <a:endParaRPr lang="en-US" sz="2400" dirty="0">
              <a:latin typeface="Raleway" pitchFamily="2" charset="0"/>
            </a:endParaRPr>
          </a:p>
        </p:txBody>
      </p:sp>
      <p:pic>
        <p:nvPicPr>
          <p:cNvPr id="11" name="Picture Placeholder 10" descr="Businesswomen writing on glass in meeting">
            <a:extLst>
              <a:ext uri="{FF2B5EF4-FFF2-40B4-BE49-F238E27FC236}">
                <a16:creationId xmlns:a16="http://schemas.microsoft.com/office/drawing/2014/main" id="{88A9ACA4-AA36-AE5F-5E03-05259889FD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585" r="14585"/>
          <a:stretch/>
        </p:blipFill>
        <p:spPr>
          <a:xfrm>
            <a:off x="5633884" y="1"/>
            <a:ext cx="6558116" cy="6180138"/>
          </a:xfrm>
        </p:spPr>
      </p:pic>
    </p:spTree>
    <p:extLst>
      <p:ext uri="{BB962C8B-B14F-4D97-AF65-F5344CB8AC3E}">
        <p14:creationId xmlns:p14="http://schemas.microsoft.com/office/powerpoint/2010/main" val="341302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3EC4-E05A-54B4-7957-40CCA173FE28}"/>
              </a:ext>
            </a:extLst>
          </p:cNvPr>
          <p:cNvSpPr>
            <a:spLocks noGrp="1"/>
          </p:cNvSpPr>
          <p:nvPr>
            <p:ph type="title"/>
          </p:nvPr>
        </p:nvSpPr>
        <p:spPr>
          <a:xfrm>
            <a:off x="304800" y="307975"/>
            <a:ext cx="11471275" cy="642938"/>
          </a:xfrm>
        </p:spPr>
        <p:txBody>
          <a:bodyPr rtlCol="0">
            <a:normAutofit fontScale="90000"/>
          </a:bodyPr>
          <a:lstStyle/>
          <a:p>
            <a:pPr algn="ctr" defTabSz="914377" fontAlgn="auto">
              <a:defRPr/>
            </a:pPr>
            <a:r>
              <a:rPr lang="en-US" sz="4400" dirty="0">
                <a:solidFill>
                  <a:schemeClr val="accent4"/>
                </a:solidFill>
                <a:latin typeface="Poppins" panose="00000500000000000000" pitchFamily="2" charset="0"/>
                <a:cs typeface="Poppins" panose="00000500000000000000" pitchFamily="2" charset="0"/>
              </a:rPr>
              <a:t>Areas of Interest</a:t>
            </a:r>
            <a:br>
              <a:rPr lang="en-US" dirty="0"/>
            </a:br>
            <a:endParaRPr dirty="0"/>
          </a:p>
        </p:txBody>
      </p:sp>
      <p:sp>
        <p:nvSpPr>
          <p:cNvPr id="4" name="Subtitle 3">
            <a:extLst>
              <a:ext uri="{FF2B5EF4-FFF2-40B4-BE49-F238E27FC236}">
                <a16:creationId xmlns:a16="http://schemas.microsoft.com/office/drawing/2014/main" id="{C6025358-61AB-64BA-1FB1-B60EA87840D1}"/>
              </a:ext>
            </a:extLst>
          </p:cNvPr>
          <p:cNvSpPr>
            <a:spLocks noGrp="1"/>
          </p:cNvSpPr>
          <p:nvPr>
            <p:ph type="subTitle" idx="13"/>
          </p:nvPr>
        </p:nvSpPr>
        <p:spPr>
          <a:xfrm>
            <a:off x="0" y="950913"/>
            <a:ext cx="12192000" cy="417512"/>
          </a:xfrm>
          <a:solidFill>
            <a:schemeClr val="bg2"/>
          </a:solidFill>
          <a:ln>
            <a:solidFill>
              <a:schemeClr val="bg1">
                <a:lumMod val="75000"/>
              </a:schemeClr>
            </a:solidFill>
          </a:ln>
        </p:spPr>
        <p:txBody>
          <a:bodyPr/>
          <a:lstStyle/>
          <a:p>
            <a:pPr algn="ctr" defTabSz="914377" fontAlgn="auto">
              <a:spcAft>
                <a:spcPts val="0"/>
              </a:spcAft>
              <a:defRPr/>
            </a:pPr>
            <a:r>
              <a:rPr lang="en-US" b="1" dirty="0">
                <a:latin typeface="Poppins" panose="00000500000000000000" pitchFamily="2" charset="0"/>
                <a:cs typeface="Poppins" panose="00000500000000000000" pitchFamily="2" charset="0"/>
              </a:rPr>
              <a:t>Our Strategic Themes and Funding Opportunities</a:t>
            </a:r>
          </a:p>
          <a:p>
            <a:pPr algn="ctr" defTabSz="914377" fontAlgn="auto">
              <a:spcAft>
                <a:spcPts val="0"/>
              </a:spcAft>
              <a:defRPr/>
            </a:pPr>
            <a:endParaRPr lang="en-US" b="1" dirty="0">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707AFE70-31E3-FB2F-F7A9-7100C68C9609}"/>
              </a:ext>
            </a:extLst>
          </p:cNvPr>
          <p:cNvSpPr/>
          <p:nvPr/>
        </p:nvSpPr>
        <p:spPr>
          <a:xfrm>
            <a:off x="304800" y="2703513"/>
            <a:ext cx="5373688" cy="357505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7" name="Rectangle 6">
            <a:extLst>
              <a:ext uri="{FF2B5EF4-FFF2-40B4-BE49-F238E27FC236}">
                <a16:creationId xmlns:a16="http://schemas.microsoft.com/office/drawing/2014/main" id="{ADA69188-984A-AF21-6558-1C17E7443286}"/>
              </a:ext>
            </a:extLst>
          </p:cNvPr>
          <p:cNvSpPr/>
          <p:nvPr/>
        </p:nvSpPr>
        <p:spPr>
          <a:xfrm>
            <a:off x="304800" y="4411663"/>
            <a:ext cx="11582400" cy="88265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10" name="Rectangle 9">
            <a:extLst>
              <a:ext uri="{FF2B5EF4-FFF2-40B4-BE49-F238E27FC236}">
                <a16:creationId xmlns:a16="http://schemas.microsoft.com/office/drawing/2014/main" id="{21C1E72B-2739-5AFE-AA56-5849D114174F}"/>
              </a:ext>
            </a:extLst>
          </p:cNvPr>
          <p:cNvSpPr/>
          <p:nvPr/>
        </p:nvSpPr>
        <p:spPr>
          <a:xfrm>
            <a:off x="1897063"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5303" name="TextBox 10">
            <a:extLst>
              <a:ext uri="{FF2B5EF4-FFF2-40B4-BE49-F238E27FC236}">
                <a16:creationId xmlns:a16="http://schemas.microsoft.com/office/drawing/2014/main" id="{C8296620-4A04-DC6E-7CD5-98EA928D5305}"/>
              </a:ext>
            </a:extLst>
          </p:cNvPr>
          <p:cNvSpPr txBox="1">
            <a:spLocks noChangeArrowheads="1"/>
          </p:cNvSpPr>
          <p:nvPr/>
        </p:nvSpPr>
        <p:spPr bwMode="auto">
          <a:xfrm>
            <a:off x="1897063" y="201136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55304" name="Picture 11">
            <a:extLst>
              <a:ext uri="{FF2B5EF4-FFF2-40B4-BE49-F238E27FC236}">
                <a16:creationId xmlns:a16="http://schemas.microsoft.com/office/drawing/2014/main" id="{906E6709-DDEC-D225-EA54-9BA042538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15924" y="1484313"/>
            <a:ext cx="358933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B038FCB-3343-C468-973C-B58BE1878D9C}"/>
              </a:ext>
            </a:extLst>
          </p:cNvPr>
          <p:cNvSpPr txBox="1"/>
          <p:nvPr/>
        </p:nvSpPr>
        <p:spPr>
          <a:xfrm>
            <a:off x="415925" y="3832225"/>
            <a:ext cx="3589338" cy="1826013"/>
          </a:xfrm>
          <a:prstGeom prst="rect">
            <a:avLst/>
          </a:prstGeom>
          <a:solidFill>
            <a:schemeClr val="accent3">
              <a:lumMod val="20000"/>
              <a:lumOff val="80000"/>
            </a:schemeClr>
          </a:solidFill>
          <a:ln>
            <a:noFill/>
          </a:ln>
        </p:spPr>
        <p:txBody>
          <a:bodyPr lIns="0" tIns="0" rIns="0" bIns="0">
            <a:spAutoFit/>
          </a:bodyPr>
          <a:lstStyle/>
          <a:p>
            <a:pPr algn="ctr" eaLnBrk="1" fontAlgn="auto" hangingPunct="1">
              <a:spcBef>
                <a:spcPts val="0"/>
              </a:spcBef>
              <a:spcAft>
                <a:spcPts val="0"/>
              </a:spcAft>
              <a:defRPr/>
            </a:pPr>
            <a:endParaRPr lang="en-CA" sz="1733" b="1" dirty="0">
              <a:solidFill>
                <a:schemeClr val="tx2">
                  <a:lumMod val="75000"/>
                </a:schemeClr>
              </a:solidFill>
              <a:latin typeface="Raleway" pitchFamily="2" charset="0"/>
            </a:endParaRPr>
          </a:p>
          <a:p>
            <a:pPr algn="ctr" eaLnBrk="1" fontAlgn="auto" hangingPunct="1">
              <a:spcBef>
                <a:spcPts val="0"/>
              </a:spcBef>
              <a:spcAft>
                <a:spcPts val="0"/>
              </a:spcAft>
              <a:defRPr/>
            </a:pPr>
            <a:r>
              <a:rPr lang="en-CA" sz="1733" b="1" dirty="0">
                <a:solidFill>
                  <a:schemeClr val="tx2">
                    <a:lumMod val="75000"/>
                  </a:schemeClr>
                </a:solidFill>
                <a:latin typeface="Raleway" pitchFamily="2" charset="0"/>
              </a:rPr>
              <a:t>Core Themes</a:t>
            </a:r>
          </a:p>
          <a:p>
            <a:pPr algn="ctr" eaLnBrk="1" fontAlgn="auto" hangingPunct="1">
              <a:spcBef>
                <a:spcPts val="0"/>
              </a:spcBef>
              <a:spcAft>
                <a:spcPts val="0"/>
              </a:spcAft>
              <a:defRPr/>
            </a:pPr>
            <a:r>
              <a:rPr lang="en-US" sz="1400" dirty="0">
                <a:solidFill>
                  <a:schemeClr val="tx2">
                    <a:lumMod val="75000"/>
                  </a:schemeClr>
                </a:solidFill>
                <a:latin typeface="Raleway" pitchFamily="2" charset="0"/>
              </a:rPr>
              <a:t>We focus on key themes such as Authentic Intelligence and human-centered innovation. By instilling cultural intelligence and promoting inclusive practices, we address the broader implications of digital transition in society.</a:t>
            </a:r>
          </a:p>
        </p:txBody>
      </p:sp>
      <p:sp>
        <p:nvSpPr>
          <p:cNvPr id="15" name="Rectangle 14">
            <a:extLst>
              <a:ext uri="{FF2B5EF4-FFF2-40B4-BE49-F238E27FC236}">
                <a16:creationId xmlns:a16="http://schemas.microsoft.com/office/drawing/2014/main" id="{BF597546-AFEE-B905-B5BC-BDE2FC9442A0}"/>
              </a:ext>
            </a:extLst>
          </p:cNvPr>
          <p:cNvSpPr/>
          <p:nvPr/>
        </p:nvSpPr>
        <p:spPr>
          <a:xfrm>
            <a:off x="5892800"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5307" name="TextBox 15">
            <a:extLst>
              <a:ext uri="{FF2B5EF4-FFF2-40B4-BE49-F238E27FC236}">
                <a16:creationId xmlns:a16="http://schemas.microsoft.com/office/drawing/2014/main" id="{22B06FB5-4414-87EE-EECE-AC0F7AE8170F}"/>
              </a:ext>
            </a:extLst>
          </p:cNvPr>
          <p:cNvSpPr txBox="1">
            <a:spLocks noChangeArrowheads="1"/>
          </p:cNvSpPr>
          <p:nvPr/>
        </p:nvSpPr>
        <p:spPr bwMode="auto">
          <a:xfrm>
            <a:off x="5892800" y="201136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55308" name="Picture 16" descr="Worker with solar panels">
            <a:extLst>
              <a:ext uri="{FF2B5EF4-FFF2-40B4-BE49-F238E27FC236}">
                <a16:creationId xmlns:a16="http://schemas.microsoft.com/office/drawing/2014/main" id="{157A2697-31EE-DD3C-9438-8262095C9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189411" y="1563595"/>
            <a:ext cx="3700463" cy="231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D944CDD7-7ADC-54BC-B1E8-E5792EA546A4}"/>
              </a:ext>
            </a:extLst>
          </p:cNvPr>
          <p:cNvSpPr txBox="1"/>
          <p:nvPr/>
        </p:nvSpPr>
        <p:spPr>
          <a:xfrm>
            <a:off x="4191000" y="3846513"/>
            <a:ext cx="3700463" cy="1826013"/>
          </a:xfrm>
          <a:prstGeom prst="rect">
            <a:avLst/>
          </a:prstGeom>
          <a:solidFill>
            <a:schemeClr val="tx2">
              <a:lumMod val="20000"/>
              <a:lumOff val="80000"/>
            </a:schemeClr>
          </a:solidFill>
          <a:ln>
            <a:noFill/>
          </a:ln>
        </p:spPr>
        <p:txBody>
          <a:bodyPr lIns="0" tIns="0" rIns="0" bIns="0">
            <a:spAutoFit/>
          </a:bodyPr>
          <a:lstStyle/>
          <a:p>
            <a:pPr algn="ctr" eaLnBrk="1" fontAlgn="auto" hangingPunct="1">
              <a:spcBef>
                <a:spcPts val="0"/>
              </a:spcBef>
              <a:spcAft>
                <a:spcPts val="0"/>
              </a:spcAft>
              <a:defRPr/>
            </a:pPr>
            <a:endParaRPr lang="en-US" sz="1733" b="1" dirty="0">
              <a:solidFill>
                <a:schemeClr val="tx2">
                  <a:lumMod val="75000"/>
                </a:schemeClr>
              </a:solidFill>
              <a:latin typeface="Raleway" pitchFamily="2" charset="0"/>
            </a:endParaRPr>
          </a:p>
          <a:p>
            <a:pPr algn="ctr" eaLnBrk="1" fontAlgn="auto" hangingPunct="1">
              <a:spcBef>
                <a:spcPts val="0"/>
              </a:spcBef>
              <a:spcAft>
                <a:spcPts val="0"/>
              </a:spcAft>
              <a:defRPr/>
            </a:pPr>
            <a:r>
              <a:rPr lang="en-US" sz="1733" b="1" dirty="0">
                <a:solidFill>
                  <a:schemeClr val="tx2">
                    <a:lumMod val="75000"/>
                  </a:schemeClr>
                </a:solidFill>
                <a:latin typeface="Raleway" pitchFamily="2" charset="0"/>
              </a:rPr>
              <a:t>Sustainability in the Digital Era</a:t>
            </a:r>
          </a:p>
          <a:p>
            <a:pPr algn="ctr" eaLnBrk="1" fontAlgn="auto" hangingPunct="1">
              <a:spcBef>
                <a:spcPts val="0"/>
              </a:spcBef>
              <a:spcAft>
                <a:spcPts val="0"/>
              </a:spcAft>
              <a:defRPr/>
            </a:pPr>
            <a:r>
              <a:rPr lang="en-US" sz="1400" dirty="0">
                <a:solidFill>
                  <a:schemeClr val="tx2">
                    <a:lumMod val="75000"/>
                  </a:schemeClr>
                </a:solidFill>
                <a:latin typeface="Raleway" pitchFamily="2" charset="0"/>
              </a:rPr>
              <a:t>Navigating the complexities of sustainability in our increasingly digital world is a priority. Our initiatives aim to create frameworks that promote long-term viability while fostering technological advancements.</a:t>
            </a:r>
          </a:p>
          <a:p>
            <a:pPr algn="ctr" eaLnBrk="1" fontAlgn="auto" hangingPunct="1">
              <a:spcBef>
                <a:spcPts val="0"/>
              </a:spcBef>
              <a:spcAft>
                <a:spcPts val="0"/>
              </a:spcAft>
              <a:defRPr/>
            </a:pPr>
            <a:endParaRPr lang="en-US" sz="1400" dirty="0">
              <a:solidFill>
                <a:schemeClr val="tx2">
                  <a:lumMod val="75000"/>
                </a:schemeClr>
              </a:solidFill>
              <a:latin typeface="Raleway" pitchFamily="2" charset="0"/>
            </a:endParaRPr>
          </a:p>
        </p:txBody>
      </p:sp>
      <p:sp>
        <p:nvSpPr>
          <p:cNvPr id="20" name="Rectangle 19">
            <a:extLst>
              <a:ext uri="{FF2B5EF4-FFF2-40B4-BE49-F238E27FC236}">
                <a16:creationId xmlns:a16="http://schemas.microsoft.com/office/drawing/2014/main" id="{D9823664-DA87-1DB1-F1BD-B5D544F31B7E}"/>
              </a:ext>
            </a:extLst>
          </p:cNvPr>
          <p:cNvSpPr/>
          <p:nvPr/>
        </p:nvSpPr>
        <p:spPr>
          <a:xfrm>
            <a:off x="9888538"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55311" name="TextBox 20">
            <a:extLst>
              <a:ext uri="{FF2B5EF4-FFF2-40B4-BE49-F238E27FC236}">
                <a16:creationId xmlns:a16="http://schemas.microsoft.com/office/drawing/2014/main" id="{6E7E26EF-7E85-0292-B782-AC3A3E02A0F3}"/>
              </a:ext>
            </a:extLst>
          </p:cNvPr>
          <p:cNvSpPr txBox="1">
            <a:spLocks noChangeArrowheads="1"/>
          </p:cNvSpPr>
          <p:nvPr/>
        </p:nvSpPr>
        <p:spPr bwMode="auto">
          <a:xfrm>
            <a:off x="10036175" y="219551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55312" name="Picture 21" descr="Person working late on a tablet in the office">
            <a:extLst>
              <a:ext uri="{FF2B5EF4-FFF2-40B4-BE49-F238E27FC236}">
                <a16:creationId xmlns:a16="http://schemas.microsoft.com/office/drawing/2014/main" id="{EB7BABB1-216B-BE5B-F62C-050BE01A6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613" y="1443038"/>
            <a:ext cx="381158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C9E849F-E6D5-E595-076A-3370A680FBB1}"/>
              </a:ext>
            </a:extLst>
          </p:cNvPr>
          <p:cNvSpPr txBox="1"/>
          <p:nvPr/>
        </p:nvSpPr>
        <p:spPr>
          <a:xfrm>
            <a:off x="8075613" y="3846513"/>
            <a:ext cx="3811587" cy="1826013"/>
          </a:xfrm>
          <a:prstGeom prst="rect">
            <a:avLst/>
          </a:prstGeom>
          <a:solidFill>
            <a:schemeClr val="accent4">
              <a:lumMod val="60000"/>
              <a:lumOff val="40000"/>
            </a:schemeClr>
          </a:solidFill>
          <a:ln>
            <a:noFill/>
          </a:ln>
        </p:spPr>
        <p:txBody>
          <a:bodyPr lIns="0" tIns="0" rIns="0" bIns="0">
            <a:spAutoFit/>
          </a:bodyPr>
          <a:lstStyle/>
          <a:p>
            <a:pPr algn="ctr" eaLnBrk="1" fontAlgn="auto" hangingPunct="1">
              <a:spcBef>
                <a:spcPts val="0"/>
              </a:spcBef>
              <a:spcAft>
                <a:spcPts val="0"/>
              </a:spcAft>
              <a:defRPr/>
            </a:pPr>
            <a:endParaRPr lang="en-US" sz="1733" b="1" dirty="0">
              <a:solidFill>
                <a:schemeClr val="tx2">
                  <a:lumMod val="75000"/>
                </a:schemeClr>
              </a:solidFill>
              <a:latin typeface="Raleway" pitchFamily="2" charset="0"/>
            </a:endParaRPr>
          </a:p>
          <a:p>
            <a:pPr algn="ctr" eaLnBrk="1" fontAlgn="auto" hangingPunct="1">
              <a:spcBef>
                <a:spcPts val="0"/>
              </a:spcBef>
              <a:spcAft>
                <a:spcPts val="0"/>
              </a:spcAft>
              <a:defRPr/>
            </a:pPr>
            <a:r>
              <a:rPr lang="en-US" sz="1733" b="1" dirty="0">
                <a:solidFill>
                  <a:schemeClr val="tx2">
                    <a:lumMod val="75000"/>
                  </a:schemeClr>
                </a:solidFill>
                <a:latin typeface="Raleway" pitchFamily="2" charset="0"/>
              </a:rPr>
              <a:t>Coordination and Design Ethics</a:t>
            </a:r>
          </a:p>
          <a:p>
            <a:pPr algn="ctr" eaLnBrk="1" fontAlgn="auto" hangingPunct="1">
              <a:spcBef>
                <a:spcPts val="0"/>
              </a:spcBef>
              <a:spcAft>
                <a:spcPts val="0"/>
              </a:spcAft>
              <a:defRPr/>
            </a:pPr>
            <a:r>
              <a:rPr lang="en-US" sz="1400" dirty="0">
                <a:solidFill>
                  <a:schemeClr val="tx2">
                    <a:lumMod val="75000"/>
                  </a:schemeClr>
                </a:solidFill>
                <a:latin typeface="Raleway" pitchFamily="2" charset="0"/>
              </a:rPr>
              <a:t>Our commitment to values like transnational coordination, strategic foresight, and ethics-by-design informs every initiative, ensuring our projects are responsible and yield beneficial outcomes for all stakeholders</a:t>
            </a:r>
          </a:p>
          <a:p>
            <a:pPr algn="ctr" eaLnBrk="1" fontAlgn="auto" hangingPunct="1">
              <a:spcBef>
                <a:spcPts val="0"/>
              </a:spcBef>
              <a:spcAft>
                <a:spcPts val="0"/>
              </a:spcAft>
              <a:defRPr/>
            </a:pPr>
            <a:endParaRPr lang="en-US" sz="1400" dirty="0">
              <a:solidFill>
                <a:schemeClr val="tx2">
                  <a:lumMod val="75000"/>
                </a:schemeClr>
              </a:solidFill>
              <a:latin typeface="Raleway"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9DC1-E7D9-0E91-C5F0-10C3BBBC2B7C}"/>
              </a:ext>
            </a:extLst>
          </p:cNvPr>
          <p:cNvSpPr>
            <a:spLocks noGrp="1"/>
          </p:cNvSpPr>
          <p:nvPr>
            <p:ph type="title"/>
          </p:nvPr>
        </p:nvSpPr>
        <p:spPr>
          <a:xfrm>
            <a:off x="150813" y="226219"/>
            <a:ext cx="11666537" cy="638175"/>
          </a:xfrm>
        </p:spPr>
        <p:txBody>
          <a:bodyPr rtlCol="0">
            <a:normAutofit fontScale="90000"/>
          </a:bodyPr>
          <a:lstStyle/>
          <a:p>
            <a:pPr algn="ctr" defTabSz="914377" fontAlgn="auto">
              <a:spcAft>
                <a:spcPts val="0"/>
              </a:spcAft>
              <a:defRPr/>
            </a:pPr>
            <a:r>
              <a:rPr lang="en-US" dirty="0">
                <a:latin typeface="Poppins" panose="00000500000000000000" pitchFamily="2" charset="0"/>
                <a:cs typeface="Poppins" panose="00000500000000000000" pitchFamily="2" charset="0"/>
              </a:rPr>
              <a:t>What We’re Looking For</a:t>
            </a:r>
            <a:endParaRPr lang="en-CA" dirty="0">
              <a:latin typeface="Poppins" panose="00000500000000000000" pitchFamily="2" charset="0"/>
              <a:cs typeface="Poppins" panose="00000500000000000000" pitchFamily="2" charset="0"/>
            </a:endParaRPr>
          </a:p>
        </p:txBody>
      </p:sp>
      <p:pic>
        <p:nvPicPr>
          <p:cNvPr id="9" name="Content Placeholder 8" descr="Light bulb over people discussing">
            <a:extLst>
              <a:ext uri="{FF2B5EF4-FFF2-40B4-BE49-F238E27FC236}">
                <a16:creationId xmlns:a16="http://schemas.microsoft.com/office/drawing/2014/main" id="{ACE53469-C729-BEFF-A538-2284E8CDC5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374650" y="1468778"/>
            <a:ext cx="5797550" cy="4720885"/>
          </a:xfrm>
        </p:spPr>
      </p:pic>
      <p:sp>
        <p:nvSpPr>
          <p:cNvPr id="5" name="Text Placeholder 4">
            <a:extLst>
              <a:ext uri="{FF2B5EF4-FFF2-40B4-BE49-F238E27FC236}">
                <a16:creationId xmlns:a16="http://schemas.microsoft.com/office/drawing/2014/main" id="{5631DA88-DF90-FFB2-EA23-2D978FD106BA}"/>
              </a:ext>
            </a:extLst>
          </p:cNvPr>
          <p:cNvSpPr>
            <a:spLocks noGrp="1"/>
          </p:cNvSpPr>
          <p:nvPr>
            <p:ph type="body" sz="quarter" idx="3"/>
          </p:nvPr>
        </p:nvSpPr>
        <p:spPr>
          <a:xfrm>
            <a:off x="6172200" y="1468778"/>
            <a:ext cx="5645150" cy="4720885"/>
          </a:xfrm>
        </p:spPr>
        <p:txBody>
          <a:bodyPr>
            <a:normAutofit fontScale="70000" lnSpcReduction="20000"/>
          </a:bodyPr>
          <a:lstStyle/>
          <a:p>
            <a:pPr defTabSz="914377" fontAlgn="auto">
              <a:lnSpc>
                <a:spcPct val="100000"/>
              </a:lnSpc>
              <a:spcBef>
                <a:spcPts val="0"/>
              </a:spcBef>
              <a:spcAft>
                <a:spcPts val="0"/>
              </a:spcAft>
              <a:defRPr/>
            </a:pPr>
            <a:r>
              <a:rPr lang="en-US" sz="2800" dirty="0">
                <a:latin typeface="Raleway" pitchFamily="2" charset="0"/>
              </a:rPr>
              <a:t>Seeking Baltic Partnerships</a:t>
            </a:r>
          </a:p>
          <a:p>
            <a:pPr marL="457200" indent="-457200" defTabSz="914377" fontAlgn="auto">
              <a:spcBef>
                <a:spcPts val="0"/>
              </a:spcBef>
              <a:spcAft>
                <a:spcPts val="0"/>
              </a:spcAft>
              <a:buFont typeface="Arial" panose="020B0604020202020204" pitchFamily="34" charset="0"/>
              <a:buChar char="•"/>
              <a:defRPr/>
            </a:pPr>
            <a:r>
              <a:rPr lang="en-US" b="0" dirty="0">
                <a:latin typeface="Raleway" pitchFamily="2" charset="0"/>
              </a:rPr>
              <a:t>We are actively looking to forge collaborative partnerships with Baltic academics, technologists, health experts, and social scientists to enhance our mutual endeavors and share insights that can catalyze impactful initiatives.</a:t>
            </a:r>
          </a:p>
          <a:p>
            <a:pPr marL="457200" indent="-457200" defTabSz="914377" fontAlgn="auto">
              <a:spcBef>
                <a:spcPts val="0"/>
              </a:spcBef>
              <a:spcAft>
                <a:spcPts val="0"/>
              </a:spcAft>
              <a:buFont typeface="Arial" panose="020B0604020202020204" pitchFamily="34" charset="0"/>
              <a:buChar char="•"/>
              <a:defRPr/>
            </a:pPr>
            <a:endParaRPr lang="en-US" sz="2800" b="0" dirty="0">
              <a:latin typeface="Raleway" pitchFamily="2" charset="0"/>
            </a:endParaRPr>
          </a:p>
          <a:p>
            <a:pPr defTabSz="914377" fontAlgn="auto">
              <a:spcBef>
                <a:spcPts val="0"/>
              </a:spcBef>
              <a:spcAft>
                <a:spcPts val="0"/>
              </a:spcAft>
              <a:defRPr/>
            </a:pPr>
            <a:r>
              <a:rPr lang="en-US" sz="2800" dirty="0">
                <a:latin typeface="Raleway" pitchFamily="2" charset="0"/>
              </a:rPr>
              <a:t>Joint Funding Applications</a:t>
            </a:r>
          </a:p>
          <a:p>
            <a:pPr marL="457200" indent="-457200" defTabSz="914377" fontAlgn="auto">
              <a:spcBef>
                <a:spcPts val="0"/>
              </a:spcBef>
              <a:spcAft>
                <a:spcPts val="0"/>
              </a:spcAft>
              <a:buFont typeface="Arial" panose="020B0604020202020204" pitchFamily="34" charset="0"/>
              <a:buChar char="•"/>
              <a:defRPr/>
            </a:pPr>
            <a:r>
              <a:rPr lang="en-US" b="0" dirty="0">
                <a:latin typeface="Raleway" pitchFamily="2" charset="0"/>
              </a:rPr>
              <a:t>We are well-versed in various funding mechanisms such as Horizon Europe, Pathways, and Testing Stream. Our expertise enables us to tap into essential resources necessary for impactful project execution at transnational scales</a:t>
            </a:r>
          </a:p>
          <a:p>
            <a:pPr defTabSz="914377" fontAlgn="auto">
              <a:spcBef>
                <a:spcPts val="0"/>
              </a:spcBef>
              <a:spcAft>
                <a:spcPts val="0"/>
              </a:spcAft>
              <a:defRPr/>
            </a:pPr>
            <a:endParaRPr lang="en-US" sz="2800" b="0" dirty="0">
              <a:latin typeface="Raleway" pitchFamily="2" charset="0"/>
            </a:endParaRPr>
          </a:p>
          <a:p>
            <a:pPr defTabSz="914377" fontAlgn="auto">
              <a:spcBef>
                <a:spcPts val="0"/>
              </a:spcBef>
              <a:spcAft>
                <a:spcPts val="600"/>
              </a:spcAft>
              <a:defRPr/>
            </a:pPr>
            <a:r>
              <a:rPr lang="en-US" sz="2800" dirty="0">
                <a:latin typeface="Raleway" pitchFamily="2" charset="0"/>
              </a:rPr>
              <a:t>Knowledge Exchange Network Contribution</a:t>
            </a:r>
          </a:p>
          <a:p>
            <a:pPr marL="457200" indent="-457200" defTabSz="914377" fontAlgn="auto">
              <a:spcBef>
                <a:spcPts val="0"/>
              </a:spcBef>
              <a:spcAft>
                <a:spcPts val="600"/>
              </a:spcAft>
              <a:buFont typeface="Arial" panose="020B0604020202020204" pitchFamily="34" charset="0"/>
              <a:buChar char="•"/>
              <a:defRPr/>
            </a:pPr>
            <a:r>
              <a:rPr lang="en-US" sz="2600" b="0" dirty="0">
                <a:latin typeface="Raleway" pitchFamily="2" charset="0"/>
              </a:rPr>
              <a:t>We encourage contributions to our global knowledge exchange network, where diverse expertise and perspectives can foster innovative solutions and enhance collaborative impact on a worldwide scale.</a:t>
            </a:r>
          </a:p>
        </p:txBody>
      </p:sp>
      <p:sp>
        <p:nvSpPr>
          <p:cNvPr id="7" name="Subtitle 3">
            <a:extLst>
              <a:ext uri="{FF2B5EF4-FFF2-40B4-BE49-F238E27FC236}">
                <a16:creationId xmlns:a16="http://schemas.microsoft.com/office/drawing/2014/main" id="{31C47217-F41D-F356-1ACA-6999D5528504}"/>
              </a:ext>
            </a:extLst>
          </p:cNvPr>
          <p:cNvSpPr txBox="1">
            <a:spLocks/>
          </p:cNvSpPr>
          <p:nvPr/>
        </p:nvSpPr>
        <p:spPr>
          <a:xfrm>
            <a:off x="0" y="957830"/>
            <a:ext cx="12192000" cy="417512"/>
          </a:xfrm>
          <a:prstGeom prst="rect">
            <a:avLst/>
          </a:prstGeom>
          <a:solidFill>
            <a:schemeClr val="bg2"/>
          </a:solidFill>
          <a:ln>
            <a:solidFill>
              <a:schemeClr val="bg1">
                <a:lumMod val="75000"/>
              </a:schemeClr>
            </a:solidFill>
          </a:ln>
        </p:spPr>
        <p:txBody>
          <a:bodyPr>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b="1" dirty="0"/>
              <a:t>Building New Partnerships and Opportunities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 person and a child shaking hands&#10;&#10;Description automatically generated">
            <a:extLst>
              <a:ext uri="{FF2B5EF4-FFF2-40B4-BE49-F238E27FC236}">
                <a16:creationId xmlns:a16="http://schemas.microsoft.com/office/drawing/2014/main" id="{3D0133EB-3C86-9650-C587-B24A0762A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554" b="9100"/>
          <a:stretch>
            <a:fillRect/>
          </a:stretch>
        </p:blipFill>
        <p:spPr bwMode="auto">
          <a:xfrm>
            <a:off x="0" y="2779713"/>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itle 1">
            <a:extLst>
              <a:ext uri="{FF2B5EF4-FFF2-40B4-BE49-F238E27FC236}">
                <a16:creationId xmlns:a16="http://schemas.microsoft.com/office/drawing/2014/main" id="{1CD8AE9E-792C-A2E2-1344-EA1F454A3010}"/>
              </a:ext>
            </a:extLst>
          </p:cNvPr>
          <p:cNvSpPr>
            <a:spLocks noGrp="1" noChangeArrowheads="1"/>
          </p:cNvSpPr>
          <p:nvPr>
            <p:ph type="title"/>
          </p:nvPr>
        </p:nvSpPr>
        <p:spPr>
          <a:xfrm>
            <a:off x="0" y="0"/>
            <a:ext cx="12192000" cy="1160463"/>
          </a:xfrm>
        </p:spPr>
        <p:txBody>
          <a:bodyPr/>
          <a:lstStyle/>
          <a:p>
            <a:r>
              <a:rPr lang="en-US" altLang="en-US"/>
              <a:t>SolxPlus Group</a:t>
            </a:r>
            <a:endParaRPr lang="en-CA" altLang="en-US"/>
          </a:p>
        </p:txBody>
      </p:sp>
      <p:sp>
        <p:nvSpPr>
          <p:cNvPr id="63492" name="Content Placeholder 2">
            <a:extLst>
              <a:ext uri="{FF2B5EF4-FFF2-40B4-BE49-F238E27FC236}">
                <a16:creationId xmlns:a16="http://schemas.microsoft.com/office/drawing/2014/main" id="{31AC5432-818D-A97F-BDCE-C5D087A274CB}"/>
              </a:ext>
            </a:extLst>
          </p:cNvPr>
          <p:cNvSpPr>
            <a:spLocks noGrp="1" noChangeArrowheads="1"/>
          </p:cNvSpPr>
          <p:nvPr>
            <p:ph idx="1"/>
          </p:nvPr>
        </p:nvSpPr>
        <p:spPr bwMode="auto">
          <a:xfrm>
            <a:off x="0" y="1160463"/>
            <a:ext cx="12192000" cy="1738312"/>
          </a:xfrm>
        </p:spPr>
        <p:txBody>
          <a:bodyPr wrap="square" numCol="1" anchor="t" anchorCtr="0" compatLnSpc="1">
            <a:prstTxWarp prst="textNoShape">
              <a:avLst/>
            </a:prstTxWarp>
          </a:bodyPr>
          <a:lstStyle/>
          <a:p>
            <a:pPr marL="0" indent="0" algn="ctr">
              <a:buFont typeface="Arial" panose="020B0604020202020204" pitchFamily="34" charset="0"/>
              <a:buNone/>
            </a:pPr>
            <a:r>
              <a:rPr lang="en-US" altLang="en-US"/>
              <a:t>Point Of Contact:  Guy de Montigny   </a:t>
            </a:r>
          </a:p>
          <a:p>
            <a:pPr marL="0" indent="0" algn="ctr">
              <a:buFont typeface="Arial" panose="020B0604020202020204" pitchFamily="34" charset="0"/>
              <a:buNone/>
            </a:pPr>
            <a:r>
              <a:rPr lang="en-US" altLang="en-US"/>
              <a:t>                                               </a:t>
            </a:r>
            <a:r>
              <a:rPr lang="en-US" altLang="en-US">
                <a:hlinkClick r:id="rId4"/>
              </a:rPr>
              <a:t>gdm@solxplus.com</a:t>
            </a:r>
            <a:r>
              <a:rPr lang="en-US" altLang="en-US"/>
              <a:t> </a:t>
            </a:r>
          </a:p>
          <a:p>
            <a:pPr marL="0" indent="0" algn="ctr">
              <a:buFont typeface="Arial" panose="020B0604020202020204" pitchFamily="34" charset="0"/>
              <a:buNone/>
            </a:pPr>
            <a:r>
              <a:rPr lang="en-US" altLang="en-US"/>
              <a:t>                                             </a:t>
            </a:r>
            <a:r>
              <a:rPr lang="en-US" altLang="en-US">
                <a:hlinkClick r:id="rId5"/>
              </a:rPr>
              <a:t>www.solxplus.com</a:t>
            </a:r>
            <a:r>
              <a:rPr lang="en-US" altLang="en-US"/>
              <a:t> </a:t>
            </a:r>
          </a:p>
          <a:p>
            <a:pPr marL="0" indent="0" algn="ctr">
              <a:buFont typeface="Arial" panose="020B0604020202020204" pitchFamily="34" charset="0"/>
              <a:buNone/>
            </a:pPr>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926F-2807-01A0-6440-4C7DBDF72A38}"/>
              </a:ext>
            </a:extLst>
          </p:cNvPr>
          <p:cNvSpPr>
            <a:spLocks noGrp="1"/>
          </p:cNvSpPr>
          <p:nvPr>
            <p:ph type="title"/>
          </p:nvPr>
        </p:nvSpPr>
        <p:spPr>
          <a:xfrm>
            <a:off x="304800" y="598488"/>
            <a:ext cx="11471275" cy="641350"/>
          </a:xfrm>
        </p:spPr>
        <p:txBody>
          <a:bodyPr rtlCol="0">
            <a:normAutofit fontScale="90000"/>
          </a:bodyPr>
          <a:lstStyle/>
          <a:p>
            <a:pPr algn="ctr" defTabSz="914377" fontAlgn="auto">
              <a:defRPr/>
            </a:pPr>
            <a:r>
              <a:rPr lang="en-US" sz="4400" dirty="0">
                <a:solidFill>
                  <a:schemeClr val="accent4"/>
                </a:solidFill>
                <a:latin typeface="Poppins" panose="00000500000000000000" pitchFamily="2" charset="0"/>
                <a:cs typeface="Poppins" panose="00000500000000000000" pitchFamily="2" charset="0"/>
              </a:rPr>
              <a:t>Our Mission, Vision, and Values</a:t>
            </a:r>
            <a:br>
              <a:rPr lang="en-US" dirty="0"/>
            </a:br>
            <a:endParaRPr dirty="0"/>
          </a:p>
        </p:txBody>
      </p:sp>
      <p:sp>
        <p:nvSpPr>
          <p:cNvPr id="4" name="Subtitle 3">
            <a:extLst>
              <a:ext uri="{FF2B5EF4-FFF2-40B4-BE49-F238E27FC236}">
                <a16:creationId xmlns:a16="http://schemas.microsoft.com/office/drawing/2014/main" id="{855E5F30-E587-1EF9-55F8-5D5FF1E569DF}"/>
              </a:ext>
            </a:extLst>
          </p:cNvPr>
          <p:cNvSpPr>
            <a:spLocks noGrp="1"/>
          </p:cNvSpPr>
          <p:nvPr>
            <p:ph type="subTitle" idx="13"/>
          </p:nvPr>
        </p:nvSpPr>
        <p:spPr>
          <a:xfrm>
            <a:off x="0" y="1412875"/>
            <a:ext cx="12192000" cy="388938"/>
          </a:xfrm>
          <a:solidFill>
            <a:schemeClr val="bg2"/>
          </a:solidFill>
          <a:ln>
            <a:solidFill>
              <a:schemeClr val="bg1">
                <a:lumMod val="75000"/>
              </a:schemeClr>
            </a:solidFill>
          </a:ln>
        </p:spPr>
        <p:txBody>
          <a:bodyPr/>
          <a:lstStyle/>
          <a:p>
            <a:pPr algn="ctr" defTabSz="914377" fontAlgn="auto">
              <a:spcAft>
                <a:spcPts val="0"/>
              </a:spcAft>
              <a:defRPr/>
            </a:pPr>
            <a:r>
              <a:rPr lang="en-US" b="1" dirty="0">
                <a:latin typeface="Poppins" panose="00000500000000000000" pitchFamily="2" charset="0"/>
                <a:cs typeface="Poppins" panose="00000500000000000000" pitchFamily="2" charset="0"/>
              </a:rPr>
              <a:t>Scientific and Technological Innovation</a:t>
            </a:r>
          </a:p>
        </p:txBody>
      </p:sp>
      <p:sp>
        <p:nvSpPr>
          <p:cNvPr id="7" name="Rectangle 6">
            <a:extLst>
              <a:ext uri="{FF2B5EF4-FFF2-40B4-BE49-F238E27FC236}">
                <a16:creationId xmlns:a16="http://schemas.microsoft.com/office/drawing/2014/main" id="{F7303580-F5CC-D5EE-0C1D-53E667683DC0}"/>
              </a:ext>
            </a:extLst>
          </p:cNvPr>
          <p:cNvSpPr/>
          <p:nvPr/>
        </p:nvSpPr>
        <p:spPr>
          <a:xfrm>
            <a:off x="304800" y="4411663"/>
            <a:ext cx="11582400" cy="88265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10" name="Rectangle 9">
            <a:extLst>
              <a:ext uri="{FF2B5EF4-FFF2-40B4-BE49-F238E27FC236}">
                <a16:creationId xmlns:a16="http://schemas.microsoft.com/office/drawing/2014/main" id="{9926E7FC-ECF2-16CF-653D-72E8C9A9EBA6}"/>
              </a:ext>
            </a:extLst>
          </p:cNvPr>
          <p:cNvSpPr/>
          <p:nvPr/>
        </p:nvSpPr>
        <p:spPr>
          <a:xfrm>
            <a:off x="1897063"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9159" name="TextBox 10">
            <a:extLst>
              <a:ext uri="{FF2B5EF4-FFF2-40B4-BE49-F238E27FC236}">
                <a16:creationId xmlns:a16="http://schemas.microsoft.com/office/drawing/2014/main" id="{E2A0B431-6D23-7089-ADC8-5A00FAE60B4D}"/>
              </a:ext>
            </a:extLst>
          </p:cNvPr>
          <p:cNvSpPr txBox="1">
            <a:spLocks noChangeArrowheads="1"/>
          </p:cNvSpPr>
          <p:nvPr/>
        </p:nvSpPr>
        <p:spPr bwMode="auto">
          <a:xfrm>
            <a:off x="1897063" y="201136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12" name="Picture 11" descr="Cheers with solid fill">
            <a:extLst>
              <a:ext uri="{FF2B5EF4-FFF2-40B4-BE49-F238E27FC236}">
                <a16:creationId xmlns:a16="http://schemas.microsoft.com/office/drawing/2014/main" id="{B2F73362-D3C4-8135-A890-D96E2E4CCF4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24807" y="2198688"/>
            <a:ext cx="1309687" cy="1309687"/>
          </a:xfrm>
          <a:prstGeom prst="rect">
            <a:avLst/>
          </a:prstGeom>
        </p:spPr>
      </p:pic>
      <p:sp>
        <p:nvSpPr>
          <p:cNvPr id="13" name="TextBox 12">
            <a:extLst>
              <a:ext uri="{FF2B5EF4-FFF2-40B4-BE49-F238E27FC236}">
                <a16:creationId xmlns:a16="http://schemas.microsoft.com/office/drawing/2014/main" id="{34C85F74-86E1-1CE8-9295-66D59EA04D28}"/>
              </a:ext>
            </a:extLst>
          </p:cNvPr>
          <p:cNvSpPr txBox="1"/>
          <p:nvPr/>
        </p:nvSpPr>
        <p:spPr>
          <a:xfrm>
            <a:off x="414337" y="3695700"/>
            <a:ext cx="3589338" cy="2400081"/>
          </a:xfrm>
          <a:prstGeom prst="rect">
            <a:avLst/>
          </a:prstGeom>
          <a:solidFill>
            <a:schemeClr val="accent3">
              <a:lumMod val="20000"/>
              <a:lumOff val="80000"/>
            </a:schemeClr>
          </a:solidFill>
          <a:ln>
            <a:noFill/>
          </a:ln>
        </p:spPr>
        <p:txBody>
          <a:bodyPr lIns="0" tIns="0" rIns="0" bIns="0">
            <a:spAutoFit/>
          </a:bodyPr>
          <a:lstStyle/>
          <a:p>
            <a:pPr algn="ctr" eaLnBrk="1" fontAlgn="auto" hangingPunct="1">
              <a:spcBef>
                <a:spcPts val="0"/>
              </a:spcBef>
              <a:spcAft>
                <a:spcPts val="0"/>
              </a:spcAft>
              <a:defRPr/>
            </a:pPr>
            <a:endParaRPr lang="en-CA" sz="1733" b="1" dirty="0">
              <a:solidFill>
                <a:schemeClr val="accent3">
                  <a:lumMod val="40000"/>
                  <a:lumOff val="60000"/>
                </a:schemeClr>
              </a:solidFill>
              <a:latin typeface="Raleway" pitchFamily="2" charset="0"/>
            </a:endParaRPr>
          </a:p>
          <a:p>
            <a:pPr algn="ctr" eaLnBrk="1" fontAlgn="auto" hangingPunct="1">
              <a:spcBef>
                <a:spcPts val="0"/>
              </a:spcBef>
              <a:spcAft>
                <a:spcPts val="0"/>
              </a:spcAft>
              <a:defRPr/>
            </a:pPr>
            <a:r>
              <a:rPr lang="en-CA" sz="1733" b="1" dirty="0">
                <a:solidFill>
                  <a:schemeClr val="tx2">
                    <a:lumMod val="75000"/>
                  </a:schemeClr>
                </a:solidFill>
                <a:latin typeface="Raleway" pitchFamily="2" charset="0"/>
              </a:rPr>
              <a:t>Mission: Supporting Global Transformation</a:t>
            </a:r>
          </a:p>
          <a:p>
            <a:pPr algn="ctr" eaLnBrk="1" fontAlgn="auto" hangingPunct="1">
              <a:spcBef>
                <a:spcPts val="0"/>
              </a:spcBef>
              <a:spcAft>
                <a:spcPts val="0"/>
              </a:spcAft>
              <a:defRPr/>
            </a:pPr>
            <a:r>
              <a:rPr lang="en-US" sz="1733" dirty="0">
                <a:solidFill>
                  <a:schemeClr val="tx2">
                    <a:lumMod val="75000"/>
                  </a:schemeClr>
                </a:solidFill>
                <a:latin typeface="Raleway" pitchFamily="2" charset="0"/>
              </a:rPr>
              <a:t>To drive significant, positive change through collaborative research that tackles global challenges in human contexts.</a:t>
            </a:r>
          </a:p>
          <a:p>
            <a:pPr algn="ctr" eaLnBrk="1" fontAlgn="auto" hangingPunct="1">
              <a:spcBef>
                <a:spcPts val="0"/>
              </a:spcBef>
              <a:spcAft>
                <a:spcPts val="0"/>
              </a:spcAft>
              <a:defRPr/>
            </a:pPr>
            <a:endParaRPr lang="en-US" sz="1733" dirty="0">
              <a:solidFill>
                <a:schemeClr val="tx2">
                  <a:lumMod val="75000"/>
                </a:schemeClr>
              </a:solidFill>
              <a:latin typeface="Raleway" pitchFamily="2" charset="0"/>
            </a:endParaRPr>
          </a:p>
          <a:p>
            <a:pPr algn="ctr" eaLnBrk="1" fontAlgn="auto" hangingPunct="1">
              <a:spcBef>
                <a:spcPts val="0"/>
              </a:spcBef>
              <a:spcAft>
                <a:spcPts val="0"/>
              </a:spcAft>
              <a:defRPr/>
            </a:pPr>
            <a:endParaRPr lang="en-US" sz="1733" dirty="0">
              <a:solidFill>
                <a:schemeClr val="tx2">
                  <a:lumMod val="75000"/>
                </a:schemeClr>
              </a:solidFill>
              <a:latin typeface="Raleway" pitchFamily="2" charset="0"/>
            </a:endParaRPr>
          </a:p>
        </p:txBody>
      </p:sp>
      <p:sp>
        <p:nvSpPr>
          <p:cNvPr id="15" name="Rectangle 14">
            <a:extLst>
              <a:ext uri="{FF2B5EF4-FFF2-40B4-BE49-F238E27FC236}">
                <a16:creationId xmlns:a16="http://schemas.microsoft.com/office/drawing/2014/main" id="{5F1B23CC-CE5F-6B24-3BC0-E829FE5939EA}"/>
              </a:ext>
            </a:extLst>
          </p:cNvPr>
          <p:cNvSpPr/>
          <p:nvPr/>
        </p:nvSpPr>
        <p:spPr>
          <a:xfrm>
            <a:off x="5892800"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9163" name="TextBox 15">
            <a:extLst>
              <a:ext uri="{FF2B5EF4-FFF2-40B4-BE49-F238E27FC236}">
                <a16:creationId xmlns:a16="http://schemas.microsoft.com/office/drawing/2014/main" id="{BB1BF935-9771-A29D-EFF0-8DFE1F651409}"/>
              </a:ext>
            </a:extLst>
          </p:cNvPr>
          <p:cNvSpPr txBox="1">
            <a:spLocks noChangeArrowheads="1"/>
          </p:cNvSpPr>
          <p:nvPr/>
        </p:nvSpPr>
        <p:spPr bwMode="auto">
          <a:xfrm>
            <a:off x="5892800" y="201136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17" name="Picture 16" descr="Group brainstorm with solid fill">
            <a:extLst>
              <a:ext uri="{FF2B5EF4-FFF2-40B4-BE49-F238E27FC236}">
                <a16:creationId xmlns:a16="http://schemas.microsoft.com/office/drawing/2014/main" id="{E80A5025-2921-F8ED-5FE2-808B4AD7C5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45125" y="2126456"/>
            <a:ext cx="1309687" cy="1309687"/>
          </a:xfrm>
          <a:prstGeom prst="rect">
            <a:avLst/>
          </a:prstGeom>
        </p:spPr>
      </p:pic>
      <p:sp>
        <p:nvSpPr>
          <p:cNvPr id="18" name="TextBox 17">
            <a:extLst>
              <a:ext uri="{FF2B5EF4-FFF2-40B4-BE49-F238E27FC236}">
                <a16:creationId xmlns:a16="http://schemas.microsoft.com/office/drawing/2014/main" id="{5B720C5E-7CD0-B9F3-D254-F774BFF9A63D}"/>
              </a:ext>
            </a:extLst>
          </p:cNvPr>
          <p:cNvSpPr txBox="1"/>
          <p:nvPr/>
        </p:nvSpPr>
        <p:spPr>
          <a:xfrm>
            <a:off x="4301331" y="3698875"/>
            <a:ext cx="3589337" cy="2400081"/>
          </a:xfrm>
          <a:prstGeom prst="rect">
            <a:avLst/>
          </a:prstGeom>
          <a:solidFill>
            <a:schemeClr val="tx2">
              <a:lumMod val="20000"/>
              <a:lumOff val="80000"/>
            </a:schemeClr>
          </a:solidFill>
          <a:ln>
            <a:noFill/>
          </a:ln>
        </p:spPr>
        <p:txBody>
          <a:bodyPr lIns="0" tIns="0" rIns="0" bIns="0">
            <a:spAutoFit/>
          </a:bodyPr>
          <a:lstStyle/>
          <a:p>
            <a:pPr algn="ctr" eaLnBrk="1" fontAlgn="auto" hangingPunct="1">
              <a:spcBef>
                <a:spcPts val="0"/>
              </a:spcBef>
              <a:spcAft>
                <a:spcPts val="0"/>
              </a:spcAft>
              <a:defRPr/>
            </a:pPr>
            <a:endParaRPr lang="en-CA" sz="1733" b="1" dirty="0">
              <a:solidFill>
                <a:schemeClr val="tx2">
                  <a:lumMod val="75000"/>
                </a:schemeClr>
              </a:solidFill>
              <a:latin typeface="Raleway" pitchFamily="2" charset="0"/>
            </a:endParaRPr>
          </a:p>
          <a:p>
            <a:pPr algn="ctr" eaLnBrk="1" fontAlgn="auto" hangingPunct="1">
              <a:spcBef>
                <a:spcPts val="0"/>
              </a:spcBef>
              <a:spcAft>
                <a:spcPts val="0"/>
              </a:spcAft>
              <a:defRPr/>
            </a:pPr>
            <a:r>
              <a:rPr lang="en-CA" sz="1733" b="1" dirty="0">
                <a:solidFill>
                  <a:schemeClr val="tx2">
                    <a:lumMod val="75000"/>
                  </a:schemeClr>
                </a:solidFill>
                <a:latin typeface="Raleway" pitchFamily="2" charset="0"/>
              </a:rPr>
              <a:t>Vision: Connected, collaborative ecosystem</a:t>
            </a:r>
          </a:p>
          <a:p>
            <a:pPr algn="ctr" eaLnBrk="1" fontAlgn="auto" hangingPunct="1">
              <a:spcBef>
                <a:spcPts val="0"/>
              </a:spcBef>
              <a:spcAft>
                <a:spcPts val="0"/>
              </a:spcAft>
              <a:defRPr/>
            </a:pPr>
            <a:r>
              <a:rPr lang="en-US" sz="1733" dirty="0">
                <a:solidFill>
                  <a:schemeClr val="tx2">
                    <a:lumMod val="75000"/>
                  </a:schemeClr>
                </a:solidFill>
                <a:latin typeface="Raleway" pitchFamily="2" charset="0"/>
              </a:rPr>
              <a:t>Building a network that fosters interdisciplinary cooperation among scholars, practitioners, and communities to share knowledge and innovate collectively.</a:t>
            </a:r>
          </a:p>
          <a:p>
            <a:pPr algn="ctr" eaLnBrk="1" fontAlgn="auto" hangingPunct="1">
              <a:spcBef>
                <a:spcPts val="0"/>
              </a:spcBef>
              <a:spcAft>
                <a:spcPts val="0"/>
              </a:spcAft>
              <a:defRPr/>
            </a:pPr>
            <a:endParaRPr lang="en-US" sz="1733" dirty="0">
              <a:solidFill>
                <a:schemeClr val="tx2">
                  <a:lumMod val="75000"/>
                </a:schemeClr>
              </a:solidFill>
              <a:latin typeface="Raleway" pitchFamily="2" charset="0"/>
            </a:endParaRPr>
          </a:p>
        </p:txBody>
      </p:sp>
      <p:sp>
        <p:nvSpPr>
          <p:cNvPr id="20" name="Rectangle 19">
            <a:extLst>
              <a:ext uri="{FF2B5EF4-FFF2-40B4-BE49-F238E27FC236}">
                <a16:creationId xmlns:a16="http://schemas.microsoft.com/office/drawing/2014/main" id="{101CA5BC-D6C4-6523-13F9-4713F7D588E4}"/>
              </a:ext>
            </a:extLst>
          </p:cNvPr>
          <p:cNvSpPr/>
          <p:nvPr/>
        </p:nvSpPr>
        <p:spPr>
          <a:xfrm>
            <a:off x="9888538" y="2011363"/>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sz="2400"/>
          </a:p>
        </p:txBody>
      </p:sp>
      <p:sp>
        <p:nvSpPr>
          <p:cNvPr id="49167" name="TextBox 20">
            <a:extLst>
              <a:ext uri="{FF2B5EF4-FFF2-40B4-BE49-F238E27FC236}">
                <a16:creationId xmlns:a16="http://schemas.microsoft.com/office/drawing/2014/main" id="{487D95F3-C5C3-4BCD-73C7-DD78329EEF5C}"/>
              </a:ext>
            </a:extLst>
          </p:cNvPr>
          <p:cNvSpPr txBox="1">
            <a:spLocks noChangeArrowheads="1"/>
          </p:cNvSpPr>
          <p:nvPr/>
        </p:nvSpPr>
        <p:spPr bwMode="auto">
          <a:xfrm>
            <a:off x="10036175" y="2195513"/>
            <a:ext cx="40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endParaRPr lang="en-US" altLang="en-US" sz="2400"/>
          </a:p>
        </p:txBody>
      </p:sp>
      <p:pic>
        <p:nvPicPr>
          <p:cNvPr id="22" name="Picture 21" descr="Earth globe: Americas with solid fill">
            <a:extLst>
              <a:ext uri="{FF2B5EF4-FFF2-40B4-BE49-F238E27FC236}">
                <a16:creationId xmlns:a16="http://schemas.microsoft.com/office/drawing/2014/main" id="{6DD8B222-8D02-8C16-BCEA-C7D09984638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54357" y="2233613"/>
            <a:ext cx="1274762" cy="1274762"/>
          </a:xfrm>
          <a:prstGeom prst="rect">
            <a:avLst/>
          </a:prstGeom>
        </p:spPr>
      </p:pic>
      <p:sp>
        <p:nvSpPr>
          <p:cNvPr id="23" name="TextBox 22">
            <a:extLst>
              <a:ext uri="{FF2B5EF4-FFF2-40B4-BE49-F238E27FC236}">
                <a16:creationId xmlns:a16="http://schemas.microsoft.com/office/drawing/2014/main" id="{12C47213-F874-CE15-7D2E-8FFDF2244167}"/>
              </a:ext>
            </a:extLst>
          </p:cNvPr>
          <p:cNvSpPr txBox="1"/>
          <p:nvPr/>
        </p:nvSpPr>
        <p:spPr>
          <a:xfrm>
            <a:off x="8186738" y="3695699"/>
            <a:ext cx="3700462" cy="2400081"/>
          </a:xfrm>
          <a:prstGeom prst="rect">
            <a:avLst/>
          </a:prstGeom>
          <a:solidFill>
            <a:schemeClr val="accent4">
              <a:lumMod val="60000"/>
              <a:lumOff val="40000"/>
            </a:schemeClr>
          </a:solidFill>
          <a:ln>
            <a:noFill/>
          </a:ln>
        </p:spPr>
        <p:txBody>
          <a:bodyPr lIns="0" tIns="0" rIns="0" bIns="0">
            <a:spAutoFit/>
          </a:bodyPr>
          <a:lstStyle/>
          <a:p>
            <a:pPr algn="ctr" eaLnBrk="1" fontAlgn="auto" hangingPunct="1">
              <a:spcBef>
                <a:spcPts val="0"/>
              </a:spcBef>
              <a:spcAft>
                <a:spcPts val="0"/>
              </a:spcAft>
              <a:defRPr/>
            </a:pPr>
            <a:endParaRPr lang="en-US" sz="1733" b="1" dirty="0">
              <a:solidFill>
                <a:schemeClr val="tx2">
                  <a:lumMod val="75000"/>
                </a:schemeClr>
              </a:solidFill>
              <a:latin typeface="Raleway" pitchFamily="2" charset="0"/>
            </a:endParaRPr>
          </a:p>
          <a:p>
            <a:pPr algn="ctr" eaLnBrk="1" fontAlgn="auto" hangingPunct="1">
              <a:spcBef>
                <a:spcPts val="0"/>
              </a:spcBef>
              <a:spcAft>
                <a:spcPts val="0"/>
              </a:spcAft>
              <a:defRPr/>
            </a:pPr>
            <a:r>
              <a:rPr lang="en-US" sz="1733" b="1" dirty="0">
                <a:solidFill>
                  <a:schemeClr val="tx2">
                    <a:lumMod val="75000"/>
                  </a:schemeClr>
                </a:solidFill>
                <a:latin typeface="Raleway" pitchFamily="2" charset="0"/>
              </a:rPr>
              <a:t>Values: Co-creation, cultural sensitivity, ethical intelligence</a:t>
            </a:r>
          </a:p>
          <a:p>
            <a:pPr algn="ctr" eaLnBrk="1" fontAlgn="auto" hangingPunct="1">
              <a:spcBef>
                <a:spcPts val="0"/>
              </a:spcBef>
              <a:spcAft>
                <a:spcPts val="0"/>
              </a:spcAft>
              <a:defRPr/>
            </a:pPr>
            <a:r>
              <a:rPr lang="en-US" sz="1733" dirty="0">
                <a:solidFill>
                  <a:schemeClr val="tx2">
                    <a:lumMod val="75000"/>
                  </a:schemeClr>
                </a:solidFill>
                <a:latin typeface="Raleway" pitchFamily="2" charset="0"/>
              </a:rPr>
              <a:t>Grounding our work in respect for diverse cultural perspectives, emphasizing collaborative endeavors that prioritize ethical considerations in research.</a:t>
            </a:r>
          </a:p>
          <a:p>
            <a:pPr algn="ctr" eaLnBrk="1" fontAlgn="auto" hangingPunct="1">
              <a:spcBef>
                <a:spcPts val="0"/>
              </a:spcBef>
              <a:spcAft>
                <a:spcPts val="0"/>
              </a:spcAft>
              <a:defRPr/>
            </a:pPr>
            <a:endParaRPr lang="en-US" sz="1733" dirty="0">
              <a:solidFill>
                <a:schemeClr val="tx2">
                  <a:lumMod val="75000"/>
                </a:schemeClr>
              </a:solidFill>
              <a:latin typeface="Raleway" pitchFamily="2" charset="0"/>
            </a:endParaRPr>
          </a:p>
        </p:txBody>
      </p:sp>
    </p:spTree>
  </p:cSld>
  <p:clrMapOvr>
    <a:masterClrMapping/>
  </p:clrMapOvr>
</p:sld>
</file>

<file path=ppt/theme/theme1.xml><?xml version="1.0" encoding="utf-8"?>
<a:theme xmlns:a="http://schemas.openxmlformats.org/drawingml/2006/main" name="Office Theme">
  <a:themeElements>
    <a:clrScheme name="SolxPlus">
      <a:dk1>
        <a:srgbClr val="B8D2D9"/>
      </a:dk1>
      <a:lt1>
        <a:srgbClr val="FFFFFF"/>
      </a:lt1>
      <a:dk2>
        <a:srgbClr val="538D9D"/>
      </a:dk2>
      <a:lt2>
        <a:srgbClr val="0F4861"/>
      </a:lt2>
      <a:accent1>
        <a:srgbClr val="538D9D"/>
      </a:accent1>
      <a:accent2>
        <a:srgbClr val="EE7311"/>
      </a:accent2>
      <a:accent3>
        <a:srgbClr val="E4CDA7"/>
      </a:accent3>
      <a:accent4>
        <a:srgbClr val="F4A261"/>
      </a:accent4>
      <a:accent5>
        <a:srgbClr val="A89F9C"/>
      </a:accent5>
      <a:accent6>
        <a:srgbClr val="000000"/>
      </a:accent6>
      <a:hlink>
        <a:srgbClr val="45B0E1"/>
      </a:hlink>
      <a:folHlink>
        <a:srgbClr val="45B0E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SolxPlus">
      <a:dk1>
        <a:srgbClr val="B8D2D9"/>
      </a:dk1>
      <a:lt1>
        <a:srgbClr val="FFFFFF"/>
      </a:lt1>
      <a:dk2>
        <a:srgbClr val="538D9D"/>
      </a:dk2>
      <a:lt2>
        <a:srgbClr val="0F4861"/>
      </a:lt2>
      <a:accent1>
        <a:srgbClr val="538D9D"/>
      </a:accent1>
      <a:accent2>
        <a:srgbClr val="EE7311"/>
      </a:accent2>
      <a:accent3>
        <a:srgbClr val="E4CDA7"/>
      </a:accent3>
      <a:accent4>
        <a:srgbClr val="F4A261"/>
      </a:accent4>
      <a:accent5>
        <a:srgbClr val="A89F9C"/>
      </a:accent5>
      <a:accent6>
        <a:srgbClr val="000000"/>
      </a:accent6>
      <a:hlink>
        <a:srgbClr val="45B0E1"/>
      </a:hlink>
      <a:folHlink>
        <a:srgbClr val="45B0E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32636BCF711C4D811D1CB34DCFA272" ma:contentTypeVersion="16" ma:contentTypeDescription="Create a new document." ma:contentTypeScope="" ma:versionID="60486cf73291e47e7bc0cc08fd35f2f1">
  <xsd:schema xmlns:xsd="http://www.w3.org/2001/XMLSchema" xmlns:xs="http://www.w3.org/2001/XMLSchema" xmlns:p="http://schemas.microsoft.com/office/2006/metadata/properties" xmlns:ns2="84b74f1a-0904-4c33-8887-564ab5eb0976" xmlns:ns3="f4b40a01-6ba9-4add-80c1-ba9287e09473" targetNamespace="http://schemas.microsoft.com/office/2006/metadata/properties" ma:root="true" ma:fieldsID="1d3e6f7846425f13282e85df8da46dae" ns2:_="" ns3:_="">
    <xsd:import namespace="84b74f1a-0904-4c33-8887-564ab5eb0976"/>
    <xsd:import namespace="f4b40a01-6ba9-4add-80c1-ba9287e094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74f1a-0904-4c33-8887-564ab5eb09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24f24bf-31d1-448b-8576-41ee23df5d0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b40a01-6ba9-4add-80c1-ba9287e0947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67e1250-d640-436c-aa27-7595f534a03b}" ma:internalName="TaxCatchAll" ma:showField="CatchAllData" ma:web="f4b40a01-6ba9-4add-80c1-ba9287e094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4b40a01-6ba9-4add-80c1-ba9287e09473" xsi:nil="true"/>
    <lcf76f155ced4ddcb4097134ff3c332f xmlns="84b74f1a-0904-4c33-8887-564ab5eb09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011A66-99F7-413D-B83A-5C84D10169CE}"/>
</file>

<file path=customXml/itemProps2.xml><?xml version="1.0" encoding="utf-8"?>
<ds:datastoreItem xmlns:ds="http://schemas.openxmlformats.org/officeDocument/2006/customXml" ds:itemID="{9C701D91-6F1E-4D33-9754-88A274FC5CAA}"/>
</file>

<file path=customXml/itemProps3.xml><?xml version="1.0" encoding="utf-8"?>
<ds:datastoreItem xmlns:ds="http://schemas.openxmlformats.org/officeDocument/2006/customXml" ds:itemID="{864509F9-1D39-4EAE-ACD7-99ABA8005B92}"/>
</file>

<file path=docProps/app.xml><?xml version="1.0" encoding="utf-8"?>
<Properties xmlns="http://schemas.openxmlformats.org/officeDocument/2006/extended-properties" xmlns:vt="http://schemas.openxmlformats.org/officeDocument/2006/docPropsVTypes">
  <Template>Office Theme</Template>
  <TotalTime>25108</TotalTime>
  <Words>1391</Words>
  <Application>Microsoft Office PowerPoint</Application>
  <PresentationFormat>Widescreen</PresentationFormat>
  <Paragraphs>119</Paragraphs>
  <Slides>8</Slides>
  <Notes>8</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Aptos</vt:lpstr>
      <vt:lpstr>Aptos Display</vt:lpstr>
      <vt:lpstr>Arial</vt:lpstr>
      <vt:lpstr>Calibri</vt:lpstr>
      <vt:lpstr>Poppins</vt:lpstr>
      <vt:lpstr>Raleway</vt:lpstr>
      <vt:lpstr>Office Theme</vt:lpstr>
      <vt:lpstr>1_Office Theme</vt:lpstr>
      <vt:lpstr>  Solxplus Global   Ethical Innovation through Intelligent Collaboration</vt:lpstr>
      <vt:lpstr>Introduction to Solxplus Global Consortium</vt:lpstr>
      <vt:lpstr>  What We Do Engineering Transformation Through Human Centered Design  </vt:lpstr>
      <vt:lpstr> Why Us Global Community Advancing Impact and Innovation  </vt:lpstr>
      <vt:lpstr>Areas of Interest </vt:lpstr>
      <vt:lpstr>What We’re Looking For</vt:lpstr>
      <vt:lpstr>SolxPlus Group</vt:lpstr>
      <vt:lpstr>Our Mission, Vision, and Values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Norwood</dc:creator>
  <cp:lastModifiedBy>Laura Norwood</cp:lastModifiedBy>
  <cp:revision>54</cp:revision>
  <dcterms:created xsi:type="dcterms:W3CDTF">2025-02-22T17:45:03Z</dcterms:created>
  <dcterms:modified xsi:type="dcterms:W3CDTF">2025-05-25T15:38:03Z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0x0101004132636BCF711C4D811D1CB34DCFA272</vt:lpwstr>
  </property>
</Properties>
</file>