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679" r:id="rId2"/>
    <p:sldId id="262" r:id="rId3"/>
    <p:sldId id="261" r:id="rId4"/>
    <p:sldId id="276" r:id="rId5"/>
    <p:sldId id="478" r:id="rId6"/>
    <p:sldId id="324" r:id="rId7"/>
    <p:sldId id="354" r:id="rId8"/>
    <p:sldId id="680" r:id="rId9"/>
    <p:sldId id="499" r:id="rId10"/>
    <p:sldId id="678" r:id="rId11"/>
    <p:sldId id="263" r:id="rId12"/>
    <p:sldId id="264" r:id="rId13"/>
    <p:sldId id="265" r:id="rId14"/>
    <p:sldId id="337" r:id="rId15"/>
    <p:sldId id="676" r:id="rId16"/>
    <p:sldId id="294" r:id="rId17"/>
    <p:sldId id="355" r:id="rId18"/>
    <p:sldId id="27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 LARRE" initials="OL" lastIdx="5" clrIdx="0">
    <p:extLst>
      <p:ext uri="{19B8F6BF-5375-455C-9EA6-DF929625EA0E}">
        <p15:presenceInfo xmlns:p15="http://schemas.microsoft.com/office/powerpoint/2012/main" userId="Olivier LAR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E0"/>
    <a:srgbClr val="FFFFFF"/>
    <a:srgbClr val="FF6600"/>
    <a:srgbClr val="669900"/>
    <a:srgbClr val="EB6350"/>
    <a:srgbClr val="86BF58"/>
    <a:srgbClr val="010101"/>
    <a:srgbClr val="73C4BC"/>
    <a:srgbClr val="3771C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0C3BD0-4B34-4093-9D28-584A5BFFF664}" v="11" dt="2025-05-20T10:29:57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0724" autoAdjust="0"/>
  </p:normalViewPr>
  <p:slideViewPr>
    <p:cSldViewPr snapToGrid="0">
      <p:cViewPr varScale="1">
        <p:scale>
          <a:sx n="76" d="100"/>
          <a:sy n="76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7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ARAMBARRI" userId="b4fdca1a-b7db-4772-b84b-b022a00df8b2" providerId="ADAL" clId="{DE0C3BD0-4B34-4093-9D28-584A5BFFF664}"/>
    <pc:docChg chg="undo custSel addSld delSld modSld sldOrd">
      <pc:chgData name="Jon ARAMBARRI" userId="b4fdca1a-b7db-4772-b84b-b022a00df8b2" providerId="ADAL" clId="{DE0C3BD0-4B34-4093-9D28-584A5BFFF664}" dt="2025-05-20T10:30:21.832" v="84" actId="47"/>
      <pc:docMkLst>
        <pc:docMk/>
      </pc:docMkLst>
      <pc:sldChg chg="del">
        <pc:chgData name="Jon ARAMBARRI" userId="b4fdca1a-b7db-4772-b84b-b022a00df8b2" providerId="ADAL" clId="{DE0C3BD0-4B34-4093-9D28-584A5BFFF664}" dt="2025-05-20T10:21:25.294" v="19" actId="2696"/>
        <pc:sldMkLst>
          <pc:docMk/>
          <pc:sldMk cId="3711372006" sldId="256"/>
        </pc:sldMkLst>
      </pc:sldChg>
      <pc:sldChg chg="add del">
        <pc:chgData name="Jon ARAMBARRI" userId="b4fdca1a-b7db-4772-b84b-b022a00df8b2" providerId="ADAL" clId="{DE0C3BD0-4B34-4093-9D28-584A5BFFF664}" dt="2025-05-20T10:21:48.523" v="21" actId="47"/>
        <pc:sldMkLst>
          <pc:docMk/>
          <pc:sldMk cId="0" sldId="257"/>
        </pc:sldMkLst>
      </pc:sldChg>
      <pc:sldChg chg="addSp delSp modSp add del mod">
        <pc:chgData name="Jon ARAMBARRI" userId="b4fdca1a-b7db-4772-b84b-b022a00df8b2" providerId="ADAL" clId="{DE0C3BD0-4B34-4093-9D28-584A5BFFF664}" dt="2025-05-20T10:30:01.847" v="82" actId="2696"/>
        <pc:sldMkLst>
          <pc:docMk/>
          <pc:sldMk cId="0" sldId="258"/>
        </pc:sldMkLst>
        <pc:spChg chg="mod">
          <ac:chgData name="Jon ARAMBARRI" userId="b4fdca1a-b7db-4772-b84b-b022a00df8b2" providerId="ADAL" clId="{DE0C3BD0-4B34-4093-9D28-584A5BFFF664}" dt="2025-05-20T10:22:32.768" v="24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Jon ARAMBARRI" userId="b4fdca1a-b7db-4772-b84b-b022a00df8b2" providerId="ADAL" clId="{DE0C3BD0-4B34-4093-9D28-584A5BFFF664}" dt="2025-05-20T10:22:39.918" v="27" actId="14100"/>
          <ac:spMkLst>
            <pc:docMk/>
            <pc:sldMk cId="0" sldId="258"/>
            <ac:spMk id="4" creationId="{00000000-0000-0000-0000-000000000000}"/>
          </ac:spMkLst>
        </pc:spChg>
        <pc:spChg chg="mod">
          <ac:chgData name="Jon ARAMBARRI" userId="b4fdca1a-b7db-4772-b84b-b022a00df8b2" providerId="ADAL" clId="{DE0C3BD0-4B34-4093-9D28-584A5BFFF664}" dt="2025-05-20T10:29:44.305" v="77"/>
          <ac:spMkLst>
            <pc:docMk/>
            <pc:sldMk cId="0" sldId="258"/>
            <ac:spMk id="12" creationId="{B6034A71-8DB5-6625-7B52-5E37A28AD28C}"/>
          </ac:spMkLst>
        </pc:spChg>
        <pc:spChg chg="mod">
          <ac:chgData name="Jon ARAMBARRI" userId="b4fdca1a-b7db-4772-b84b-b022a00df8b2" providerId="ADAL" clId="{DE0C3BD0-4B34-4093-9D28-584A5BFFF664}" dt="2025-05-20T10:29:44.305" v="77"/>
          <ac:spMkLst>
            <pc:docMk/>
            <pc:sldMk cId="0" sldId="258"/>
            <ac:spMk id="14" creationId="{88FC5912-B663-E18F-390D-4FAE3D28C421}"/>
          </ac:spMkLst>
        </pc:spChg>
        <pc:spChg chg="mod">
          <ac:chgData name="Jon ARAMBARRI" userId="b4fdca1a-b7db-4772-b84b-b022a00df8b2" providerId="ADAL" clId="{DE0C3BD0-4B34-4093-9D28-584A5BFFF664}" dt="2025-05-20T10:29:44.305" v="77"/>
          <ac:spMkLst>
            <pc:docMk/>
            <pc:sldMk cId="0" sldId="258"/>
            <ac:spMk id="16" creationId="{69BE14B9-CDFF-11F0-56BC-F27F21E7BE85}"/>
          </ac:spMkLst>
        </pc:spChg>
        <pc:spChg chg="mod">
          <ac:chgData name="Jon ARAMBARRI" userId="b4fdca1a-b7db-4772-b84b-b022a00df8b2" providerId="ADAL" clId="{DE0C3BD0-4B34-4093-9D28-584A5BFFF664}" dt="2025-05-20T10:29:44.305" v="77"/>
          <ac:spMkLst>
            <pc:docMk/>
            <pc:sldMk cId="0" sldId="258"/>
            <ac:spMk id="18" creationId="{13F2EF88-C41B-D47A-3D0D-225CDBFD1DB3}"/>
          </ac:spMkLst>
        </pc:spChg>
        <pc:spChg chg="mod">
          <ac:chgData name="Jon ARAMBARRI" userId="b4fdca1a-b7db-4772-b84b-b022a00df8b2" providerId="ADAL" clId="{DE0C3BD0-4B34-4093-9D28-584A5BFFF664}" dt="2025-05-20T10:29:44.305" v="77"/>
          <ac:spMkLst>
            <pc:docMk/>
            <pc:sldMk cId="0" sldId="258"/>
            <ac:spMk id="20" creationId="{1B3AC3E1-BA26-42F0-E8F8-EF66EB83C304}"/>
          </ac:spMkLst>
        </pc:spChg>
        <pc:spChg chg="mod">
          <ac:chgData name="Jon ARAMBARRI" userId="b4fdca1a-b7db-4772-b84b-b022a00df8b2" providerId="ADAL" clId="{DE0C3BD0-4B34-4093-9D28-584A5BFFF664}" dt="2025-05-20T10:29:44.305" v="77"/>
          <ac:spMkLst>
            <pc:docMk/>
            <pc:sldMk cId="0" sldId="258"/>
            <ac:spMk id="23" creationId="{50AFE7C6-75DC-CC0E-21BB-ECB53D732136}"/>
          </ac:spMkLst>
        </pc:spChg>
        <pc:spChg chg="add mod">
          <ac:chgData name="Jon ARAMBARRI" userId="b4fdca1a-b7db-4772-b84b-b022a00df8b2" providerId="ADAL" clId="{DE0C3BD0-4B34-4093-9D28-584A5BFFF664}" dt="2025-05-20T10:29:56.825" v="81" actId="14100"/>
          <ac:spMkLst>
            <pc:docMk/>
            <pc:sldMk cId="0" sldId="258"/>
            <ac:spMk id="27" creationId="{47C33946-3811-82CD-E9FA-D7A1AF260E8D}"/>
          </ac:spMkLst>
        </pc:spChg>
        <pc:grpChg chg="del">
          <ac:chgData name="Jon ARAMBARRI" userId="b4fdca1a-b7db-4772-b84b-b022a00df8b2" providerId="ADAL" clId="{DE0C3BD0-4B34-4093-9D28-584A5BFFF664}" dt="2025-05-20T10:29:33.047" v="76" actId="478"/>
          <ac:grpSpMkLst>
            <pc:docMk/>
            <pc:sldMk cId="0" sldId="258"/>
            <ac:grpSpMk id="5" creationId="{00000000-0000-0000-0000-000000000000}"/>
          </ac:grpSpMkLst>
        </pc:grpChg>
        <pc:grpChg chg="mod">
          <ac:chgData name="Jon ARAMBARRI" userId="b4fdca1a-b7db-4772-b84b-b022a00df8b2" providerId="ADAL" clId="{DE0C3BD0-4B34-4093-9D28-584A5BFFF664}" dt="2025-05-20T10:29:56.825" v="81" actId="14100"/>
          <ac:grpSpMkLst>
            <pc:docMk/>
            <pc:sldMk cId="0" sldId="258"/>
            <ac:grpSpMk id="10" creationId="{E1F74C3C-8806-0A26-B3C1-5FAA364A534F}"/>
          </ac:grpSpMkLst>
        </pc:grpChg>
        <pc:picChg chg="mod">
          <ac:chgData name="Jon ARAMBARRI" userId="b4fdca1a-b7db-4772-b84b-b022a00df8b2" providerId="ADAL" clId="{DE0C3BD0-4B34-4093-9D28-584A5BFFF664}" dt="2025-05-20T10:29:44.305" v="77"/>
          <ac:picMkLst>
            <pc:docMk/>
            <pc:sldMk cId="0" sldId="258"/>
            <ac:picMk id="15" creationId="{E6A68BDD-2F4B-82ED-E521-E495A3846440}"/>
          </ac:picMkLst>
        </pc:picChg>
        <pc:picChg chg="mod">
          <ac:chgData name="Jon ARAMBARRI" userId="b4fdca1a-b7db-4772-b84b-b022a00df8b2" providerId="ADAL" clId="{DE0C3BD0-4B34-4093-9D28-584A5BFFF664}" dt="2025-05-20T10:29:44.305" v="77"/>
          <ac:picMkLst>
            <pc:docMk/>
            <pc:sldMk cId="0" sldId="258"/>
            <ac:picMk id="17" creationId="{0A6F718E-F07A-354F-DF45-F9FC92E5D411}"/>
          </ac:picMkLst>
        </pc:picChg>
        <pc:picChg chg="mod">
          <ac:chgData name="Jon ARAMBARRI" userId="b4fdca1a-b7db-4772-b84b-b022a00df8b2" providerId="ADAL" clId="{DE0C3BD0-4B34-4093-9D28-584A5BFFF664}" dt="2025-05-20T10:29:44.305" v="77"/>
          <ac:picMkLst>
            <pc:docMk/>
            <pc:sldMk cId="0" sldId="258"/>
            <ac:picMk id="22" creationId="{55F63F13-5F9D-D403-BEB2-3BE858E4CD88}"/>
          </ac:picMkLst>
        </pc:picChg>
        <pc:picChg chg="mod">
          <ac:chgData name="Jon ARAMBARRI" userId="b4fdca1a-b7db-4772-b84b-b022a00df8b2" providerId="ADAL" clId="{DE0C3BD0-4B34-4093-9D28-584A5BFFF664}" dt="2025-05-20T10:29:56.825" v="81" actId="14100"/>
          <ac:picMkLst>
            <pc:docMk/>
            <pc:sldMk cId="0" sldId="258"/>
            <ac:picMk id="28" creationId="{CE24568C-B293-9B0C-2A0C-6CB1787295F8}"/>
          </ac:picMkLst>
        </pc:picChg>
      </pc:sldChg>
      <pc:sldChg chg="modSp add del mod ord">
        <pc:chgData name="Jon ARAMBARRI" userId="b4fdca1a-b7db-4772-b84b-b022a00df8b2" providerId="ADAL" clId="{DE0C3BD0-4B34-4093-9D28-584A5BFFF664}" dt="2025-05-20T10:30:20.611" v="83" actId="47"/>
        <pc:sldMkLst>
          <pc:docMk/>
          <pc:sldMk cId="0" sldId="260"/>
        </pc:sldMkLst>
        <pc:spChg chg="mod">
          <ac:chgData name="Jon ARAMBARRI" userId="b4fdca1a-b7db-4772-b84b-b022a00df8b2" providerId="ADAL" clId="{DE0C3BD0-4B34-4093-9D28-584A5BFFF664}" dt="2025-05-20T10:20:40.864" v="10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Jon ARAMBARRI" userId="b4fdca1a-b7db-4772-b84b-b022a00df8b2" providerId="ADAL" clId="{DE0C3BD0-4B34-4093-9D28-584A5BFFF664}" dt="2025-05-20T10:25:11.581" v="52" actId="6549"/>
          <ac:spMkLst>
            <pc:docMk/>
            <pc:sldMk cId="0" sldId="260"/>
            <ac:spMk id="3" creationId="{00000000-0000-0000-0000-000000000000}"/>
          </ac:spMkLst>
        </pc:spChg>
        <pc:picChg chg="mod">
          <ac:chgData name="Jon ARAMBARRI" userId="b4fdca1a-b7db-4772-b84b-b022a00df8b2" providerId="ADAL" clId="{DE0C3BD0-4B34-4093-9D28-584A5BFFF664}" dt="2025-05-20T10:20:47.899" v="13" actId="1076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Jon ARAMBARRI" userId="b4fdca1a-b7db-4772-b84b-b022a00df8b2" providerId="ADAL" clId="{DE0C3BD0-4B34-4093-9D28-584A5BFFF664}" dt="2025-05-20T10:20:45.850" v="12" actId="1076"/>
          <ac:picMkLst>
            <pc:docMk/>
            <pc:sldMk cId="0" sldId="260"/>
            <ac:picMk id="5" creationId="{00000000-0000-0000-0000-000000000000}"/>
          </ac:picMkLst>
        </pc:picChg>
      </pc:sldChg>
      <pc:sldChg chg="modSp add mod ord">
        <pc:chgData name="Jon ARAMBARRI" userId="b4fdca1a-b7db-4772-b84b-b022a00df8b2" providerId="ADAL" clId="{DE0C3BD0-4B34-4093-9D28-584A5BFFF664}" dt="2025-05-20T10:20:04.453" v="4"/>
        <pc:sldMkLst>
          <pc:docMk/>
          <pc:sldMk cId="0" sldId="261"/>
        </pc:sldMkLst>
        <pc:spChg chg="mod">
          <ac:chgData name="Jon ARAMBARRI" userId="b4fdca1a-b7db-4772-b84b-b022a00df8b2" providerId="ADAL" clId="{DE0C3BD0-4B34-4093-9D28-584A5BFFF664}" dt="2025-05-20T10:19:55.304" v="2" actId="1076"/>
          <ac:spMkLst>
            <pc:docMk/>
            <pc:sldMk cId="0" sldId="261"/>
            <ac:spMk id="2" creationId="{00000000-0000-0000-0000-000000000000}"/>
          </ac:spMkLst>
        </pc:spChg>
      </pc:sldChg>
      <pc:sldChg chg="modSp add mod">
        <pc:chgData name="Jon ARAMBARRI" userId="b4fdca1a-b7db-4772-b84b-b022a00df8b2" providerId="ADAL" clId="{DE0C3BD0-4B34-4093-9D28-584A5BFFF664}" dt="2025-05-20T10:23:01.171" v="32" actId="1076"/>
        <pc:sldMkLst>
          <pc:docMk/>
          <pc:sldMk cId="0" sldId="263"/>
        </pc:sldMkLst>
        <pc:spChg chg="mod">
          <ac:chgData name="Jon ARAMBARRI" userId="b4fdca1a-b7db-4772-b84b-b022a00df8b2" providerId="ADAL" clId="{DE0C3BD0-4B34-4093-9D28-584A5BFFF664}" dt="2025-05-20T10:23:01.171" v="32" actId="1076"/>
          <ac:spMkLst>
            <pc:docMk/>
            <pc:sldMk cId="0" sldId="263"/>
            <ac:spMk id="2" creationId="{00000000-0000-0000-0000-000000000000}"/>
          </ac:spMkLst>
        </pc:spChg>
      </pc:sldChg>
      <pc:sldChg chg="modSp add mod">
        <pc:chgData name="Jon ARAMBARRI" userId="b4fdca1a-b7db-4772-b84b-b022a00df8b2" providerId="ADAL" clId="{DE0C3BD0-4B34-4093-9D28-584A5BFFF664}" dt="2025-05-20T10:23:04.498" v="33" actId="1076"/>
        <pc:sldMkLst>
          <pc:docMk/>
          <pc:sldMk cId="0" sldId="264"/>
        </pc:sldMkLst>
        <pc:spChg chg="mod">
          <ac:chgData name="Jon ARAMBARRI" userId="b4fdca1a-b7db-4772-b84b-b022a00df8b2" providerId="ADAL" clId="{DE0C3BD0-4B34-4093-9D28-584A5BFFF664}" dt="2025-05-20T10:23:04.498" v="33" actId="1076"/>
          <ac:spMkLst>
            <pc:docMk/>
            <pc:sldMk cId="0" sldId="264"/>
            <ac:spMk id="2" creationId="{00000000-0000-0000-0000-000000000000}"/>
          </ac:spMkLst>
        </pc:spChg>
      </pc:sldChg>
      <pc:sldChg chg="modSp add mod">
        <pc:chgData name="Jon ARAMBARRI" userId="b4fdca1a-b7db-4772-b84b-b022a00df8b2" providerId="ADAL" clId="{DE0C3BD0-4B34-4093-9D28-584A5BFFF664}" dt="2025-05-20T10:23:10.433" v="34" actId="1076"/>
        <pc:sldMkLst>
          <pc:docMk/>
          <pc:sldMk cId="0" sldId="265"/>
        </pc:sldMkLst>
        <pc:spChg chg="mod">
          <ac:chgData name="Jon ARAMBARRI" userId="b4fdca1a-b7db-4772-b84b-b022a00df8b2" providerId="ADAL" clId="{DE0C3BD0-4B34-4093-9D28-584A5BFFF664}" dt="2025-05-20T10:23:10.433" v="34" actId="1076"/>
          <ac:spMkLst>
            <pc:docMk/>
            <pc:sldMk cId="0" sldId="265"/>
            <ac:spMk id="2" creationId="{00000000-0000-0000-0000-000000000000}"/>
          </ac:spMkLst>
        </pc:spChg>
      </pc:sldChg>
      <pc:sldChg chg="add del">
        <pc:chgData name="Jon ARAMBARRI" userId="b4fdca1a-b7db-4772-b84b-b022a00df8b2" providerId="ADAL" clId="{DE0C3BD0-4B34-4093-9D28-584A5BFFF664}" dt="2025-05-20T10:23:21.728" v="35" actId="47"/>
        <pc:sldMkLst>
          <pc:docMk/>
          <pc:sldMk cId="0" sldId="266"/>
        </pc:sldMkLst>
      </pc:sldChg>
      <pc:sldChg chg="add del">
        <pc:chgData name="Jon ARAMBARRI" userId="b4fdca1a-b7db-4772-b84b-b022a00df8b2" providerId="ADAL" clId="{DE0C3BD0-4B34-4093-9D28-584A5BFFF664}" dt="2025-05-20T10:23:21.728" v="35" actId="47"/>
        <pc:sldMkLst>
          <pc:docMk/>
          <pc:sldMk cId="0" sldId="267"/>
        </pc:sldMkLst>
      </pc:sldChg>
      <pc:sldChg chg="modSp mod">
        <pc:chgData name="Jon ARAMBARRI" userId="b4fdca1a-b7db-4772-b84b-b022a00df8b2" providerId="ADAL" clId="{DE0C3BD0-4B34-4093-9D28-584A5BFFF664}" dt="2025-05-20T10:26:33.365" v="63" actId="6549"/>
        <pc:sldMkLst>
          <pc:docMk/>
          <pc:sldMk cId="184614663" sldId="294"/>
        </pc:sldMkLst>
        <pc:spChg chg="mod">
          <ac:chgData name="Jon ARAMBARRI" userId="b4fdca1a-b7db-4772-b84b-b022a00df8b2" providerId="ADAL" clId="{DE0C3BD0-4B34-4093-9D28-584A5BFFF664}" dt="2025-05-20T10:26:30" v="62" actId="6549"/>
          <ac:spMkLst>
            <pc:docMk/>
            <pc:sldMk cId="184614663" sldId="294"/>
            <ac:spMk id="2" creationId="{00000000-0000-0000-0000-000000000000}"/>
          </ac:spMkLst>
        </pc:spChg>
        <pc:spChg chg="mod">
          <ac:chgData name="Jon ARAMBARRI" userId="b4fdca1a-b7db-4772-b84b-b022a00df8b2" providerId="ADAL" clId="{DE0C3BD0-4B34-4093-9D28-584A5BFFF664}" dt="2025-05-20T10:26:33.365" v="63" actId="6549"/>
          <ac:spMkLst>
            <pc:docMk/>
            <pc:sldMk cId="184614663" sldId="294"/>
            <ac:spMk id="8" creationId="{15BDA282-8D40-4D21-AAAE-C77ABF049AE5}"/>
          </ac:spMkLst>
        </pc:spChg>
      </pc:sldChg>
      <pc:sldChg chg="del">
        <pc:chgData name="Jon ARAMBARRI" userId="b4fdca1a-b7db-4772-b84b-b022a00df8b2" providerId="ADAL" clId="{DE0C3BD0-4B34-4093-9D28-584A5BFFF664}" dt="2025-05-20T10:26:16.431" v="61" actId="47"/>
        <pc:sldMkLst>
          <pc:docMk/>
          <pc:sldMk cId="3167035453" sldId="295"/>
        </pc:sldMkLst>
      </pc:sldChg>
      <pc:sldChg chg="del">
        <pc:chgData name="Jon ARAMBARRI" userId="b4fdca1a-b7db-4772-b84b-b022a00df8b2" providerId="ADAL" clId="{DE0C3BD0-4B34-4093-9D28-584A5BFFF664}" dt="2025-05-20T10:26:09.825" v="59" actId="47"/>
        <pc:sldMkLst>
          <pc:docMk/>
          <pc:sldMk cId="1719742250" sldId="318"/>
        </pc:sldMkLst>
      </pc:sldChg>
      <pc:sldChg chg="del">
        <pc:chgData name="Jon ARAMBARRI" userId="b4fdca1a-b7db-4772-b84b-b022a00df8b2" providerId="ADAL" clId="{DE0C3BD0-4B34-4093-9D28-584A5BFFF664}" dt="2025-05-20T10:26:11.487" v="60" actId="47"/>
        <pc:sldMkLst>
          <pc:docMk/>
          <pc:sldMk cId="1044508969" sldId="319"/>
        </pc:sldMkLst>
      </pc:sldChg>
      <pc:sldChg chg="del">
        <pc:chgData name="Jon ARAMBARRI" userId="b4fdca1a-b7db-4772-b84b-b022a00df8b2" providerId="ADAL" clId="{DE0C3BD0-4B34-4093-9D28-584A5BFFF664}" dt="2025-05-20T10:25:54.994" v="55" actId="47"/>
        <pc:sldMkLst>
          <pc:docMk/>
          <pc:sldMk cId="358182650" sldId="320"/>
        </pc:sldMkLst>
      </pc:sldChg>
      <pc:sldChg chg="del">
        <pc:chgData name="Jon ARAMBARRI" userId="b4fdca1a-b7db-4772-b84b-b022a00df8b2" providerId="ADAL" clId="{DE0C3BD0-4B34-4093-9D28-584A5BFFF664}" dt="2025-05-20T10:25:24.305" v="53" actId="2696"/>
        <pc:sldMkLst>
          <pc:docMk/>
          <pc:sldMk cId="3202838781" sldId="324"/>
        </pc:sldMkLst>
      </pc:sldChg>
      <pc:sldChg chg="add">
        <pc:chgData name="Jon ARAMBARRI" userId="b4fdca1a-b7db-4772-b84b-b022a00df8b2" providerId="ADAL" clId="{DE0C3BD0-4B34-4093-9D28-584A5BFFF664}" dt="2025-05-20T10:25:31.488" v="54"/>
        <pc:sldMkLst>
          <pc:docMk/>
          <pc:sldMk cId="3287257781" sldId="324"/>
        </pc:sldMkLst>
      </pc:sldChg>
      <pc:sldChg chg="del">
        <pc:chgData name="Jon ARAMBARRI" userId="b4fdca1a-b7db-4772-b84b-b022a00df8b2" providerId="ADAL" clId="{DE0C3BD0-4B34-4093-9D28-584A5BFFF664}" dt="2025-05-20T10:25:54.994" v="55" actId="47"/>
        <pc:sldMkLst>
          <pc:docMk/>
          <pc:sldMk cId="1798580437" sldId="328"/>
        </pc:sldMkLst>
      </pc:sldChg>
      <pc:sldChg chg="del">
        <pc:chgData name="Jon ARAMBARRI" userId="b4fdca1a-b7db-4772-b84b-b022a00df8b2" providerId="ADAL" clId="{DE0C3BD0-4B34-4093-9D28-584A5BFFF664}" dt="2025-05-20T10:25:58.203" v="56" actId="47"/>
        <pc:sldMkLst>
          <pc:docMk/>
          <pc:sldMk cId="217532504" sldId="329"/>
        </pc:sldMkLst>
      </pc:sldChg>
      <pc:sldChg chg="del ord">
        <pc:chgData name="Jon ARAMBARRI" userId="b4fdca1a-b7db-4772-b84b-b022a00df8b2" providerId="ADAL" clId="{DE0C3BD0-4B34-4093-9D28-584A5BFFF664}" dt="2025-05-20T10:30:21.832" v="84" actId="47"/>
        <pc:sldMkLst>
          <pc:docMk/>
          <pc:sldMk cId="1555422553" sldId="332"/>
        </pc:sldMkLst>
      </pc:sldChg>
      <pc:sldChg chg="modSp mod">
        <pc:chgData name="Jon ARAMBARRI" userId="b4fdca1a-b7db-4772-b84b-b022a00df8b2" providerId="ADAL" clId="{DE0C3BD0-4B34-4093-9D28-584A5BFFF664}" dt="2025-05-20T10:26:05.170" v="58" actId="6549"/>
        <pc:sldMkLst>
          <pc:docMk/>
          <pc:sldMk cId="759802212" sldId="337"/>
        </pc:sldMkLst>
        <pc:spChg chg="mod">
          <ac:chgData name="Jon ARAMBARRI" userId="b4fdca1a-b7db-4772-b84b-b022a00df8b2" providerId="ADAL" clId="{DE0C3BD0-4B34-4093-9D28-584A5BFFF664}" dt="2025-05-20T10:26:05.170" v="58" actId="6549"/>
          <ac:spMkLst>
            <pc:docMk/>
            <pc:sldMk cId="759802212" sldId="337"/>
            <ac:spMk id="12" creationId="{00000000-0000-0000-0000-000000000000}"/>
          </ac:spMkLst>
        </pc:spChg>
      </pc:sldChg>
      <pc:sldChg chg="del">
        <pc:chgData name="Jon ARAMBARRI" userId="b4fdca1a-b7db-4772-b84b-b022a00df8b2" providerId="ADAL" clId="{DE0C3BD0-4B34-4093-9D28-584A5BFFF664}" dt="2025-05-20T10:26:47.911" v="65" actId="47"/>
        <pc:sldMkLst>
          <pc:docMk/>
          <pc:sldMk cId="2759444954" sldId="352"/>
        </pc:sldMkLst>
      </pc:sldChg>
      <pc:sldChg chg="del">
        <pc:chgData name="Jon ARAMBARRI" userId="b4fdca1a-b7db-4772-b84b-b022a00df8b2" providerId="ADAL" clId="{DE0C3BD0-4B34-4093-9D28-584A5BFFF664}" dt="2025-05-20T10:26:45.210" v="64" actId="47"/>
        <pc:sldMkLst>
          <pc:docMk/>
          <pc:sldMk cId="2926956679" sldId="353"/>
        </pc:sldMkLst>
      </pc:sldChg>
      <pc:sldChg chg="ord">
        <pc:chgData name="Jon ARAMBARRI" userId="b4fdca1a-b7db-4772-b84b-b022a00df8b2" providerId="ADAL" clId="{DE0C3BD0-4B34-4093-9D28-584A5BFFF664}" dt="2025-05-20T10:23:38.152" v="39"/>
        <pc:sldMkLst>
          <pc:docMk/>
          <pc:sldMk cId="3546014201" sldId="354"/>
        </pc:sldMkLst>
      </pc:sldChg>
      <pc:sldChg chg="ord">
        <pc:chgData name="Jon ARAMBARRI" userId="b4fdca1a-b7db-4772-b84b-b022a00df8b2" providerId="ADAL" clId="{DE0C3BD0-4B34-4093-9D28-584A5BFFF664}" dt="2025-05-20T10:24:26.828" v="46"/>
        <pc:sldMkLst>
          <pc:docMk/>
          <pc:sldMk cId="1175561349" sldId="478"/>
        </pc:sldMkLst>
      </pc:sldChg>
      <pc:sldChg chg="ord">
        <pc:chgData name="Jon ARAMBARRI" userId="b4fdca1a-b7db-4772-b84b-b022a00df8b2" providerId="ADAL" clId="{DE0C3BD0-4B34-4093-9D28-584A5BFFF664}" dt="2025-05-20T10:24:51.396" v="48"/>
        <pc:sldMkLst>
          <pc:docMk/>
          <pc:sldMk cId="3269569097" sldId="499"/>
        </pc:sldMkLst>
      </pc:sldChg>
      <pc:sldChg chg="del">
        <pc:chgData name="Jon ARAMBARRI" userId="b4fdca1a-b7db-4772-b84b-b022a00df8b2" providerId="ADAL" clId="{DE0C3BD0-4B34-4093-9D28-584A5BFFF664}" dt="2025-05-20T10:20:06.279" v="5" actId="47"/>
        <pc:sldMkLst>
          <pc:docMk/>
          <pc:sldMk cId="105156795" sldId="515"/>
        </pc:sldMkLst>
      </pc:sldChg>
      <pc:sldChg chg="del">
        <pc:chgData name="Jon ARAMBARRI" userId="b4fdca1a-b7db-4772-b84b-b022a00df8b2" providerId="ADAL" clId="{DE0C3BD0-4B34-4093-9D28-584A5BFFF664}" dt="2025-05-20T10:23:50.292" v="42" actId="47"/>
        <pc:sldMkLst>
          <pc:docMk/>
          <pc:sldMk cId="94660720" sldId="677"/>
        </pc:sldMkLst>
      </pc:sldChg>
      <pc:sldChg chg="modSp add mod">
        <pc:chgData name="Jon ARAMBARRI" userId="b4fdca1a-b7db-4772-b84b-b022a00df8b2" providerId="ADAL" clId="{DE0C3BD0-4B34-4093-9D28-584A5BFFF664}" dt="2025-05-20T10:19:51.268" v="1" actId="1076"/>
        <pc:sldMkLst>
          <pc:docMk/>
          <pc:sldMk cId="0" sldId="678"/>
        </pc:sldMkLst>
        <pc:spChg chg="mod">
          <ac:chgData name="Jon ARAMBARRI" userId="b4fdca1a-b7db-4772-b84b-b022a00df8b2" providerId="ADAL" clId="{DE0C3BD0-4B34-4093-9D28-584A5BFFF664}" dt="2025-05-20T10:19:51.268" v="1" actId="1076"/>
          <ac:spMkLst>
            <pc:docMk/>
            <pc:sldMk cId="0" sldId="678"/>
            <ac:spMk id="2" creationId="{00000000-0000-0000-0000-000000000000}"/>
          </ac:spMkLst>
        </pc:spChg>
      </pc:sldChg>
      <pc:sldChg chg="delSp modSp add mod">
        <pc:chgData name="Jon ARAMBARRI" userId="b4fdca1a-b7db-4772-b84b-b022a00df8b2" providerId="ADAL" clId="{DE0C3BD0-4B34-4093-9D28-584A5BFFF664}" dt="2025-05-20T10:21:17.849" v="18" actId="1076"/>
        <pc:sldMkLst>
          <pc:docMk/>
          <pc:sldMk cId="0" sldId="679"/>
        </pc:sldMkLst>
        <pc:spChg chg="del mod">
          <ac:chgData name="Jon ARAMBARRI" userId="b4fdca1a-b7db-4772-b84b-b022a00df8b2" providerId="ADAL" clId="{DE0C3BD0-4B34-4093-9D28-584A5BFFF664}" dt="2025-05-20T10:21:11.157" v="16" actId="478"/>
          <ac:spMkLst>
            <pc:docMk/>
            <pc:sldMk cId="0" sldId="679"/>
            <ac:spMk id="2" creationId="{00000000-0000-0000-0000-000000000000}"/>
          </ac:spMkLst>
        </pc:spChg>
        <pc:picChg chg="mod">
          <ac:chgData name="Jon ARAMBARRI" userId="b4fdca1a-b7db-4772-b84b-b022a00df8b2" providerId="ADAL" clId="{DE0C3BD0-4B34-4093-9D28-584A5BFFF664}" dt="2025-05-20T10:21:17.849" v="18" actId="1076"/>
          <ac:picMkLst>
            <pc:docMk/>
            <pc:sldMk cId="0" sldId="679"/>
            <ac:picMk id="3" creationId="{00000000-0000-0000-0000-000000000000}"/>
          </ac:picMkLst>
        </pc:picChg>
      </pc:sldChg>
      <pc:sldChg chg="addSp delSp modSp add mod">
        <pc:chgData name="Jon ARAMBARRI" userId="b4fdca1a-b7db-4772-b84b-b022a00df8b2" providerId="ADAL" clId="{DE0C3BD0-4B34-4093-9D28-584A5BFFF664}" dt="2025-05-20T10:29:14.870" v="75" actId="1076"/>
        <pc:sldMkLst>
          <pc:docMk/>
          <pc:sldMk cId="0" sldId="680"/>
        </pc:sldMkLst>
        <pc:spChg chg="del">
          <ac:chgData name="Jon ARAMBARRI" userId="b4fdca1a-b7db-4772-b84b-b022a00df8b2" providerId="ADAL" clId="{DE0C3BD0-4B34-4093-9D28-584A5BFFF664}" dt="2025-05-20T10:28:01.035" v="68" actId="478"/>
          <ac:spMkLst>
            <pc:docMk/>
            <pc:sldMk cId="0" sldId="680"/>
            <ac:spMk id="2" creationId="{00000000-0000-0000-0000-000000000000}"/>
          </ac:spMkLst>
        </pc:spChg>
        <pc:spChg chg="mod">
          <ac:chgData name="Jon ARAMBARRI" userId="b4fdca1a-b7db-4772-b84b-b022a00df8b2" providerId="ADAL" clId="{DE0C3BD0-4B34-4093-9D28-584A5BFFF664}" dt="2025-05-20T10:29:03.305" v="72" actId="164"/>
          <ac:spMkLst>
            <pc:docMk/>
            <pc:sldMk cId="0" sldId="680"/>
            <ac:spMk id="6" creationId="{00000000-0000-0000-0000-000000000000}"/>
          </ac:spMkLst>
        </pc:spChg>
        <pc:spChg chg="mod">
          <ac:chgData name="Jon ARAMBARRI" userId="b4fdca1a-b7db-4772-b84b-b022a00df8b2" providerId="ADAL" clId="{DE0C3BD0-4B34-4093-9D28-584A5BFFF664}" dt="2025-05-20T10:29:03.305" v="72" actId="164"/>
          <ac:spMkLst>
            <pc:docMk/>
            <pc:sldMk cId="0" sldId="680"/>
            <ac:spMk id="10" creationId="{00000000-0000-0000-0000-000000000000}"/>
          </ac:spMkLst>
        </pc:spChg>
        <pc:spChg chg="mod">
          <ac:chgData name="Jon ARAMBARRI" userId="b4fdca1a-b7db-4772-b84b-b022a00df8b2" providerId="ADAL" clId="{DE0C3BD0-4B34-4093-9D28-584A5BFFF664}" dt="2025-05-20T10:29:07.217" v="73" actId="1076"/>
          <ac:spMkLst>
            <pc:docMk/>
            <pc:sldMk cId="0" sldId="680"/>
            <ac:spMk id="12" creationId="{00000000-0000-0000-0000-000000000000}"/>
          </ac:spMkLst>
        </pc:spChg>
        <pc:spChg chg="mod">
          <ac:chgData name="Jon ARAMBARRI" userId="b4fdca1a-b7db-4772-b84b-b022a00df8b2" providerId="ADAL" clId="{DE0C3BD0-4B34-4093-9D28-584A5BFFF664}" dt="2025-05-20T10:29:03.305" v="72" actId="164"/>
          <ac:spMkLst>
            <pc:docMk/>
            <pc:sldMk cId="0" sldId="680"/>
            <ac:spMk id="14" creationId="{00000000-0000-0000-0000-000000000000}"/>
          </ac:spMkLst>
        </pc:spChg>
        <pc:spChg chg="mod">
          <ac:chgData name="Jon ARAMBARRI" userId="b4fdca1a-b7db-4772-b84b-b022a00df8b2" providerId="ADAL" clId="{DE0C3BD0-4B34-4093-9D28-584A5BFFF664}" dt="2025-05-20T10:29:07.217" v="73" actId="1076"/>
          <ac:spMkLst>
            <pc:docMk/>
            <pc:sldMk cId="0" sldId="680"/>
            <ac:spMk id="16" creationId="{00000000-0000-0000-0000-000000000000}"/>
          </ac:spMkLst>
        </pc:spChg>
        <pc:spChg chg="mod">
          <ac:chgData name="Jon ARAMBARRI" userId="b4fdca1a-b7db-4772-b84b-b022a00df8b2" providerId="ADAL" clId="{DE0C3BD0-4B34-4093-9D28-584A5BFFF664}" dt="2025-05-20T10:29:03.305" v="72" actId="164"/>
          <ac:spMkLst>
            <pc:docMk/>
            <pc:sldMk cId="0" sldId="680"/>
            <ac:spMk id="18" creationId="{00000000-0000-0000-0000-000000000000}"/>
          </ac:spMkLst>
        </pc:spChg>
        <pc:spChg chg="mod">
          <ac:chgData name="Jon ARAMBARRI" userId="b4fdca1a-b7db-4772-b84b-b022a00df8b2" providerId="ADAL" clId="{DE0C3BD0-4B34-4093-9D28-584A5BFFF664}" dt="2025-05-20T10:29:03.305" v="72" actId="164"/>
          <ac:spMkLst>
            <pc:docMk/>
            <pc:sldMk cId="0" sldId="680"/>
            <ac:spMk id="20" creationId="{00000000-0000-0000-0000-000000000000}"/>
          </ac:spMkLst>
        </pc:spChg>
        <pc:spChg chg="mod">
          <ac:chgData name="Jon ARAMBARRI" userId="b4fdca1a-b7db-4772-b84b-b022a00df8b2" providerId="ADAL" clId="{DE0C3BD0-4B34-4093-9D28-584A5BFFF664}" dt="2025-05-20T10:29:03.305" v="72" actId="164"/>
          <ac:spMkLst>
            <pc:docMk/>
            <pc:sldMk cId="0" sldId="680"/>
            <ac:spMk id="22" creationId="{00000000-0000-0000-0000-000000000000}"/>
          </ac:spMkLst>
        </pc:spChg>
        <pc:spChg chg="del">
          <ac:chgData name="Jon ARAMBARRI" userId="b4fdca1a-b7db-4772-b84b-b022a00df8b2" providerId="ADAL" clId="{DE0C3BD0-4B34-4093-9D28-584A5BFFF664}" dt="2025-05-20T10:27:54.430" v="67" actId="478"/>
          <ac:spMkLst>
            <pc:docMk/>
            <pc:sldMk cId="0" sldId="680"/>
            <ac:spMk id="23" creationId="{00000000-0000-0000-0000-000000000000}"/>
          </ac:spMkLst>
        </pc:spChg>
        <pc:spChg chg="add mod">
          <ac:chgData name="Jon ARAMBARRI" userId="b4fdca1a-b7db-4772-b84b-b022a00df8b2" providerId="ADAL" clId="{DE0C3BD0-4B34-4093-9D28-584A5BFFF664}" dt="2025-05-20T10:28:01.035" v="68" actId="478"/>
          <ac:spMkLst>
            <pc:docMk/>
            <pc:sldMk cId="0" sldId="680"/>
            <ac:spMk id="25" creationId="{3D504DF8-153A-38AD-27FC-F567FF7F078A}"/>
          </ac:spMkLst>
        </pc:spChg>
        <pc:grpChg chg="mod">
          <ac:chgData name="Jon ARAMBARRI" userId="b4fdca1a-b7db-4772-b84b-b022a00df8b2" providerId="ADAL" clId="{DE0C3BD0-4B34-4093-9D28-584A5BFFF664}" dt="2025-05-20T10:28:15.189" v="69" actId="164"/>
          <ac:grpSpMkLst>
            <pc:docMk/>
            <pc:sldMk cId="0" sldId="680"/>
            <ac:grpSpMk id="3" creationId="{00000000-0000-0000-0000-000000000000}"/>
          </ac:grpSpMkLst>
        </pc:grpChg>
        <pc:grpChg chg="mod ord">
          <ac:chgData name="Jon ARAMBARRI" userId="b4fdca1a-b7db-4772-b84b-b022a00df8b2" providerId="ADAL" clId="{DE0C3BD0-4B34-4093-9D28-584A5BFFF664}" dt="2025-05-20T10:29:07.217" v="73" actId="1076"/>
          <ac:grpSpMkLst>
            <pc:docMk/>
            <pc:sldMk cId="0" sldId="680"/>
            <ac:grpSpMk id="26" creationId="{E4B2D65B-120B-CDC1-0604-08368946DE9A}"/>
          </ac:grpSpMkLst>
        </pc:grpChg>
        <pc:grpChg chg="add mod">
          <ac:chgData name="Jon ARAMBARRI" userId="b4fdca1a-b7db-4772-b84b-b022a00df8b2" providerId="ADAL" clId="{DE0C3BD0-4B34-4093-9D28-584A5BFFF664}" dt="2025-05-20T10:28:57.955" v="71" actId="164"/>
          <ac:grpSpMkLst>
            <pc:docMk/>
            <pc:sldMk cId="0" sldId="680"/>
            <ac:grpSpMk id="27" creationId="{5902F3A6-B4E2-3D4F-61D3-17EDEA444555}"/>
          </ac:grpSpMkLst>
        </pc:grpChg>
        <pc:picChg chg="mod">
          <ac:chgData name="Jon ARAMBARRI" userId="b4fdca1a-b7db-4772-b84b-b022a00df8b2" providerId="ADAL" clId="{DE0C3BD0-4B34-4093-9D28-584A5BFFF664}" dt="2025-05-20T10:29:03.305" v="72" actId="164"/>
          <ac:picMkLst>
            <pc:docMk/>
            <pc:sldMk cId="0" sldId="680"/>
            <ac:picMk id="5" creationId="{00000000-0000-0000-0000-000000000000}"/>
          </ac:picMkLst>
        </pc:picChg>
        <pc:picChg chg="mod">
          <ac:chgData name="Jon ARAMBARRI" userId="b4fdca1a-b7db-4772-b84b-b022a00df8b2" providerId="ADAL" clId="{DE0C3BD0-4B34-4093-9D28-584A5BFFF664}" dt="2025-05-20T10:29:10.573" v="74" actId="1076"/>
          <ac:picMkLst>
            <pc:docMk/>
            <pc:sldMk cId="0" sldId="680"/>
            <ac:picMk id="11" creationId="{00000000-0000-0000-0000-000000000000}"/>
          </ac:picMkLst>
        </pc:picChg>
        <pc:picChg chg="mod">
          <ac:chgData name="Jon ARAMBARRI" userId="b4fdca1a-b7db-4772-b84b-b022a00df8b2" providerId="ADAL" clId="{DE0C3BD0-4B34-4093-9D28-584A5BFFF664}" dt="2025-05-20T10:28:15.189" v="69" actId="164"/>
          <ac:picMkLst>
            <pc:docMk/>
            <pc:sldMk cId="0" sldId="680"/>
            <ac:picMk id="13" creationId="{00000000-0000-0000-0000-000000000000}"/>
          </ac:picMkLst>
        </pc:picChg>
        <pc:picChg chg="mod">
          <ac:chgData name="Jon ARAMBARRI" userId="b4fdca1a-b7db-4772-b84b-b022a00df8b2" providerId="ADAL" clId="{DE0C3BD0-4B34-4093-9D28-584A5BFFF664}" dt="2025-05-20T10:29:14.870" v="75" actId="1076"/>
          <ac:picMkLst>
            <pc:docMk/>
            <pc:sldMk cId="0" sldId="680"/>
            <ac:picMk id="15" creationId="{00000000-0000-0000-0000-000000000000}"/>
          </ac:picMkLst>
        </pc:picChg>
        <pc:picChg chg="mod">
          <ac:chgData name="Jon ARAMBARRI" userId="b4fdca1a-b7db-4772-b84b-b022a00df8b2" providerId="ADAL" clId="{DE0C3BD0-4B34-4093-9D28-584A5BFFF664}" dt="2025-05-20T10:28:15.189" v="69" actId="164"/>
          <ac:picMkLst>
            <pc:docMk/>
            <pc:sldMk cId="0" sldId="680"/>
            <ac:picMk id="17" creationId="{00000000-0000-0000-0000-000000000000}"/>
          </ac:picMkLst>
        </pc:picChg>
        <pc:picChg chg="mod">
          <ac:chgData name="Jon ARAMBARRI" userId="b4fdca1a-b7db-4772-b84b-b022a00df8b2" providerId="ADAL" clId="{DE0C3BD0-4B34-4093-9D28-584A5BFFF664}" dt="2025-05-20T10:29:03.305" v="72" actId="164"/>
          <ac:picMkLst>
            <pc:docMk/>
            <pc:sldMk cId="0" sldId="680"/>
            <ac:picMk id="19" creationId="{00000000-0000-0000-0000-000000000000}"/>
          </ac:picMkLst>
        </pc:picChg>
        <pc:picChg chg="mod">
          <ac:chgData name="Jon ARAMBARRI" userId="b4fdca1a-b7db-4772-b84b-b022a00df8b2" providerId="ADAL" clId="{DE0C3BD0-4B34-4093-9D28-584A5BFFF664}" dt="2025-05-20T10:28:15.189" v="69" actId="164"/>
          <ac:picMkLst>
            <pc:docMk/>
            <pc:sldMk cId="0" sldId="680"/>
            <ac:picMk id="21" creationId="{00000000-0000-0000-0000-000000000000}"/>
          </ac:picMkLst>
        </pc:picChg>
      </pc:sldChg>
      <pc:sldMasterChg chg="delSldLayout">
        <pc:chgData name="Jon ARAMBARRI" userId="b4fdca1a-b7db-4772-b84b-b022a00df8b2" providerId="ADAL" clId="{DE0C3BD0-4B34-4093-9D28-584A5BFFF664}" dt="2025-05-20T10:25:58.203" v="56" actId="47"/>
        <pc:sldMasterMkLst>
          <pc:docMk/>
          <pc:sldMasterMk cId="1075558489" sldId="2147483648"/>
        </pc:sldMasterMkLst>
        <pc:sldLayoutChg chg="del">
          <pc:chgData name="Jon ARAMBARRI" userId="b4fdca1a-b7db-4772-b84b-b022a00df8b2" providerId="ADAL" clId="{DE0C3BD0-4B34-4093-9D28-584A5BFFF664}" dt="2025-05-20T10:25:58.203" v="56" actId="47"/>
          <pc:sldLayoutMkLst>
            <pc:docMk/>
            <pc:sldMasterMk cId="1075558489" sldId="2147483648"/>
            <pc:sldLayoutMk cId="666048246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374E3-9405-43DB-8A70-375A753A7461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7807D-51E6-4F2E-823B-2F1ECA2657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5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807D-51E6-4F2E-823B-2F1ECA2657A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365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807D-51E6-4F2E-823B-2F1ECA2657A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79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807D-51E6-4F2E-823B-2F1ECA2657A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826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807D-51E6-4F2E-823B-2F1ECA2657A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493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OLIVIER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807D-51E6-4F2E-823B-2F1ECA2657A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73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513" y="-9526"/>
            <a:ext cx="12206513" cy="686752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14325" y="3943127"/>
            <a:ext cx="4954361" cy="94773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4326" y="5368013"/>
            <a:ext cx="5534935" cy="423679"/>
          </a:xfrm>
          <a:prstGeom prst="rect">
            <a:avLst/>
          </a:prstGeom>
          <a:solidFill>
            <a:srgbClr val="010101"/>
          </a:solidFill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54" name="Image 5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166"/>
          <a:stretch/>
        </p:blipFill>
        <p:spPr>
          <a:xfrm>
            <a:off x="11022676" y="6023429"/>
            <a:ext cx="927029" cy="590098"/>
          </a:xfrm>
          <a:prstGeom prst="rect">
            <a:avLst/>
          </a:prstGeom>
        </p:spPr>
      </p:pic>
      <p:sp>
        <p:nvSpPr>
          <p:cNvPr id="55" name="Espace réservé de la date 3"/>
          <p:cNvSpPr txBox="1">
            <a:spLocks/>
          </p:cNvSpPr>
          <p:nvPr userDrawn="1"/>
        </p:nvSpPr>
        <p:spPr>
          <a:xfrm>
            <a:off x="317500" y="6350002"/>
            <a:ext cx="2552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chemeClr val="bg1"/>
                </a:solidFill>
              </a:rPr>
              <a:t>www.estia.fr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350347" y="15319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/>
            <a:fld id="{EBBE1753-232D-445F-811D-1F93EDD56133}" type="datetime1">
              <a:rPr lang="fr-FR" smtClean="0"/>
              <a:t>20/05/2025</a:t>
            </a:fld>
            <a:endParaRPr lang="fr-FR" dirty="0"/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CE6DE70-9202-49C1-B688-E39BAAAF13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10" y="39855"/>
            <a:ext cx="2664980" cy="23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9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612900"/>
            <a:ext cx="10515600" cy="431165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335833" y="16771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/>
            <a:fld id="{BE36EC29-8074-4274-9CFB-1CE4BE6F7108}" type="datetime1">
              <a:rPr lang="fr-FR" smtClean="0"/>
              <a:t>20/05/2025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827144" y="834441"/>
            <a:ext cx="10515600" cy="669277"/>
          </a:xfrm>
          <a:prstGeom prst="rect">
            <a:avLst/>
          </a:prstGeom>
        </p:spPr>
        <p:txBody>
          <a:bodyPr anchor="t" anchorCtr="0"/>
          <a:lstStyle>
            <a:lvl1pPr algn="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374950" y="962557"/>
            <a:ext cx="45719" cy="468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63082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048875" y="1266825"/>
            <a:ext cx="1304925" cy="4705350"/>
          </a:xfrm>
          <a:prstGeom prst="rect">
            <a:avLst/>
          </a:prstGeom>
        </p:spPr>
        <p:txBody>
          <a:bodyPr vert="eaVert" anchor="t" anchorCtr="0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266825"/>
            <a:ext cx="9010651" cy="4705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 userDrawn="1"/>
        </p:nvSpPr>
        <p:spPr>
          <a:xfrm rot="16200000" flipH="1">
            <a:off x="10920730" y="1000763"/>
            <a:ext cx="45719" cy="532125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335833" y="16770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/>
            <a:fld id="{E902018F-5E55-4F3F-B72B-81D008AB1D05}" type="datetime1">
              <a:rPr lang="fr-FR" smtClean="0"/>
              <a:t>20/05/2025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7784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1">
            <a:extLst>
              <a:ext uri="{FF2B5EF4-FFF2-40B4-BE49-F238E27FC236}">
                <a16:creationId xmlns:a16="http://schemas.microsoft.com/office/drawing/2014/main" id="{443BA514-E41C-AF48-8F20-BB21BF78CA69}"/>
              </a:ext>
            </a:extLst>
          </p:cNvPr>
          <p:cNvSpPr/>
          <p:nvPr userDrawn="1"/>
        </p:nvSpPr>
        <p:spPr>
          <a:xfrm>
            <a:off x="628650" y="6369050"/>
            <a:ext cx="11563350" cy="488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Grafika 1">
            <a:extLst>
              <a:ext uri="{FF2B5EF4-FFF2-40B4-BE49-F238E27FC236}">
                <a16:creationId xmlns:a16="http://schemas.microsoft.com/office/drawing/2014/main" id="{A9158C38-5CD1-3C9D-DACA-551678E4FF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155575"/>
            <a:ext cx="650875" cy="403225"/>
          </a:xfrm>
          <a:prstGeom prst="rect">
            <a:avLst/>
          </a:prstGeom>
        </p:spPr>
      </p:pic>
      <p:pic>
        <p:nvPicPr>
          <p:cNvPr id="6" name="Slika 6" descr="Slika, ki vsebuje besede besedilo, posnetek zaslona, pisava&#10;&#10;Opis je samodejno ustvarjen">
            <a:extLst>
              <a:ext uri="{FF2B5EF4-FFF2-40B4-BE49-F238E27FC236}">
                <a16:creationId xmlns:a16="http://schemas.microsoft.com/office/drawing/2014/main" id="{75B689E3-EAA3-02FE-5EFC-36770A9040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950" y="6402388"/>
            <a:ext cx="21145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7" descr="Slika, ki vsebuje besede črna, tema&#10;&#10;Opis je samodejno ustvarjen">
            <a:extLst>
              <a:ext uri="{FF2B5EF4-FFF2-40B4-BE49-F238E27FC236}">
                <a16:creationId xmlns:a16="http://schemas.microsoft.com/office/drawing/2014/main" id="{0EE5FCAB-CEBC-CDD0-C232-CC546DE45D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6276975"/>
            <a:ext cx="5651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aven povezovalnik 8">
            <a:extLst>
              <a:ext uri="{FF2B5EF4-FFF2-40B4-BE49-F238E27FC236}">
                <a16:creationId xmlns:a16="http://schemas.microsoft.com/office/drawing/2014/main" id="{09C70613-79C4-AF65-7B6B-BEE15C47D1B0}"/>
              </a:ext>
            </a:extLst>
          </p:cNvPr>
          <p:cNvCxnSpPr>
            <a:cxnSpLocks/>
          </p:cNvCxnSpPr>
          <p:nvPr userDrawn="1"/>
        </p:nvCxnSpPr>
        <p:spPr>
          <a:xfrm>
            <a:off x="0" y="406400"/>
            <a:ext cx="1126648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7" y="925689"/>
            <a:ext cx="10710333" cy="76499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3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289" y="2074333"/>
            <a:ext cx="5415844" cy="4156251"/>
          </a:xfrm>
        </p:spPr>
        <p:txBody>
          <a:bodyPr>
            <a:normAutofit/>
          </a:bodyPr>
          <a:lstStyle>
            <a:lvl1pPr algn="just">
              <a:lnSpc>
                <a:spcPct val="150000"/>
              </a:lnSpc>
              <a:buClr>
                <a:schemeClr val="bg2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lnSpc>
                <a:spcPct val="150000"/>
              </a:lnSpc>
              <a:buClr>
                <a:schemeClr val="bg2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lnSpc>
                <a:spcPct val="150000"/>
              </a:lnSpc>
              <a:buClr>
                <a:schemeClr val="bg2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just">
              <a:lnSpc>
                <a:spcPct val="150000"/>
              </a:lnSpc>
              <a:buClr>
                <a:schemeClr val="bg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lnSpc>
                <a:spcPct val="150000"/>
              </a:lnSpc>
              <a:buClr>
                <a:schemeClr val="bg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9" name="Označba mesta številke diapozitiva 5">
            <a:extLst>
              <a:ext uri="{FF2B5EF4-FFF2-40B4-BE49-F238E27FC236}">
                <a16:creationId xmlns:a16="http://schemas.microsoft.com/office/drawing/2014/main" id="{DEEC4773-AC3E-3852-DDD0-BD17B3E630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46838"/>
            <a:ext cx="12192000" cy="36512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59D2A7FE-FBA1-4872-A00D-CC4707D1A8E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3C562E0-5B12-C3E7-4324-E16FDE4893D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5092" y="6441414"/>
            <a:ext cx="374546" cy="365125"/>
          </a:xfrm>
          <a:prstGeom prst="rect">
            <a:avLst/>
          </a:prstGeom>
          <a:solidFill>
            <a:srgbClr val="436BB5"/>
          </a:solidFill>
        </p:spPr>
      </p:pic>
    </p:spTree>
    <p:extLst>
      <p:ext uri="{BB962C8B-B14F-4D97-AF65-F5344CB8AC3E}">
        <p14:creationId xmlns:p14="http://schemas.microsoft.com/office/powerpoint/2010/main" val="306085528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85069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811056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" y="0"/>
            <a:ext cx="12192003" cy="435140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4" y="0"/>
            <a:ext cx="12192004" cy="435140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61207" y="378206"/>
            <a:ext cx="5231257" cy="3403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90170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May</a:t>
            </a:r>
            <a:r>
              <a:rPr spc="-35" dirty="0"/>
              <a:t> </a:t>
            </a:r>
            <a:r>
              <a:rPr dirty="0"/>
              <a:t>2025,</a:t>
            </a:r>
            <a:r>
              <a:rPr spc="-20" dirty="0"/>
              <a:t> </a:t>
            </a:r>
            <a:r>
              <a:rPr spc="-10" dirty="0"/>
              <a:t>ESTIA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94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75" y="1013154"/>
            <a:ext cx="12211076" cy="5130471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9791"/>
            <a:ext cx="12192001" cy="979591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76" y="6171775"/>
            <a:ext cx="12211077" cy="775126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>
            <a:off x="-19075" y="999671"/>
            <a:ext cx="122110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 userDrawn="1"/>
        </p:nvCxnSpPr>
        <p:spPr>
          <a:xfrm>
            <a:off x="-16625" y="6153150"/>
            <a:ext cx="121920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9600" y="6177331"/>
            <a:ext cx="1091711" cy="691510"/>
          </a:xfrm>
          <a:prstGeom prst="rect">
            <a:avLst/>
          </a:prstGeom>
        </p:spPr>
      </p:pic>
      <p:sp>
        <p:nvSpPr>
          <p:cNvPr id="15" name="Espace réservé de la date 3"/>
          <p:cNvSpPr txBox="1">
            <a:spLocks/>
          </p:cNvSpPr>
          <p:nvPr userDrawn="1"/>
        </p:nvSpPr>
        <p:spPr>
          <a:xfrm>
            <a:off x="317500" y="6350002"/>
            <a:ext cx="2552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>
                <a:solidFill>
                  <a:schemeClr val="tx1"/>
                </a:solidFill>
              </a:rPr>
              <a:t>www.estia.fr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06" y="2101193"/>
            <a:ext cx="4279239" cy="20789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Sous-titre 2"/>
          <p:cNvSpPr>
            <a:spLocks noGrp="1"/>
          </p:cNvSpPr>
          <p:nvPr>
            <p:ph type="subTitle" idx="11" hasCustomPrompt="1"/>
          </p:nvPr>
        </p:nvSpPr>
        <p:spPr>
          <a:xfrm>
            <a:off x="466274" y="4919924"/>
            <a:ext cx="6509063" cy="493419"/>
          </a:xfrm>
          <a:prstGeom prst="rect">
            <a:avLst/>
          </a:prstGeom>
          <a:solidFill>
            <a:srgbClr val="010101"/>
          </a:solidFill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MODIFIER LE STYLE DES 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230605" y="1172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r"/>
            <a:fld id="{3F2B4099-D6A4-4CFC-A800-56960E2B7F47}" type="datetime1">
              <a:rPr lang="fr-FR" smtClean="0"/>
              <a:t>20/05/2025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F4CEBFF-B5B1-49D5-BEEE-B1F4CCAD93F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2" y="16894"/>
            <a:ext cx="1363931" cy="11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5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89101"/>
            <a:ext cx="10515600" cy="420688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0" name="Titre 1"/>
          <p:cNvSpPr>
            <a:spLocks noGrp="1"/>
          </p:cNvSpPr>
          <p:nvPr>
            <p:ph type="title"/>
          </p:nvPr>
        </p:nvSpPr>
        <p:spPr>
          <a:xfrm>
            <a:off x="827144" y="872541"/>
            <a:ext cx="10515600" cy="669277"/>
          </a:xfrm>
          <a:prstGeom prst="rect">
            <a:avLst/>
          </a:prstGeom>
        </p:spPr>
        <p:txBody>
          <a:bodyPr anchor="t" anchorCtr="0"/>
          <a:lstStyle>
            <a:lvl1pPr algn="r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1" name="Rectangle 50"/>
          <p:cNvSpPr/>
          <p:nvPr userDrawn="1"/>
        </p:nvSpPr>
        <p:spPr>
          <a:xfrm>
            <a:off x="11353800" y="970144"/>
            <a:ext cx="45719" cy="468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335833" y="16771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/>
            <a:fld id="{09D776EF-FC99-496B-A685-C97097D12CB2}" type="datetime1">
              <a:rPr lang="fr-FR" smtClean="0"/>
              <a:t>20/05/2025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55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663701"/>
            <a:ext cx="5181600" cy="427264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63701"/>
            <a:ext cx="5181600" cy="427264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827144" y="834441"/>
            <a:ext cx="10515600" cy="669277"/>
          </a:xfrm>
          <a:prstGeom prst="rect">
            <a:avLst/>
          </a:prstGeom>
        </p:spPr>
        <p:txBody>
          <a:bodyPr anchor="t" anchorCtr="0"/>
          <a:lstStyle>
            <a:lvl1pPr algn="r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345922" y="933529"/>
            <a:ext cx="45719" cy="468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800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335833" y="16771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/>
            <a:fld id="{8EC64D9E-C942-4F4E-85FD-D2D0B4EFCD17}" type="datetime1">
              <a:rPr lang="fr-FR" smtClean="0"/>
              <a:t>20/05/2025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665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54175"/>
            <a:ext cx="5157787" cy="457200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111375"/>
            <a:ext cx="5157787" cy="38417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2" y="1654175"/>
            <a:ext cx="5183188" cy="457200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2" y="2111375"/>
            <a:ext cx="5183188" cy="38417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335833" y="16771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/>
            <a:fld id="{77369A44-790C-482D-ABCE-DA8FEB6D62DE}" type="datetime1">
              <a:rPr lang="fr-FR" smtClean="0"/>
              <a:t>20/05/2025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827144" y="834441"/>
            <a:ext cx="10515600" cy="669277"/>
          </a:xfrm>
          <a:prstGeom prst="rect">
            <a:avLst/>
          </a:prstGeom>
        </p:spPr>
        <p:txBody>
          <a:bodyPr anchor="t" anchorCtr="0"/>
          <a:lstStyle>
            <a:lvl1pPr algn="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345922" y="933529"/>
            <a:ext cx="45719" cy="468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887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 userDrawn="1"/>
        </p:nvSpPr>
        <p:spPr>
          <a:xfrm>
            <a:off x="827144" y="834441"/>
            <a:ext cx="10515600" cy="669277"/>
          </a:xfrm>
          <a:prstGeom prst="rect">
            <a:avLst/>
          </a:prstGeom>
        </p:spPr>
        <p:txBody>
          <a:bodyPr anchor="t" anchorCtr="0"/>
          <a:lstStyle>
            <a:lvl1pPr algn="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1345922" y="933529"/>
            <a:ext cx="45719" cy="468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72239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335833" y="16770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/>
            <a:fld id="{18A1DE1C-45B9-435A-98C2-B115AD654E47}" type="datetime1">
              <a:rPr lang="fr-FR" smtClean="0"/>
              <a:t>20/05/2025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972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27144" y="1663701"/>
            <a:ext cx="6894456" cy="419734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62900" y="1663701"/>
            <a:ext cx="3392488" cy="419735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600" i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335833" y="16771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/>
            <a:fld id="{1E3F7791-6C44-46A8-B874-7344C53760BB}" type="datetime1">
              <a:rPr lang="fr-FR" smtClean="0"/>
              <a:t>20/05/2025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827144" y="834441"/>
            <a:ext cx="10515600" cy="669277"/>
          </a:xfrm>
          <a:prstGeom prst="rect">
            <a:avLst/>
          </a:prstGeom>
        </p:spPr>
        <p:txBody>
          <a:bodyPr anchor="t" anchorCtr="0"/>
          <a:lstStyle>
            <a:lvl1pPr algn="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360436" y="962557"/>
            <a:ext cx="45719" cy="468000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50597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65201"/>
            <a:ext cx="6172200" cy="48958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324100"/>
            <a:ext cx="3932237" cy="3544888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600" i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827146" y="1240841"/>
            <a:ext cx="3944881" cy="10832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fr-FR" sz="3200" dirty="0"/>
              <a:t>Modifiez le style du titre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450" y="1281873"/>
            <a:ext cx="45719" cy="532125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e la date 3"/>
          <p:cNvSpPr txBox="1">
            <a:spLocks/>
          </p:cNvSpPr>
          <p:nvPr userDrawn="1"/>
        </p:nvSpPr>
        <p:spPr>
          <a:xfrm>
            <a:off x="9335833" y="1677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FA3BA0-0C29-4725-B601-7E5BAA1BED78}" type="datetimeFigureOut">
              <a:rPr lang="fr-FR" sz="1800" smtClean="0"/>
              <a:pPr algn="r"/>
              <a:t>20/05/2025</a:t>
            </a:fld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93094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tif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/>
          <p:cNvGrpSpPr/>
          <p:nvPr userDrawn="1"/>
        </p:nvGrpSpPr>
        <p:grpSpPr>
          <a:xfrm>
            <a:off x="0" y="657736"/>
            <a:ext cx="12181183" cy="5644368"/>
            <a:chOff x="0" y="1025528"/>
            <a:chExt cx="12193294" cy="5333937"/>
          </a:xfrm>
        </p:grpSpPr>
        <p:grpSp>
          <p:nvGrpSpPr>
            <p:cNvPr id="30" name="Groupe 29"/>
            <p:cNvGrpSpPr/>
            <p:nvPr userDrawn="1"/>
          </p:nvGrpSpPr>
          <p:grpSpPr>
            <a:xfrm>
              <a:off x="9521" y="1025528"/>
              <a:ext cx="12183773" cy="2181170"/>
              <a:chOff x="14284" y="1025528"/>
              <a:chExt cx="12183773" cy="2181170"/>
            </a:xfrm>
          </p:grpSpPr>
          <p:pic>
            <p:nvPicPr>
              <p:cNvPr id="9" name="Image 8"/>
              <p:cNvPicPr>
                <a:picLocks noChangeAspect="1"/>
              </p:cNvPicPr>
              <p:nvPr userDrawn="1"/>
            </p:nvPicPr>
            <p:blipFill rotWithShape="1">
              <a:blip r:embed="rId18" cstate="screen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284" y="1025528"/>
                <a:ext cx="12177716" cy="1103741"/>
              </a:xfrm>
              <a:prstGeom prst="rect">
                <a:avLst/>
              </a:prstGeom>
            </p:spPr>
          </p:pic>
          <p:pic>
            <p:nvPicPr>
              <p:cNvPr id="29" name="Image 28"/>
              <p:cNvPicPr>
                <a:picLocks noChangeAspect="1"/>
              </p:cNvPicPr>
              <p:nvPr userDrawn="1"/>
            </p:nvPicPr>
            <p:blipFill rotWithShape="1">
              <a:blip r:embed="rId18" cstate="screen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V="1">
                <a:off x="14286" y="2102957"/>
                <a:ext cx="12183771" cy="1103741"/>
              </a:xfrm>
              <a:prstGeom prst="rect">
                <a:avLst/>
              </a:prstGeom>
            </p:spPr>
          </p:pic>
        </p:grpSp>
        <p:grpSp>
          <p:nvGrpSpPr>
            <p:cNvPr id="34" name="Groupe 33"/>
            <p:cNvGrpSpPr/>
            <p:nvPr userDrawn="1"/>
          </p:nvGrpSpPr>
          <p:grpSpPr>
            <a:xfrm flipV="1">
              <a:off x="0" y="3136848"/>
              <a:ext cx="12187237" cy="2181168"/>
              <a:chOff x="10819" y="1025530"/>
              <a:chExt cx="12187237" cy="2181168"/>
            </a:xfrm>
          </p:grpSpPr>
          <p:pic>
            <p:nvPicPr>
              <p:cNvPr id="35" name="Image 34"/>
              <p:cNvPicPr>
                <a:picLocks noChangeAspect="1"/>
              </p:cNvPicPr>
              <p:nvPr userDrawn="1"/>
            </p:nvPicPr>
            <p:blipFill rotWithShape="1">
              <a:blip r:embed="rId18" cstate="screen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819" y="1025530"/>
                <a:ext cx="12181182" cy="1103741"/>
              </a:xfrm>
              <a:prstGeom prst="rect">
                <a:avLst/>
              </a:prstGeom>
            </p:spPr>
          </p:pic>
          <p:pic>
            <p:nvPicPr>
              <p:cNvPr id="36" name="Image 35"/>
              <p:cNvPicPr>
                <a:picLocks noChangeAspect="1"/>
              </p:cNvPicPr>
              <p:nvPr userDrawn="1"/>
            </p:nvPicPr>
            <p:blipFill rotWithShape="1">
              <a:blip r:embed="rId18" cstate="screen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V="1">
                <a:off x="20343" y="2102957"/>
                <a:ext cx="12177713" cy="1103741"/>
              </a:xfrm>
              <a:prstGeom prst="rect">
                <a:avLst/>
              </a:prstGeom>
            </p:spPr>
          </p:pic>
        </p:grpSp>
        <p:pic>
          <p:nvPicPr>
            <p:cNvPr id="37" name="Image 36"/>
            <p:cNvPicPr>
              <a:picLocks noChangeAspect="1"/>
            </p:cNvPicPr>
            <p:nvPr userDrawn="1"/>
          </p:nvPicPr>
          <p:blipFill rotWithShape="1">
            <a:blip r:embed="rId18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255724"/>
              <a:ext cx="12181182" cy="1103741"/>
            </a:xfrm>
            <a:prstGeom prst="rect">
              <a:avLst/>
            </a:prstGeom>
          </p:spPr>
        </p:pic>
      </p:grpSp>
      <p:grpSp>
        <p:nvGrpSpPr>
          <p:cNvPr id="28" name="Groupe 27"/>
          <p:cNvGrpSpPr/>
          <p:nvPr userDrawn="1"/>
        </p:nvGrpSpPr>
        <p:grpSpPr>
          <a:xfrm flipV="1">
            <a:off x="-2569" y="6197292"/>
            <a:ext cx="12201919" cy="660707"/>
            <a:chOff x="9524" y="431328"/>
            <a:chExt cx="12183770" cy="660707"/>
          </a:xfrm>
        </p:grpSpPr>
        <p:sp>
          <p:nvSpPr>
            <p:cNvPr id="31" name="Rectangle 30"/>
            <p:cNvSpPr/>
            <p:nvPr userDrawn="1"/>
          </p:nvSpPr>
          <p:spPr>
            <a:xfrm>
              <a:off x="12111" y="431328"/>
              <a:ext cx="12181183" cy="653855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2" name="Connecteur droit 31"/>
            <p:cNvCxnSpPr/>
            <p:nvPr userDrawn="1"/>
          </p:nvCxnSpPr>
          <p:spPr>
            <a:xfrm>
              <a:off x="9524" y="1085182"/>
              <a:ext cx="12171659" cy="6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Espace réservé de la date 3"/>
          <p:cNvSpPr txBox="1">
            <a:spLocks/>
          </p:cNvSpPr>
          <p:nvPr userDrawn="1"/>
        </p:nvSpPr>
        <p:spPr>
          <a:xfrm>
            <a:off x="171450" y="6350002"/>
            <a:ext cx="3917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dirty="0">
                <a:solidFill>
                  <a:schemeClr val="bg1"/>
                </a:solidFill>
              </a:rPr>
              <a:t>www.estia.fr, Olivier Larre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29" y="42026"/>
            <a:ext cx="1515553" cy="838808"/>
          </a:xfrm>
          <a:prstGeom prst="rect">
            <a:avLst/>
          </a:prstGeom>
        </p:spPr>
      </p:pic>
      <p:sp>
        <p:nvSpPr>
          <p:cNvPr id="24" name="Espace réservé de la date 3"/>
          <p:cNvSpPr txBox="1">
            <a:spLocks/>
          </p:cNvSpPr>
          <p:nvPr userDrawn="1"/>
        </p:nvSpPr>
        <p:spPr>
          <a:xfrm>
            <a:off x="9242279" y="37451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FA3BA0-0C29-4725-B601-7E5BAA1BED78}" type="datetimeFigureOut">
              <a:rPr lang="fr-FR" sz="1400" smtClean="0"/>
              <a:pPr algn="r"/>
              <a:t>20/05/2025</a:t>
            </a:fld>
            <a:endParaRPr lang="fr-FR" sz="1800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1" y="-8361"/>
            <a:ext cx="12193294" cy="678231"/>
            <a:chOff x="1" y="-8361"/>
            <a:chExt cx="12193294" cy="1033892"/>
          </a:xfrm>
        </p:grpSpPr>
        <p:sp>
          <p:nvSpPr>
            <p:cNvPr id="3" name="Rectangle 2"/>
            <p:cNvSpPr/>
            <p:nvPr userDrawn="1"/>
          </p:nvSpPr>
          <p:spPr>
            <a:xfrm>
              <a:off x="1" y="-8361"/>
              <a:ext cx="12193294" cy="1027039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" name="Connecteur droit 4"/>
            <p:cNvCxnSpPr/>
            <p:nvPr userDrawn="1"/>
          </p:nvCxnSpPr>
          <p:spPr>
            <a:xfrm>
              <a:off x="9524" y="1018678"/>
              <a:ext cx="12171659" cy="6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335833" y="16770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r"/>
            <a:fld id="{0C0EDCC6-F349-49E1-AFD6-DCC8AA7CA00C}" type="datetime1">
              <a:rPr lang="fr-FR" smtClean="0"/>
              <a:t>20/05/2025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F17BD78-9364-F14A-9823-C4DBC56A528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601179" y="6278043"/>
            <a:ext cx="1525286" cy="5300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B291E66-81D4-4675-ADA5-3D627E682E2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2" y="16894"/>
            <a:ext cx="1363931" cy="11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5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eu4dual.education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tia.fr/estiatech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jpg"/><Relationship Id="rId10" Type="http://schemas.openxmlformats.org/officeDocument/2006/relationships/image" Target="../media/image39.png"/><Relationship Id="rId4" Type="http://schemas.openxmlformats.org/officeDocument/2006/relationships/image" Target="../media/image33.jp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3461" y="4918517"/>
            <a:ext cx="4608936" cy="143204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2739" y="123670"/>
            <a:ext cx="7291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6944" algn="l"/>
              </a:tabLst>
            </a:pPr>
            <a:r>
              <a:rPr spc="-25" dirty="0"/>
              <a:t>Lab</a:t>
            </a:r>
            <a:r>
              <a:rPr dirty="0"/>
              <a:t>	Expérience</a:t>
            </a:r>
            <a:r>
              <a:rPr spc="-90" dirty="0"/>
              <a:t> </a:t>
            </a:r>
            <a:r>
              <a:rPr dirty="0"/>
              <a:t>-</a:t>
            </a:r>
            <a:r>
              <a:rPr spc="-85" dirty="0"/>
              <a:t> </a:t>
            </a:r>
            <a:r>
              <a:rPr spc="-20" dirty="0"/>
              <a:t>COMPOSITADOUR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1143" y="2369311"/>
            <a:ext cx="1001966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05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Technical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Plateform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COMPOSITADOUR</a:t>
            </a:r>
            <a:r>
              <a:rPr sz="1800" b="1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(COMPOSITES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ROBOTICS</a:t>
            </a:r>
            <a:r>
              <a:rPr sz="1800" spc="16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ADDITIVE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MANUFACTURING)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true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platform</a:t>
            </a:r>
            <a:r>
              <a:rPr sz="1800" spc="2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2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experimenting</a:t>
            </a:r>
            <a:r>
              <a:rPr sz="1800" spc="26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2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54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Factory</a:t>
            </a:r>
            <a:r>
              <a:rPr sz="1800" spc="2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2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54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Future’s</a:t>
            </a:r>
            <a:r>
              <a:rPr sz="1800" spc="254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digital</a:t>
            </a:r>
            <a:r>
              <a:rPr sz="1800" spc="2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54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robotic</a:t>
            </a:r>
            <a:r>
              <a:rPr sz="1800" spc="25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technologies. </a:t>
            </a:r>
            <a:r>
              <a:rPr sz="1800" dirty="0">
                <a:latin typeface="Calibri"/>
                <a:cs typeface="Calibri"/>
              </a:rPr>
              <a:t>Compositadour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provides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high-</a:t>
            </a:r>
            <a:r>
              <a:rPr sz="1800" dirty="0">
                <a:latin typeface="Calibri"/>
                <a:cs typeface="Calibri"/>
              </a:rPr>
              <a:t>tech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equipment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mobilises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its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network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skills,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laboratories,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SME’s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major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industrial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groups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develop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innovative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projects.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help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businesses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appropriate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these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new </a:t>
            </a:r>
            <a:r>
              <a:rPr sz="1800" spc="-10" dirty="0">
                <a:latin typeface="Calibri"/>
                <a:cs typeface="Calibri"/>
              </a:rPr>
              <a:t>technologies,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Compositadour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carries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following missions: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616" y="4313351"/>
            <a:ext cx="3146247" cy="10319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29914" y="3793947"/>
            <a:ext cx="9353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R&amp;D</a:t>
            </a:r>
            <a:r>
              <a:rPr sz="1800" b="1" spc="80" dirty="0">
                <a:latin typeface="Calibri"/>
                <a:cs typeface="Calibri"/>
              </a:rPr>
              <a:t>  </a:t>
            </a:r>
            <a:r>
              <a:rPr sz="1800" b="1" spc="-5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8534" y="3819855"/>
            <a:ext cx="6672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In</a:t>
            </a:r>
            <a:r>
              <a:rPr sz="1600" spc="4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partnership</a:t>
            </a:r>
            <a:r>
              <a:rPr sz="1600" spc="4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4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industry,</a:t>
            </a:r>
            <a:r>
              <a:rPr sz="1600" spc="4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Compositadour</a:t>
            </a:r>
            <a:r>
              <a:rPr sz="1600" spc="4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initiates</a:t>
            </a:r>
            <a:r>
              <a:rPr sz="1600" spc="4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4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carries</a:t>
            </a:r>
            <a:r>
              <a:rPr sz="1600" spc="4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out</a:t>
            </a:r>
            <a:r>
              <a:rPr sz="1600" spc="47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R&amp;D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29914" y="4071873"/>
            <a:ext cx="7832090" cy="2098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programmes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new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parts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manufacturing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processes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outstanding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research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teams.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6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499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Training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: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association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vocational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training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players,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Compositadour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provides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courses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10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operators,</a:t>
            </a:r>
            <a:r>
              <a:rPr sz="1600" spc="11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technicians</a:t>
            </a:r>
            <a:r>
              <a:rPr sz="1600" spc="11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11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engineers</a:t>
            </a:r>
            <a:r>
              <a:rPr sz="1600" spc="114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114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composites,</a:t>
            </a:r>
            <a:r>
              <a:rPr sz="1600" spc="10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automating</a:t>
            </a:r>
            <a:r>
              <a:rPr sz="1600" spc="114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114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robotising </a:t>
            </a:r>
            <a:r>
              <a:rPr sz="1600" dirty="0">
                <a:latin typeface="Calibri"/>
                <a:cs typeface="Calibri"/>
              </a:rPr>
              <a:t>processes,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additive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metal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manufacturing.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0"/>
              </a:spcBef>
              <a:buFont typeface="Arial MT"/>
              <a:buChar char="•"/>
            </a:pPr>
            <a:endParaRPr sz="1600">
              <a:latin typeface="Calibri"/>
              <a:cs typeface="Calibri"/>
            </a:endParaRPr>
          </a:p>
          <a:p>
            <a:pPr marL="299085" marR="8255" indent="-287020" algn="just">
              <a:lnSpc>
                <a:spcPct val="100899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Technology</a:t>
            </a:r>
            <a:r>
              <a:rPr sz="1800" b="1" spc="1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transfer</a:t>
            </a:r>
            <a:r>
              <a:rPr sz="1800" b="1" spc="1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1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platform’s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teams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helps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industry</a:t>
            </a:r>
            <a:r>
              <a:rPr sz="1600" spc="1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(SME,</a:t>
            </a:r>
            <a:r>
              <a:rPr sz="1600" spc="1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ETI,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large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groups)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to </a:t>
            </a:r>
            <a:r>
              <a:rPr sz="1600" spc="-10" dirty="0">
                <a:latin typeface="Calibri"/>
                <a:cs typeface="Calibri"/>
              </a:rPr>
              <a:t>integrate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new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solutions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developed.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1200" y="6017236"/>
            <a:ext cx="1291590" cy="84033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3302" y="110125"/>
            <a:ext cx="6570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6944" algn="l"/>
              </a:tabLst>
            </a:pPr>
            <a:r>
              <a:rPr spc="-25" dirty="0"/>
              <a:t>Lab</a:t>
            </a:r>
            <a:r>
              <a:rPr dirty="0"/>
              <a:t>	Expérience</a:t>
            </a:r>
            <a:r>
              <a:rPr spc="-90" dirty="0"/>
              <a:t> </a:t>
            </a:r>
            <a:r>
              <a:rPr dirty="0"/>
              <a:t>-</a:t>
            </a:r>
            <a:r>
              <a:rPr spc="-85" dirty="0"/>
              <a:t> </a:t>
            </a:r>
            <a:r>
              <a:rPr spc="-10" dirty="0"/>
              <a:t>ADDIMADOUR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485" y="4231542"/>
            <a:ext cx="2571975" cy="71021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71143" y="2433573"/>
            <a:ext cx="10019030" cy="384047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715" algn="just">
              <a:lnSpc>
                <a:spcPct val="90100"/>
              </a:lnSpc>
              <a:spcBef>
                <a:spcPts val="310"/>
              </a:spcBef>
            </a:pPr>
            <a:r>
              <a:rPr sz="1800" dirty="0">
                <a:latin typeface="Calibri"/>
                <a:cs typeface="Calibri"/>
              </a:rPr>
              <a:t>Technical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Plateform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ADDIMADOUR</a:t>
            </a:r>
            <a:r>
              <a:rPr sz="1800" b="1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(ADDITIVE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MANUFACTURING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SOLUTIONS)</a:t>
            </a:r>
            <a:r>
              <a:rPr sz="1800" spc="4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4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dedicated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4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metal </a:t>
            </a:r>
            <a:r>
              <a:rPr sz="1800" dirty="0">
                <a:latin typeface="Calibri"/>
                <a:cs typeface="Calibri"/>
              </a:rPr>
              <a:t>additive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manufacturing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technology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transfer,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Addimadour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platform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Technocité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Technology </a:t>
            </a:r>
            <a:r>
              <a:rPr sz="1800" dirty="0">
                <a:latin typeface="Calibri"/>
                <a:cs typeface="Calibri"/>
              </a:rPr>
              <a:t>Park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innovative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efficient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facilities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industrial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projects.</a:t>
            </a:r>
            <a:endParaRPr sz="1800">
              <a:latin typeface="Calibri"/>
              <a:cs typeface="Calibri"/>
            </a:endParaRPr>
          </a:p>
          <a:p>
            <a:pPr marL="2005330">
              <a:lnSpc>
                <a:spcPct val="100000"/>
              </a:lnSpc>
              <a:spcBef>
                <a:spcPts val="1885"/>
              </a:spcBef>
            </a:pPr>
            <a:r>
              <a:rPr sz="1800" dirty="0">
                <a:latin typeface="Calibri"/>
                <a:cs typeface="Calibri"/>
              </a:rPr>
              <a:t>Mechanical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characteristics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improvement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obtained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Additive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Manufacturing:</a:t>
            </a:r>
            <a:endParaRPr sz="1800">
              <a:latin typeface="Calibri"/>
              <a:cs typeface="Calibri"/>
            </a:endParaRPr>
          </a:p>
          <a:p>
            <a:pPr marL="2291715" indent="-286385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2291715" algn="l"/>
              </a:tabLst>
            </a:pPr>
            <a:r>
              <a:rPr sz="1600" dirty="0">
                <a:latin typeface="Calibri"/>
                <a:cs typeface="Calibri"/>
              </a:rPr>
              <a:t>Determination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optimal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Key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Process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Parameters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obtainmaterial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soundness.</a:t>
            </a:r>
            <a:endParaRPr sz="1600">
              <a:latin typeface="Calibri"/>
              <a:cs typeface="Calibri"/>
            </a:endParaRPr>
          </a:p>
          <a:p>
            <a:pPr marL="2291715" indent="-286385">
              <a:lnSpc>
                <a:spcPct val="100000"/>
              </a:lnSpc>
              <a:buFont typeface="Arial MT"/>
              <a:buChar char="•"/>
              <a:tabLst>
                <a:tab pos="2291715" algn="l"/>
              </a:tabLst>
            </a:pPr>
            <a:r>
              <a:rPr sz="1600" spc="-10" dirty="0">
                <a:latin typeface="Calibri"/>
                <a:cs typeface="Calibri"/>
              </a:rPr>
              <a:t>Development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0" dirty="0">
                <a:latin typeface="Calibri"/>
                <a:cs typeface="Calibri"/>
              </a:rPr>
              <a:t> real-</a:t>
            </a:r>
            <a:r>
              <a:rPr sz="1600" dirty="0">
                <a:latin typeface="Calibri"/>
                <a:cs typeface="Calibri"/>
              </a:rPr>
              <a:t>time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instrumentation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monitoring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post-</a:t>
            </a:r>
            <a:r>
              <a:rPr sz="1600" dirty="0">
                <a:latin typeface="Calibri"/>
                <a:cs typeface="Calibri"/>
              </a:rPr>
              <a:t>process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control.</a:t>
            </a:r>
            <a:endParaRPr sz="1600">
              <a:latin typeface="Calibri"/>
              <a:cs typeface="Calibri"/>
            </a:endParaRPr>
          </a:p>
          <a:p>
            <a:pPr marL="2291715" indent="-286385">
              <a:lnSpc>
                <a:spcPct val="100000"/>
              </a:lnSpc>
              <a:buFont typeface="Arial MT"/>
              <a:buChar char="•"/>
              <a:tabLst>
                <a:tab pos="2291715" algn="l"/>
              </a:tabLst>
            </a:pPr>
            <a:r>
              <a:rPr sz="1600" spc="-10" dirty="0">
                <a:latin typeface="Calibri"/>
                <a:cs typeface="Calibri"/>
              </a:rPr>
              <a:t>Development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deposition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strategies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tailored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Additive.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5"/>
              </a:spcBef>
              <a:buFont typeface="Arial MT"/>
              <a:buChar char="•"/>
            </a:pPr>
            <a:endParaRPr sz="1600">
              <a:latin typeface="Calibri"/>
              <a:cs typeface="Calibri"/>
            </a:endParaRPr>
          </a:p>
          <a:p>
            <a:pPr marL="2005330" marR="5715">
              <a:lnSpc>
                <a:spcPct val="100000"/>
              </a:lnSpc>
              <a:spcBef>
                <a:spcPts val="5"/>
              </a:spcBef>
              <a:tabLst>
                <a:tab pos="3662045" algn="l"/>
                <a:tab pos="4853940" algn="l"/>
                <a:tab pos="6298565" algn="l"/>
                <a:tab pos="7506334" algn="l"/>
                <a:tab pos="8763635" algn="l"/>
                <a:tab pos="9236075" algn="l"/>
              </a:tabLst>
            </a:pPr>
            <a:r>
              <a:rPr sz="1800" spc="-10" dirty="0">
                <a:latin typeface="Calibri"/>
                <a:cs typeface="Calibri"/>
              </a:rPr>
              <a:t>Manufacturing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processes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Multiphysics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numerical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simulation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2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Additive Manufacturing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processes:</a:t>
            </a:r>
            <a:endParaRPr sz="1800">
              <a:latin typeface="Calibri"/>
              <a:cs typeface="Calibri"/>
            </a:endParaRPr>
          </a:p>
          <a:p>
            <a:pPr marL="2291715" marR="5080" indent="-28702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2291715" algn="l"/>
              </a:tabLst>
            </a:pPr>
            <a:r>
              <a:rPr sz="1600" dirty="0">
                <a:latin typeface="Calibri"/>
                <a:cs typeface="Calibri"/>
              </a:rPr>
              <a:t>Thermal,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mechanical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metallurgical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simulationfor</a:t>
            </a:r>
            <a:r>
              <a:rPr sz="1600" spc="2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behaviour</a:t>
            </a:r>
            <a:r>
              <a:rPr sz="1600" spc="1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prediction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(residual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strains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deflection).</a:t>
            </a:r>
            <a:endParaRPr sz="1600">
              <a:latin typeface="Calibri"/>
              <a:cs typeface="Calibri"/>
            </a:endParaRPr>
          </a:p>
          <a:p>
            <a:pPr marL="2291715" marR="5080" indent="-287020">
              <a:lnSpc>
                <a:spcPct val="100000"/>
              </a:lnSpc>
              <a:buFont typeface="Arial MT"/>
              <a:buChar char="•"/>
              <a:tabLst>
                <a:tab pos="2291715" algn="l"/>
              </a:tabLst>
            </a:pPr>
            <a:r>
              <a:rPr sz="1600" spc="-10" dirty="0">
                <a:latin typeface="Calibri"/>
                <a:cs typeface="Calibri"/>
              </a:rPr>
              <a:t>Topology </a:t>
            </a:r>
            <a:r>
              <a:rPr sz="1600" dirty="0">
                <a:latin typeface="Calibri"/>
                <a:cs typeface="Calibri"/>
              </a:rPr>
              <a:t>optimisation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(Finite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Element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Method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structuraldesign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performance/weight ratio enhancement.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1200" y="6017236"/>
            <a:ext cx="1291590" cy="84033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3544" y="0"/>
            <a:ext cx="5532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6944" algn="l"/>
              </a:tabLst>
            </a:pPr>
            <a:r>
              <a:rPr spc="-25" dirty="0"/>
              <a:t>Lab</a:t>
            </a:r>
            <a:r>
              <a:rPr dirty="0"/>
              <a:t>	Expérience</a:t>
            </a:r>
            <a:r>
              <a:rPr spc="-90" dirty="0"/>
              <a:t> </a:t>
            </a:r>
            <a:r>
              <a:rPr dirty="0"/>
              <a:t>-</a:t>
            </a:r>
            <a:r>
              <a:rPr spc="-85" dirty="0"/>
              <a:t> </a:t>
            </a:r>
            <a:r>
              <a:rPr spc="-10" dirty="0"/>
              <a:t>ENERGEA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1143" y="2168143"/>
            <a:ext cx="10019030" cy="303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2165"/>
              </a:lnSpc>
              <a:spcBef>
                <a:spcPts val="95"/>
              </a:spcBef>
            </a:pPr>
            <a:r>
              <a:rPr sz="1900" dirty="0">
                <a:latin typeface="Calibri"/>
                <a:cs typeface="Calibri"/>
              </a:rPr>
              <a:t>Technical</a:t>
            </a:r>
            <a:r>
              <a:rPr sz="1900" spc="45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Plateform</a:t>
            </a:r>
            <a:r>
              <a:rPr sz="1900" spc="45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:</a:t>
            </a:r>
            <a:r>
              <a:rPr sz="1900" spc="40" dirty="0">
                <a:latin typeface="Calibri"/>
                <a:cs typeface="Calibri"/>
              </a:rPr>
              <a:t>  </a:t>
            </a:r>
            <a:r>
              <a:rPr sz="1900" b="1" dirty="0">
                <a:latin typeface="Calibri"/>
                <a:cs typeface="Calibri"/>
              </a:rPr>
              <a:t>ENERGEAR</a:t>
            </a:r>
            <a:r>
              <a:rPr sz="1900" b="1" spc="5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(COMPOSITES</a:t>
            </a:r>
            <a:r>
              <a:rPr sz="1900" spc="5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ROBOTICS</a:t>
            </a:r>
            <a:r>
              <a:rPr sz="1900" spc="210" dirty="0">
                <a:latin typeface="Calibri"/>
                <a:cs typeface="Calibri"/>
              </a:rPr>
              <a:t>   </a:t>
            </a:r>
            <a:r>
              <a:rPr sz="1900" dirty="0">
                <a:latin typeface="Calibri"/>
                <a:cs typeface="Calibri"/>
              </a:rPr>
              <a:t>ADDITIVE</a:t>
            </a:r>
            <a:r>
              <a:rPr sz="1900" spc="5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MANUFACTURING)</a:t>
            </a:r>
            <a:r>
              <a:rPr sz="1900" spc="45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is</a:t>
            </a:r>
            <a:r>
              <a:rPr sz="1900" spc="40" dirty="0">
                <a:latin typeface="Calibri"/>
                <a:cs typeface="Calibri"/>
              </a:rPr>
              <a:t>  </a:t>
            </a:r>
            <a:r>
              <a:rPr sz="1900" dirty="0">
                <a:latin typeface="Calibri"/>
                <a:cs typeface="Calibri"/>
              </a:rPr>
              <a:t>s</a:t>
            </a:r>
            <a:r>
              <a:rPr sz="1900" spc="45" dirty="0">
                <a:latin typeface="Calibri"/>
                <a:cs typeface="Calibri"/>
              </a:rPr>
              <a:t>  </a:t>
            </a:r>
            <a:r>
              <a:rPr sz="1900" spc="-50" dirty="0">
                <a:latin typeface="Calibri"/>
                <a:cs typeface="Calibri"/>
              </a:rPr>
              <a:t>a</a:t>
            </a:r>
            <a:endParaRPr sz="1900">
              <a:latin typeface="Calibri"/>
              <a:cs typeface="Calibri"/>
            </a:endParaRPr>
          </a:p>
          <a:p>
            <a:pPr marL="12700" marR="5715" algn="just">
              <a:lnSpc>
                <a:spcPts val="2050"/>
              </a:lnSpc>
              <a:spcBef>
                <a:spcPts val="145"/>
              </a:spcBef>
            </a:pPr>
            <a:r>
              <a:rPr sz="1900" dirty="0">
                <a:latin typeface="Calibri"/>
                <a:cs typeface="Calibri"/>
              </a:rPr>
              <a:t>research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platform</a:t>
            </a:r>
            <a:r>
              <a:rPr sz="1900" spc="1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11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power</a:t>
            </a:r>
            <a:r>
              <a:rPr sz="1900" spc="11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11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control</a:t>
            </a:r>
            <a:r>
              <a:rPr sz="1900" spc="1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electronics</a:t>
            </a:r>
            <a:r>
              <a:rPr sz="1900" spc="1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1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11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integration</a:t>
            </a:r>
            <a:r>
              <a:rPr sz="1900" spc="1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1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renewable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energy</a:t>
            </a:r>
            <a:r>
              <a:rPr sz="1900" spc="114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sources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1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storage</a:t>
            </a:r>
            <a:r>
              <a:rPr sz="1900" spc="11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(hybrid</a:t>
            </a:r>
            <a:r>
              <a:rPr sz="1900" spc="114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energy</a:t>
            </a:r>
            <a:r>
              <a:rPr sz="1900" spc="1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storage</a:t>
            </a:r>
            <a:r>
              <a:rPr sz="1900" spc="1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systems),</a:t>
            </a:r>
            <a:r>
              <a:rPr sz="1900" spc="1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1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energy</a:t>
            </a:r>
            <a:r>
              <a:rPr sz="1900" spc="1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management</a:t>
            </a:r>
            <a:r>
              <a:rPr sz="1900" spc="1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its</a:t>
            </a:r>
            <a:r>
              <a:rPr sz="1900" spc="1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optimization,</a:t>
            </a:r>
            <a:r>
              <a:rPr sz="1900" spc="114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through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quality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management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power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supply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network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stability,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but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also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demand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management.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1900">
              <a:latin typeface="Calibri"/>
              <a:cs typeface="Calibri"/>
            </a:endParaRPr>
          </a:p>
          <a:p>
            <a:pPr marL="3898900" indent="-228600">
              <a:lnSpc>
                <a:spcPct val="100000"/>
              </a:lnSpc>
              <a:buFont typeface="Arial MT"/>
              <a:buChar char="•"/>
              <a:tabLst>
                <a:tab pos="3898900" algn="l"/>
              </a:tabLst>
            </a:pPr>
            <a:r>
              <a:rPr sz="1800" spc="-10" dirty="0">
                <a:latin typeface="Calibri"/>
                <a:cs typeface="Calibri"/>
              </a:rPr>
              <a:t>Automatic</a:t>
            </a:r>
            <a:endParaRPr sz="1800">
              <a:latin typeface="Calibri"/>
              <a:cs typeface="Calibri"/>
            </a:endParaRPr>
          </a:p>
          <a:p>
            <a:pPr marL="3898900" indent="-2286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3898900" algn="l"/>
              </a:tabLst>
            </a:pPr>
            <a:r>
              <a:rPr sz="1800" dirty="0">
                <a:latin typeface="Calibri"/>
                <a:cs typeface="Calibri"/>
              </a:rPr>
              <a:t>Power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  <a:p>
            <a:pPr marL="3898900" indent="-2286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3898900" algn="l"/>
              </a:tabLst>
            </a:pPr>
            <a:r>
              <a:rPr sz="1800" spc="-10" dirty="0"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  <a:p>
            <a:pPr marL="3898900" indent="-228600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3898900" algn="l"/>
              </a:tabLst>
            </a:pP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Storage</a:t>
            </a:r>
            <a:endParaRPr sz="1800">
              <a:latin typeface="Calibri"/>
              <a:cs typeface="Calibri"/>
            </a:endParaRPr>
          </a:p>
          <a:p>
            <a:pPr marL="3898900" indent="-2286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3898900" algn="l"/>
              </a:tabLst>
            </a:pPr>
            <a:r>
              <a:rPr sz="1800" dirty="0">
                <a:latin typeface="Calibri"/>
                <a:cs typeface="Calibri"/>
              </a:rPr>
              <a:t>Smart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Grid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496" y="3701922"/>
            <a:ext cx="3238500" cy="10477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1200" y="6017236"/>
            <a:ext cx="1291590" cy="84033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834" y="90029"/>
            <a:ext cx="4822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6944" algn="l"/>
              </a:tabLst>
            </a:pPr>
            <a:r>
              <a:rPr spc="-25" dirty="0"/>
              <a:t>Lab</a:t>
            </a:r>
            <a:r>
              <a:rPr dirty="0"/>
              <a:t>	Expérience</a:t>
            </a:r>
            <a:r>
              <a:rPr spc="-90" dirty="0"/>
              <a:t> </a:t>
            </a:r>
            <a:r>
              <a:rPr dirty="0"/>
              <a:t>-</a:t>
            </a:r>
            <a:r>
              <a:rPr spc="-85" dirty="0"/>
              <a:t> </a:t>
            </a:r>
            <a:r>
              <a:rPr spc="-10" dirty="0"/>
              <a:t>PEPSS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1143" y="2555240"/>
            <a:ext cx="10015855" cy="31534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Calibri"/>
                <a:cs typeface="Calibri"/>
              </a:rPr>
              <a:t>Technical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Plateform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PEPSS</a:t>
            </a:r>
            <a:r>
              <a:rPr sz="1800" b="1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(HUMAN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FACTORS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INTERACTIVE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TECHNOLOGY)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was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created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2010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by </a:t>
            </a:r>
            <a:r>
              <a:rPr sz="1800" spc="-10" dirty="0">
                <a:latin typeface="Calibri"/>
                <a:cs typeface="Calibri"/>
              </a:rPr>
              <a:t>resarchers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ESTIA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Couture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Minel)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University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Paris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Descartes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(R.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Mollard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M.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Wolff).</a:t>
            </a:r>
            <a:endParaRPr sz="1800">
              <a:latin typeface="Calibri"/>
              <a:cs typeface="Calibri"/>
            </a:endParaRPr>
          </a:p>
          <a:p>
            <a:pPr marL="2527300" indent="-228600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2527300" algn="l"/>
              </a:tabLst>
            </a:pPr>
            <a:r>
              <a:rPr sz="1800" dirty="0">
                <a:latin typeface="Calibri"/>
                <a:cs typeface="Calibri"/>
              </a:rPr>
              <a:t>Human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Centered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Design</a:t>
            </a:r>
            <a:endParaRPr sz="1800">
              <a:latin typeface="Calibri"/>
              <a:cs typeface="Calibri"/>
            </a:endParaRPr>
          </a:p>
          <a:p>
            <a:pPr marL="2527300" indent="-2286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2527300" algn="l"/>
              </a:tabLst>
            </a:pPr>
            <a:r>
              <a:rPr sz="1800" dirty="0">
                <a:latin typeface="Calibri"/>
                <a:cs typeface="Calibri"/>
              </a:rPr>
              <a:t>Prototyping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innovative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systems</a:t>
            </a:r>
            <a:endParaRPr sz="1800">
              <a:latin typeface="Calibri"/>
              <a:cs typeface="Calibri"/>
            </a:endParaRPr>
          </a:p>
          <a:p>
            <a:pPr marL="2527300" indent="-228600">
              <a:lnSpc>
                <a:spcPct val="100000"/>
              </a:lnSpc>
              <a:spcBef>
                <a:spcPts val="2185"/>
              </a:spcBef>
              <a:buFont typeface="Arial MT"/>
              <a:buChar char="•"/>
              <a:tabLst>
                <a:tab pos="2527300" algn="l"/>
              </a:tabLst>
            </a:pPr>
            <a:r>
              <a:rPr sz="1800" dirty="0">
                <a:latin typeface="Calibri"/>
                <a:cs typeface="Calibri"/>
              </a:rPr>
              <a:t>Behavioral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Morphological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Modeling</a:t>
            </a:r>
            <a:endParaRPr sz="1800">
              <a:latin typeface="Calibri"/>
              <a:cs typeface="Calibri"/>
            </a:endParaRPr>
          </a:p>
          <a:p>
            <a:pPr marL="2527300" indent="-228600">
              <a:lnSpc>
                <a:spcPct val="100000"/>
              </a:lnSpc>
              <a:spcBef>
                <a:spcPts val="2190"/>
              </a:spcBef>
              <a:buFont typeface="Arial MT"/>
              <a:buChar char="•"/>
              <a:tabLst>
                <a:tab pos="2527300" algn="l"/>
              </a:tabLst>
            </a:pPr>
            <a:r>
              <a:rPr sz="1800" spc="-10" dirty="0">
                <a:latin typeface="Calibri"/>
                <a:cs typeface="Calibri"/>
              </a:rPr>
              <a:t>Facilitate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interaction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between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people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between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human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  <a:p>
            <a:pPr marL="2527300" indent="-228600">
              <a:lnSpc>
                <a:spcPct val="100000"/>
              </a:lnSpc>
              <a:spcBef>
                <a:spcPts val="2180"/>
              </a:spcBef>
              <a:buFont typeface="Arial MT"/>
              <a:buChar char="•"/>
              <a:tabLst>
                <a:tab pos="2527300" algn="l"/>
              </a:tabLst>
            </a:pPr>
            <a:r>
              <a:rPr sz="1800" dirty="0">
                <a:latin typeface="Calibri"/>
                <a:cs typeface="Calibri"/>
              </a:rPr>
              <a:t>Model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human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behavior: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appropriation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emotion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817" y="3529906"/>
            <a:ext cx="3031323" cy="12865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1200" y="6017236"/>
            <a:ext cx="1291590" cy="84033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986057" y="107325"/>
            <a:ext cx="8410588" cy="67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68904"/>
            <a:r>
              <a:rPr lang="fr-FR" sz="3692" b="1" cap="small" dirty="0">
                <a:solidFill>
                  <a:srgbClr val="AB4584"/>
                </a:solidFill>
                <a:latin typeface="Mohave"/>
                <a:cs typeface="Mohave SemiBold"/>
              </a:rPr>
              <a:t>TURBOLAB			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6287" y="430744"/>
            <a:ext cx="430425" cy="354019"/>
          </a:xfrm>
          <a:prstGeom prst="rect">
            <a:avLst/>
          </a:prstGeom>
          <a:solidFill>
            <a:srgbClr val="AB45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8904"/>
            <a:endParaRPr lang="fr-FR" sz="1846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er 13">
            <a:extLst>
              <a:ext uri="{FF2B5EF4-FFF2-40B4-BE49-F238E27FC236}">
                <a16:creationId xmlns:a16="http://schemas.microsoft.com/office/drawing/2014/main" id="{666CF7EE-ACF7-46FE-9CF6-7CB4B08019AC}"/>
              </a:ext>
            </a:extLst>
          </p:cNvPr>
          <p:cNvGrpSpPr/>
          <p:nvPr/>
        </p:nvGrpSpPr>
        <p:grpSpPr>
          <a:xfrm>
            <a:off x="-1055" y="6046884"/>
            <a:ext cx="3781555" cy="586095"/>
            <a:chOff x="-23439" y="5890155"/>
            <a:chExt cx="3687016" cy="571443"/>
          </a:xfrm>
        </p:grpSpPr>
        <p:pic>
          <p:nvPicPr>
            <p:cNvPr id="6" name="Image 5" descr="COMPOSITADOUR_logo.png">
              <a:extLst>
                <a:ext uri="{FF2B5EF4-FFF2-40B4-BE49-F238E27FC236}">
                  <a16:creationId xmlns:a16="http://schemas.microsoft.com/office/drawing/2014/main" id="{B0F0B41C-4C23-40A0-9127-23F957741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389" y="5890155"/>
              <a:ext cx="2176845" cy="571443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596FEF5-B2A9-438F-924A-6A500CDA1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4967" y="6049878"/>
              <a:ext cx="568610" cy="25199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A18F01-3D6B-4760-882B-69BB0AD7DDEF}"/>
                </a:ext>
              </a:extLst>
            </p:cNvPr>
            <p:cNvSpPr/>
            <p:nvPr/>
          </p:nvSpPr>
          <p:spPr>
            <a:xfrm>
              <a:off x="-23439" y="6003292"/>
              <a:ext cx="419664" cy="345169"/>
            </a:xfrm>
            <a:prstGeom prst="rect">
              <a:avLst/>
            </a:prstGeom>
            <a:solidFill>
              <a:srgbClr val="AB45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68904"/>
              <a:endParaRPr lang="fr-FR" sz="1846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87126E6C-8551-4490-949E-C76CDF976B5D}"/>
                </a:ext>
              </a:extLst>
            </p:cNvPr>
            <p:cNvCxnSpPr/>
            <p:nvPr/>
          </p:nvCxnSpPr>
          <p:spPr>
            <a:xfrm>
              <a:off x="2882537" y="6047816"/>
              <a:ext cx="0" cy="256121"/>
            </a:xfrm>
            <a:prstGeom prst="line">
              <a:avLst/>
            </a:prstGeom>
            <a:ln w="9525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9B75319-B750-4BDE-9FC3-C3857C8892F8}"/>
              </a:ext>
            </a:extLst>
          </p:cNvPr>
          <p:cNvSpPr>
            <a:spLocks noGrp="1"/>
          </p:cNvSpPr>
          <p:nvPr/>
        </p:nvSpPr>
        <p:spPr>
          <a:xfrm>
            <a:off x="-16287" y="1362996"/>
            <a:ext cx="7419223" cy="1383183"/>
          </a:xfrm>
          <a:prstGeom prst="rect">
            <a:avLst/>
          </a:prstGeom>
        </p:spPr>
        <p:txBody>
          <a:bodyPr vert="horz" lIns="93785" tIns="46892" rIns="93785" bIns="4689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ourier New" panose="02070309020205020404" pitchFamily="49" charset="0"/>
              <a:buChar char="o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60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16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9976" lvl="1" indent="-234452" algn="just" defTabSz="937809">
              <a:spcBef>
                <a:spcPts val="615"/>
              </a:spcBef>
            </a:pP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TURBOLAB </a:t>
            </a: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is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a new </a:t>
            </a: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plateform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</a:t>
            </a: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dedicated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to innovative propulsion </a:t>
            </a: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systems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: Electric, </a:t>
            </a: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Hybrid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or Alternative Fuels (SAF and H2) </a:t>
            </a:r>
          </a:p>
          <a:p>
            <a:pPr marL="479976" lvl="1" indent="-234452" algn="just" defTabSz="937809">
              <a:spcBef>
                <a:spcPts val="615"/>
              </a:spcBef>
            </a:pPr>
            <a:endParaRPr lang="fr-FR" sz="1641" dirty="0">
              <a:solidFill>
                <a:prstClr val="black">
                  <a:lumMod val="65000"/>
                  <a:lumOff val="35000"/>
                </a:prstClr>
              </a:solidFill>
              <a:latin typeface="Mohave"/>
              <a:cs typeface="Calibri"/>
            </a:endParaRPr>
          </a:p>
          <a:p>
            <a:pPr marL="479976" lvl="1" indent="-234452" algn="just" defTabSz="937809">
              <a:spcBef>
                <a:spcPts val="615"/>
              </a:spcBef>
            </a:pP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Associating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AKIRA expertise in innovative propulsion </a:t>
            </a: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systems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and ESTIA Compositadour </a:t>
            </a: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Addimadour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in </a:t>
            </a: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Material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and </a:t>
            </a:r>
            <a:r>
              <a:rPr lang="fr-FR" sz="164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Processes</a:t>
            </a:r>
            <a:r>
              <a:rPr lang="fr-FR" sz="1641" dirty="0">
                <a:solidFill>
                  <a:prstClr val="black">
                    <a:lumMod val="65000"/>
                    <a:lumOff val="35000"/>
                  </a:prstClr>
                </a:solidFill>
                <a:latin typeface="Mohave"/>
                <a:cs typeface="Calibri"/>
              </a:rPr>
              <a:t> </a:t>
            </a:r>
          </a:p>
          <a:p>
            <a:pPr marL="503421" lvl="2" indent="0" algn="just" defTabSz="937809">
              <a:spcBef>
                <a:spcPts val="615"/>
              </a:spcBef>
              <a:buNone/>
            </a:pPr>
            <a:endParaRPr lang="fr-FR" sz="1538" dirty="0">
              <a:solidFill>
                <a:srgbClr val="4D4D4D"/>
              </a:solidFill>
              <a:latin typeface="Calibri"/>
              <a:cs typeface="Calibri"/>
            </a:endParaRPr>
          </a:p>
          <a:p>
            <a:pPr marL="737873" lvl="2" indent="-234452" algn="just" defTabSz="937809">
              <a:spcBef>
                <a:spcPts val="615"/>
              </a:spcBef>
            </a:pPr>
            <a:endParaRPr lang="fr-FR" sz="1538" dirty="0">
              <a:solidFill>
                <a:srgbClr val="4D4D4D"/>
              </a:solidFill>
              <a:latin typeface="Calibri"/>
              <a:cs typeface="Calibri"/>
            </a:endParaRPr>
          </a:p>
          <a:p>
            <a:pPr marL="737873" lvl="2" indent="-234452" algn="just" defTabSz="937809">
              <a:spcBef>
                <a:spcPts val="615"/>
              </a:spcBef>
            </a:pPr>
            <a:endParaRPr lang="fr-FR" sz="1538" dirty="0">
              <a:solidFill>
                <a:srgbClr val="4D4D4D"/>
              </a:solidFill>
              <a:latin typeface="Calibri"/>
              <a:cs typeface="Calibri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5665DE2-D71E-414F-AB66-AEB99CEAC8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951"/>
          <a:stretch/>
        </p:blipFill>
        <p:spPr>
          <a:xfrm>
            <a:off x="-47841" y="3016898"/>
            <a:ext cx="6257175" cy="30988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7A37B68-2986-44A7-A73A-DA1415899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014" y="2935060"/>
            <a:ext cx="5495429" cy="309881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30E771F-EBA8-4461-9C6A-9FC12F0A92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1985" y="221744"/>
            <a:ext cx="4572647" cy="11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02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C5BE87-A805-33DA-769E-4727CEA7A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345"/>
            <a:ext cx="12192000" cy="454382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39C1F8D-90FF-41F4-6F3E-C06EE3422F33}"/>
              </a:ext>
            </a:extLst>
          </p:cNvPr>
          <p:cNvSpPr txBox="1"/>
          <p:nvPr/>
        </p:nvSpPr>
        <p:spPr>
          <a:xfrm>
            <a:off x="3786855" y="620980"/>
            <a:ext cx="8286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SOLUTIONS Automatisées et intelligentes </a:t>
            </a:r>
          </a:p>
          <a:p>
            <a:pPr algn="r"/>
            <a:r>
              <a:rPr lang="fr-FR" sz="24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pour optimiser le recyclage des articles textiles et cuir</a:t>
            </a:r>
          </a:p>
          <a:p>
            <a:endParaRPr lang="fr-FR" dirty="0">
              <a:solidFill>
                <a:srgbClr val="002653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764BCBB-45F1-2994-DA0B-7FEC3AA77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36" y="2725283"/>
            <a:ext cx="11933954" cy="279678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BE7C400-E91C-E73E-B8F8-575038152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483" y="5421792"/>
            <a:ext cx="3666517" cy="133195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30A1317-47CB-6FB4-8535-6BCB7E82BB7C}"/>
              </a:ext>
            </a:extLst>
          </p:cNvPr>
          <p:cNvSpPr txBox="1"/>
          <p:nvPr/>
        </p:nvSpPr>
        <p:spPr>
          <a:xfrm>
            <a:off x="723481" y="5855091"/>
            <a:ext cx="2049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654"/>
                </a:solidFill>
              </a:rPr>
              <a:t>Nos lignes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DE88EC-B389-A2A6-F89C-271E3306F207}"/>
              </a:ext>
            </a:extLst>
          </p:cNvPr>
          <p:cNvSpPr txBox="1"/>
          <p:nvPr/>
        </p:nvSpPr>
        <p:spPr>
          <a:xfrm>
            <a:off x="6949087" y="5879764"/>
            <a:ext cx="2049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654"/>
                </a:solidFill>
              </a:rPr>
              <a:t>Nos clients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1627A93-3EA1-F432-15B8-3A5C1D2F84E1}"/>
              </a:ext>
            </a:extLst>
          </p:cNvPr>
          <p:cNvSpPr txBox="1"/>
          <p:nvPr/>
        </p:nvSpPr>
        <p:spPr>
          <a:xfrm>
            <a:off x="8782259" y="5653762"/>
            <a:ext cx="2270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BB1D43"/>
                </a:solidFill>
              </a:rPr>
              <a:t>DECATHLON</a:t>
            </a:r>
          </a:p>
          <a:p>
            <a:r>
              <a:rPr lang="fr-FR" b="1" dirty="0">
                <a:solidFill>
                  <a:srgbClr val="BB1D43"/>
                </a:solidFill>
              </a:rPr>
              <a:t>GROUPE ERAM</a:t>
            </a:r>
            <a:br>
              <a:rPr lang="fr-FR" b="1" dirty="0">
                <a:solidFill>
                  <a:srgbClr val="BB1D43"/>
                </a:solidFill>
              </a:rPr>
            </a:br>
            <a:r>
              <a:rPr lang="fr-FR" b="1" dirty="0">
                <a:solidFill>
                  <a:srgbClr val="BB1D43"/>
                </a:solidFill>
              </a:rPr>
              <a:t>ZALANDO</a:t>
            </a:r>
          </a:p>
          <a:p>
            <a:r>
              <a:rPr lang="fr-FR" b="1" dirty="0">
                <a:solidFill>
                  <a:srgbClr val="BB1D43"/>
                </a:solidFill>
              </a:rPr>
              <a:t>REVALOREM</a:t>
            </a:r>
          </a:p>
          <a:p>
            <a:endParaRPr lang="fr-FR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9133DF4-D0A5-7B6C-2663-1C8126ED8B01}"/>
              </a:ext>
            </a:extLst>
          </p:cNvPr>
          <p:cNvCxnSpPr/>
          <p:nvPr/>
        </p:nvCxnSpPr>
        <p:spPr>
          <a:xfrm>
            <a:off x="653143" y="6380703"/>
            <a:ext cx="1376624" cy="0"/>
          </a:xfrm>
          <a:prstGeom prst="line">
            <a:avLst/>
          </a:prstGeom>
          <a:ln w="28575">
            <a:solidFill>
              <a:srgbClr val="002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29A074B-A5E9-0827-BE6F-09C78F701AE9}"/>
              </a:ext>
            </a:extLst>
          </p:cNvPr>
          <p:cNvCxnSpPr/>
          <p:nvPr/>
        </p:nvCxnSpPr>
        <p:spPr>
          <a:xfrm>
            <a:off x="6949087" y="6392426"/>
            <a:ext cx="1376624" cy="0"/>
          </a:xfrm>
          <a:prstGeom prst="line">
            <a:avLst/>
          </a:prstGeom>
          <a:ln w="28575">
            <a:solidFill>
              <a:srgbClr val="0026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Une image contenant texte, clipart">
            <a:extLst>
              <a:ext uri="{FF2B5EF4-FFF2-40B4-BE49-F238E27FC236}">
                <a16:creationId xmlns:a16="http://schemas.microsoft.com/office/drawing/2014/main" id="{D4D11C22-C063-DBDE-5D3F-8872205C00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7"/>
            <a:ext cx="5612067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8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9370" y="2729835"/>
            <a:ext cx="3691847" cy="3021795"/>
          </a:xfrm>
        </p:spPr>
        <p:txBody>
          <a:bodyPr anchor="t"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>
                <a:latin typeface="Calibri Light"/>
                <a:cs typeface="Calibri Light"/>
              </a:rPr>
              <a:t>EU </a:t>
            </a:r>
            <a:r>
              <a:rPr lang="es-ES" sz="2400" dirty="0" err="1">
                <a:latin typeface="Calibri Light"/>
                <a:cs typeface="Calibri Light"/>
              </a:rPr>
              <a:t>projects</a:t>
            </a:r>
            <a:endParaRPr lang="fr-FR" sz="2400" dirty="0">
              <a:latin typeface="Calibri Light"/>
              <a:cs typeface="Calibri Ligh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625472"/>
            <a:ext cx="10515600" cy="669277"/>
          </a:xfrm>
        </p:spPr>
        <p:txBody>
          <a:bodyPr/>
          <a:lstStyle/>
          <a:p>
            <a:r>
              <a:rPr lang="fr-FR" dirty="0" err="1"/>
              <a:t>Ongoing</a:t>
            </a:r>
            <a:r>
              <a:rPr lang="fr-FR" dirty="0"/>
              <a:t> collaborative </a:t>
            </a:r>
            <a:r>
              <a:rPr lang="fr-FR" dirty="0" err="1"/>
              <a:t>projects</a:t>
            </a:r>
            <a:br>
              <a:rPr lang="fr-FR" dirty="0"/>
            </a:br>
            <a:br>
              <a:rPr lang="fr-FR" dirty="0"/>
            </a:br>
            <a:r>
              <a:rPr lang="fr-FR" sz="3200" b="1" dirty="0"/>
              <a:t>https://www.estia.fr/recherche/projets-estiatech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BCA08EA3-4FCF-44E6-A6D2-0CD09D62B60D}" type="datetime1">
              <a:rPr lang="fr-FR" sz="1400" smtClean="0"/>
              <a:t>20/05/2025</a:t>
            </a:fld>
            <a:endParaRPr lang="fr-FR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514FA10C-4972-498A-81D5-43FDC841FBDF}"/>
              </a:ext>
            </a:extLst>
          </p:cNvPr>
          <p:cNvSpPr txBox="1">
            <a:spLocks/>
          </p:cNvSpPr>
          <p:nvPr/>
        </p:nvSpPr>
        <p:spPr>
          <a:xfrm>
            <a:off x="4961822" y="2302559"/>
            <a:ext cx="3691847" cy="3021795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400" dirty="0">
              <a:latin typeface="Calibri Light"/>
              <a:cs typeface="Calibri Light"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5B4682A7-0BB5-42C9-883C-CBF11311A247}"/>
              </a:ext>
            </a:extLst>
          </p:cNvPr>
          <p:cNvSpPr txBox="1">
            <a:spLocks/>
          </p:cNvSpPr>
          <p:nvPr/>
        </p:nvSpPr>
        <p:spPr>
          <a:xfrm>
            <a:off x="8288117" y="2302559"/>
            <a:ext cx="3691847" cy="3021795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400" dirty="0">
              <a:latin typeface="Calibri Light"/>
              <a:cs typeface="Calibri Light"/>
            </a:endParaRP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C11D0937-7C26-44D3-9648-D0CBE611F36B}"/>
              </a:ext>
            </a:extLst>
          </p:cNvPr>
          <p:cNvSpPr txBox="1">
            <a:spLocks/>
          </p:cNvSpPr>
          <p:nvPr/>
        </p:nvSpPr>
        <p:spPr>
          <a:xfrm>
            <a:off x="4374854" y="2302559"/>
            <a:ext cx="3691847" cy="3021795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400" dirty="0">
              <a:latin typeface="Calibri Light"/>
              <a:cs typeface="Calibri Light"/>
            </a:endParaRPr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15BDA282-8D40-4D21-AAAE-C77ABF049AE5}"/>
              </a:ext>
            </a:extLst>
          </p:cNvPr>
          <p:cNvSpPr txBox="1">
            <a:spLocks/>
          </p:cNvSpPr>
          <p:nvPr/>
        </p:nvSpPr>
        <p:spPr>
          <a:xfrm>
            <a:off x="4291509" y="2729834"/>
            <a:ext cx="3691847" cy="3021795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 err="1">
                <a:latin typeface="Calibri Light"/>
                <a:cs typeface="Calibri Light"/>
              </a:rPr>
              <a:t>national</a:t>
            </a:r>
            <a:r>
              <a:rPr lang="es-ES" sz="2400" dirty="0">
                <a:latin typeface="Calibri Light"/>
                <a:cs typeface="Calibri Light"/>
              </a:rPr>
              <a:t> </a:t>
            </a:r>
            <a:r>
              <a:rPr lang="es-ES" sz="2400" dirty="0" err="1">
                <a:latin typeface="Calibri Light"/>
                <a:cs typeface="Calibri Light"/>
              </a:rPr>
              <a:t>projects</a:t>
            </a:r>
            <a:r>
              <a:rPr lang="es-ES" sz="2400" dirty="0">
                <a:latin typeface="Calibri Light"/>
                <a:cs typeface="Calibri Light"/>
              </a:rPr>
              <a:t> </a:t>
            </a:r>
            <a:endParaRPr lang="fr-FR" sz="2400" dirty="0">
              <a:latin typeface="Calibri Light"/>
              <a:cs typeface="Calibri Light"/>
            </a:endParaRPr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ABA8F11B-5B74-46B7-BF2F-23E099EF9D2F}"/>
              </a:ext>
            </a:extLst>
          </p:cNvPr>
          <p:cNvSpPr txBox="1">
            <a:spLocks/>
          </p:cNvSpPr>
          <p:nvPr/>
        </p:nvSpPr>
        <p:spPr>
          <a:xfrm>
            <a:off x="7961027" y="2809560"/>
            <a:ext cx="3951225" cy="3021795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2400" dirty="0">
                <a:latin typeface="Calibri Light"/>
                <a:cs typeface="Calibri Light"/>
              </a:rPr>
              <a:t>3 </a:t>
            </a:r>
            <a:r>
              <a:rPr lang="es-ES" sz="2400" dirty="0" err="1">
                <a:latin typeface="Calibri Light"/>
                <a:cs typeface="Calibri Light"/>
              </a:rPr>
              <a:t>chairs</a:t>
            </a:r>
            <a:endParaRPr lang="es-ES" sz="2400" dirty="0">
              <a:latin typeface="Calibri Light"/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2400" dirty="0">
              <a:latin typeface="Calibri Light"/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2400" dirty="0">
              <a:latin typeface="Calibri Light"/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2400" dirty="0">
              <a:latin typeface="Calibri Light"/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2400" dirty="0">
              <a:latin typeface="Calibri Light"/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2400" dirty="0">
              <a:latin typeface="Calibri Light"/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2400" dirty="0">
                <a:latin typeface="Calibri Light"/>
                <a:cs typeface="Calibri Light"/>
              </a:rPr>
              <a:t>https://www.estia.fr/formations/les-chaires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897524A-E7E2-47ED-BEBF-98889B8C7B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41" y="3331092"/>
            <a:ext cx="3180398" cy="247307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2E9FCA6-51A1-4B80-94C6-0A337A2668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878" y="3331092"/>
            <a:ext cx="2946218" cy="24147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2D59E90-2CB4-4D4C-B368-D0E9444D6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1027" y="3413545"/>
            <a:ext cx="2559219" cy="16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1C312E1C-400E-8AD8-C8EB-72140F4C4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8"/>
            <a:ext cx="12192000" cy="6858000"/>
            <a:chOff x="0" y="-3168"/>
            <a:chExt cx="12192000" cy="6858000"/>
          </a:xfrm>
        </p:grpSpPr>
        <p:sp>
          <p:nvSpPr>
            <p:cNvPr id="1064" name="Rectangle 1063">
              <a:extLst>
                <a:ext uri="{FF2B5EF4-FFF2-40B4-BE49-F238E27FC236}">
                  <a16:creationId xmlns:a16="http://schemas.microsoft.com/office/drawing/2014/main" id="{3EED3976-FC64-B36A-CBBB-256DBC8FE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168"/>
              <a:ext cx="12192000" cy="685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 1064">
              <a:extLst>
                <a:ext uri="{FF2B5EF4-FFF2-40B4-BE49-F238E27FC236}">
                  <a16:creationId xmlns:a16="http://schemas.microsoft.com/office/drawing/2014/main" id="{287154AD-058D-BE18-AC33-1E986A1EA9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168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9162" y="1454932"/>
            <a:ext cx="3796937" cy="30587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3600">
                <a:solidFill>
                  <a:srgbClr val="0E2841"/>
                </a:solidFill>
                <a:latin typeface="+mj-lt"/>
                <a:cs typeface="+mj-cs"/>
              </a:rPr>
              <a:t>Collaborative Networks</a:t>
            </a:r>
          </a:p>
        </p:txBody>
      </p:sp>
      <p:sp>
        <p:nvSpPr>
          <p:cNvPr id="1067" name="Freeform: Shape 1066">
            <a:extLst>
              <a:ext uri="{FF2B5EF4-FFF2-40B4-BE49-F238E27FC236}">
                <a16:creationId xmlns:a16="http://schemas.microsoft.com/office/drawing/2014/main" id="{A25AC2A5-90C8-898E-A55D-E85DD07C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3801" y="383645"/>
            <a:ext cx="6472221" cy="6474355"/>
          </a:xfrm>
          <a:custGeom>
            <a:avLst/>
            <a:gdLst>
              <a:gd name="connsiteX0" fmla="*/ 3052393 w 6440390"/>
              <a:gd name="connsiteY0" fmla="*/ 10 h 6372757"/>
              <a:gd name="connsiteX1" fmla="*/ 5032363 w 6440390"/>
              <a:gd name="connsiteY1" fmla="*/ 387260 h 6372757"/>
              <a:gd name="connsiteX2" fmla="*/ 6362614 w 6440390"/>
              <a:gd name="connsiteY2" fmla="*/ 2589102 h 6372757"/>
              <a:gd name="connsiteX3" fmla="*/ 6440047 w 6440390"/>
              <a:gd name="connsiteY3" fmla="*/ 3157989 h 6372757"/>
              <a:gd name="connsiteX4" fmla="*/ 5874820 w 6440390"/>
              <a:gd name="connsiteY4" fmla="*/ 5176108 h 6372757"/>
              <a:gd name="connsiteX5" fmla="*/ 4529584 w 6440390"/>
              <a:gd name="connsiteY5" fmla="*/ 6319699 h 6372757"/>
              <a:gd name="connsiteX6" fmla="*/ 4386595 w 6440390"/>
              <a:gd name="connsiteY6" fmla="*/ 6372757 h 6372757"/>
              <a:gd name="connsiteX7" fmla="*/ 1985942 w 6440390"/>
              <a:gd name="connsiteY7" fmla="*/ 6372757 h 6372757"/>
              <a:gd name="connsiteX8" fmla="*/ 1869716 w 6440390"/>
              <a:gd name="connsiteY8" fmla="*/ 6334698 h 6372757"/>
              <a:gd name="connsiteX9" fmla="*/ 413236 w 6440390"/>
              <a:gd name="connsiteY9" fmla="*/ 5007118 h 6372757"/>
              <a:gd name="connsiteX10" fmla="*/ 116604 w 6440390"/>
              <a:gd name="connsiteY10" fmla="*/ 2186584 h 6372757"/>
              <a:gd name="connsiteX11" fmla="*/ 1924801 w 6440390"/>
              <a:gd name="connsiteY11" fmla="*/ 199865 h 6372757"/>
              <a:gd name="connsiteX12" fmla="*/ 3052393 w 6440390"/>
              <a:gd name="connsiteY12" fmla="*/ 10 h 6372757"/>
              <a:gd name="connsiteX0" fmla="*/ 3052393 w 6440390"/>
              <a:gd name="connsiteY0" fmla="*/ 33 h 6474380"/>
              <a:gd name="connsiteX1" fmla="*/ 5032363 w 6440390"/>
              <a:gd name="connsiteY1" fmla="*/ 488883 h 6474380"/>
              <a:gd name="connsiteX2" fmla="*/ 6362614 w 6440390"/>
              <a:gd name="connsiteY2" fmla="*/ 2690725 h 6474380"/>
              <a:gd name="connsiteX3" fmla="*/ 6440047 w 6440390"/>
              <a:gd name="connsiteY3" fmla="*/ 3259612 h 6474380"/>
              <a:gd name="connsiteX4" fmla="*/ 5874820 w 6440390"/>
              <a:gd name="connsiteY4" fmla="*/ 5277731 h 6474380"/>
              <a:gd name="connsiteX5" fmla="*/ 4529584 w 6440390"/>
              <a:gd name="connsiteY5" fmla="*/ 6421322 h 6474380"/>
              <a:gd name="connsiteX6" fmla="*/ 4386595 w 6440390"/>
              <a:gd name="connsiteY6" fmla="*/ 6474380 h 6474380"/>
              <a:gd name="connsiteX7" fmla="*/ 1985942 w 6440390"/>
              <a:gd name="connsiteY7" fmla="*/ 6474380 h 6474380"/>
              <a:gd name="connsiteX8" fmla="*/ 1869716 w 6440390"/>
              <a:gd name="connsiteY8" fmla="*/ 6436321 h 6474380"/>
              <a:gd name="connsiteX9" fmla="*/ 413236 w 6440390"/>
              <a:gd name="connsiteY9" fmla="*/ 5108741 h 6474380"/>
              <a:gd name="connsiteX10" fmla="*/ 116604 w 6440390"/>
              <a:gd name="connsiteY10" fmla="*/ 2288207 h 6474380"/>
              <a:gd name="connsiteX11" fmla="*/ 1924801 w 6440390"/>
              <a:gd name="connsiteY11" fmla="*/ 301488 h 6474380"/>
              <a:gd name="connsiteX12" fmla="*/ 3052393 w 6440390"/>
              <a:gd name="connsiteY12" fmla="*/ 33 h 6474380"/>
              <a:gd name="connsiteX0" fmla="*/ 3052393 w 6440390"/>
              <a:gd name="connsiteY0" fmla="*/ 8 h 6474355"/>
              <a:gd name="connsiteX1" fmla="*/ 5228306 w 6440390"/>
              <a:gd name="connsiteY1" fmla="*/ 634001 h 6474355"/>
              <a:gd name="connsiteX2" fmla="*/ 6362614 w 6440390"/>
              <a:gd name="connsiteY2" fmla="*/ 2690700 h 6474355"/>
              <a:gd name="connsiteX3" fmla="*/ 6440047 w 6440390"/>
              <a:gd name="connsiteY3" fmla="*/ 3259587 h 6474355"/>
              <a:gd name="connsiteX4" fmla="*/ 5874820 w 6440390"/>
              <a:gd name="connsiteY4" fmla="*/ 5277706 h 6474355"/>
              <a:gd name="connsiteX5" fmla="*/ 4529584 w 6440390"/>
              <a:gd name="connsiteY5" fmla="*/ 6421297 h 6474355"/>
              <a:gd name="connsiteX6" fmla="*/ 4386595 w 6440390"/>
              <a:gd name="connsiteY6" fmla="*/ 6474355 h 6474355"/>
              <a:gd name="connsiteX7" fmla="*/ 1985942 w 6440390"/>
              <a:gd name="connsiteY7" fmla="*/ 6474355 h 6474355"/>
              <a:gd name="connsiteX8" fmla="*/ 1869716 w 6440390"/>
              <a:gd name="connsiteY8" fmla="*/ 6436296 h 6474355"/>
              <a:gd name="connsiteX9" fmla="*/ 413236 w 6440390"/>
              <a:gd name="connsiteY9" fmla="*/ 5108716 h 6474355"/>
              <a:gd name="connsiteX10" fmla="*/ 116604 w 6440390"/>
              <a:gd name="connsiteY10" fmla="*/ 2288182 h 6474355"/>
              <a:gd name="connsiteX11" fmla="*/ 1924801 w 6440390"/>
              <a:gd name="connsiteY11" fmla="*/ 301463 h 6474355"/>
              <a:gd name="connsiteX12" fmla="*/ 3052393 w 6440390"/>
              <a:gd name="connsiteY12" fmla="*/ 8 h 6474355"/>
              <a:gd name="connsiteX0" fmla="*/ 3052393 w 6440390"/>
              <a:gd name="connsiteY0" fmla="*/ 8 h 6474355"/>
              <a:gd name="connsiteX1" fmla="*/ 5228306 w 6440390"/>
              <a:gd name="connsiteY1" fmla="*/ 634001 h 6474355"/>
              <a:gd name="connsiteX2" fmla="*/ 6362614 w 6440390"/>
              <a:gd name="connsiteY2" fmla="*/ 2690700 h 6474355"/>
              <a:gd name="connsiteX3" fmla="*/ 6440047 w 6440390"/>
              <a:gd name="connsiteY3" fmla="*/ 3259587 h 6474355"/>
              <a:gd name="connsiteX4" fmla="*/ 5874820 w 6440390"/>
              <a:gd name="connsiteY4" fmla="*/ 5277706 h 6474355"/>
              <a:gd name="connsiteX5" fmla="*/ 4529584 w 6440390"/>
              <a:gd name="connsiteY5" fmla="*/ 6421297 h 6474355"/>
              <a:gd name="connsiteX6" fmla="*/ 4386595 w 6440390"/>
              <a:gd name="connsiteY6" fmla="*/ 6474355 h 6474355"/>
              <a:gd name="connsiteX7" fmla="*/ 1985942 w 6440390"/>
              <a:gd name="connsiteY7" fmla="*/ 6474355 h 6474355"/>
              <a:gd name="connsiteX8" fmla="*/ 1869716 w 6440390"/>
              <a:gd name="connsiteY8" fmla="*/ 6436296 h 6474355"/>
              <a:gd name="connsiteX9" fmla="*/ 413236 w 6440390"/>
              <a:gd name="connsiteY9" fmla="*/ 5108716 h 6474355"/>
              <a:gd name="connsiteX10" fmla="*/ 116604 w 6440390"/>
              <a:gd name="connsiteY10" fmla="*/ 2288182 h 6474355"/>
              <a:gd name="connsiteX11" fmla="*/ 1757886 w 6440390"/>
              <a:gd name="connsiteY11" fmla="*/ 323235 h 6474355"/>
              <a:gd name="connsiteX12" fmla="*/ 3052393 w 6440390"/>
              <a:gd name="connsiteY12" fmla="*/ 8 h 6474355"/>
              <a:gd name="connsiteX0" fmla="*/ 3052393 w 6440390"/>
              <a:gd name="connsiteY0" fmla="*/ 8 h 6474355"/>
              <a:gd name="connsiteX1" fmla="*/ 5228306 w 6440390"/>
              <a:gd name="connsiteY1" fmla="*/ 634001 h 6474355"/>
              <a:gd name="connsiteX2" fmla="*/ 6362614 w 6440390"/>
              <a:gd name="connsiteY2" fmla="*/ 2690700 h 6474355"/>
              <a:gd name="connsiteX3" fmla="*/ 6440047 w 6440390"/>
              <a:gd name="connsiteY3" fmla="*/ 3259587 h 6474355"/>
              <a:gd name="connsiteX4" fmla="*/ 5874820 w 6440390"/>
              <a:gd name="connsiteY4" fmla="*/ 5277706 h 6474355"/>
              <a:gd name="connsiteX5" fmla="*/ 4529584 w 6440390"/>
              <a:gd name="connsiteY5" fmla="*/ 6421297 h 6474355"/>
              <a:gd name="connsiteX6" fmla="*/ 4386595 w 6440390"/>
              <a:gd name="connsiteY6" fmla="*/ 6474355 h 6474355"/>
              <a:gd name="connsiteX7" fmla="*/ 1985942 w 6440390"/>
              <a:gd name="connsiteY7" fmla="*/ 6474355 h 6474355"/>
              <a:gd name="connsiteX8" fmla="*/ 1869716 w 6440390"/>
              <a:gd name="connsiteY8" fmla="*/ 6436296 h 6474355"/>
              <a:gd name="connsiteX9" fmla="*/ 413236 w 6440390"/>
              <a:gd name="connsiteY9" fmla="*/ 5261116 h 6474355"/>
              <a:gd name="connsiteX10" fmla="*/ 116604 w 6440390"/>
              <a:gd name="connsiteY10" fmla="*/ 2288182 h 6474355"/>
              <a:gd name="connsiteX11" fmla="*/ 1757886 w 6440390"/>
              <a:gd name="connsiteY11" fmla="*/ 323235 h 6474355"/>
              <a:gd name="connsiteX12" fmla="*/ 3052393 w 6440390"/>
              <a:gd name="connsiteY12" fmla="*/ 8 h 647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40390" h="6474355">
                <a:moveTo>
                  <a:pt x="3052393" y="8"/>
                </a:moveTo>
                <a:cubicBezTo>
                  <a:pt x="3763216" y="-1406"/>
                  <a:pt x="4676602" y="185552"/>
                  <a:pt x="5228306" y="634001"/>
                </a:cubicBezTo>
                <a:cubicBezTo>
                  <a:pt x="5780010" y="1082450"/>
                  <a:pt x="6169770" y="2168310"/>
                  <a:pt x="6362614" y="2690700"/>
                </a:cubicBezTo>
                <a:cubicBezTo>
                  <a:pt x="6420151" y="2862314"/>
                  <a:pt x="6443569" y="3054284"/>
                  <a:pt x="6440047" y="3259587"/>
                </a:cubicBezTo>
                <a:cubicBezTo>
                  <a:pt x="6429481" y="3875493"/>
                  <a:pt x="6176454" y="4611397"/>
                  <a:pt x="5874820" y="5277706"/>
                </a:cubicBezTo>
                <a:cubicBezTo>
                  <a:pt x="5512804" y="5881244"/>
                  <a:pt x="5139878" y="6176294"/>
                  <a:pt x="4529584" y="6421297"/>
                </a:cubicBezTo>
                <a:lnTo>
                  <a:pt x="4386595" y="6474355"/>
                </a:lnTo>
                <a:lnTo>
                  <a:pt x="1985942" y="6474355"/>
                </a:lnTo>
                <a:lnTo>
                  <a:pt x="1869716" y="6436296"/>
                </a:lnTo>
                <a:cubicBezTo>
                  <a:pt x="1229782" y="6200417"/>
                  <a:pt x="680839" y="5624325"/>
                  <a:pt x="413236" y="5261116"/>
                </a:cubicBezTo>
                <a:cubicBezTo>
                  <a:pt x="47231" y="4730076"/>
                  <a:pt x="-135324" y="3089391"/>
                  <a:pt x="116604" y="2288182"/>
                </a:cubicBezTo>
                <a:cubicBezTo>
                  <a:pt x="368531" y="1486973"/>
                  <a:pt x="1013212" y="659969"/>
                  <a:pt x="1757886" y="323235"/>
                </a:cubicBezTo>
                <a:cubicBezTo>
                  <a:pt x="2057271" y="183800"/>
                  <a:pt x="2625899" y="856"/>
                  <a:pt x="305239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3E6B9BED-0B6D-ED43-937B-4B0FB8B6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27" y="1670581"/>
            <a:ext cx="2886099" cy="99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9" name="Freeform: Shape 1068">
            <a:extLst>
              <a:ext uri="{FF2B5EF4-FFF2-40B4-BE49-F238E27FC236}">
                <a16:creationId xmlns:a16="http://schemas.microsoft.com/office/drawing/2014/main" id="{EC390D67-C515-C2B6-F65E-54090072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668223" flipH="1" flipV="1">
            <a:off x="11256982" y="-67465"/>
            <a:ext cx="993393" cy="1697860"/>
          </a:xfrm>
          <a:custGeom>
            <a:avLst/>
            <a:gdLst>
              <a:gd name="connsiteX0" fmla="*/ 142517 w 1100252"/>
              <a:gd name="connsiteY0" fmla="*/ 1880498 h 1880498"/>
              <a:gd name="connsiteX1" fmla="*/ 315827 w 1100252"/>
              <a:gd name="connsiteY1" fmla="*/ 1745067 h 1880498"/>
              <a:gd name="connsiteX2" fmla="*/ 309577 w 1100252"/>
              <a:gd name="connsiteY2" fmla="*/ 1725331 h 1880498"/>
              <a:gd name="connsiteX3" fmla="*/ 257021 w 1100252"/>
              <a:gd name="connsiteY3" fmla="*/ 1521424 h 1880498"/>
              <a:gd name="connsiteX4" fmla="*/ 222077 w 1100252"/>
              <a:gd name="connsiteY4" fmla="*/ 1293937 h 1880498"/>
              <a:gd name="connsiteX5" fmla="*/ 227806 w 1100252"/>
              <a:gd name="connsiteY5" fmla="*/ 1262594 h 1880498"/>
              <a:gd name="connsiteX6" fmla="*/ 394115 w 1100252"/>
              <a:gd name="connsiteY6" fmla="*/ 1353019 h 1880498"/>
              <a:gd name="connsiteX7" fmla="*/ 625381 w 1100252"/>
              <a:gd name="connsiteY7" fmla="*/ 1421724 h 1880498"/>
              <a:gd name="connsiteX8" fmla="*/ 715280 w 1100252"/>
              <a:gd name="connsiteY8" fmla="*/ 1432919 h 1880498"/>
              <a:gd name="connsiteX9" fmla="*/ 1100252 w 1100252"/>
              <a:gd name="connsiteY9" fmla="*/ 1132087 h 1880498"/>
              <a:gd name="connsiteX10" fmla="*/ 985923 w 1100252"/>
              <a:gd name="connsiteY10" fmla="*/ 1097986 h 1880498"/>
              <a:gd name="connsiteX11" fmla="*/ 845020 w 1100252"/>
              <a:gd name="connsiteY11" fmla="*/ 1072000 h 1880498"/>
              <a:gd name="connsiteX12" fmla="*/ 496841 w 1100252"/>
              <a:gd name="connsiteY12" fmla="*/ 1070816 h 1880498"/>
              <a:gd name="connsiteX13" fmla="*/ 386518 w 1100252"/>
              <a:gd name="connsiteY13" fmla="*/ 1057102 h 1880498"/>
              <a:gd name="connsiteX14" fmla="*/ 608179 w 1100252"/>
              <a:gd name="connsiteY14" fmla="*/ 939446 h 1880498"/>
              <a:gd name="connsiteX15" fmla="*/ 790087 w 1100252"/>
              <a:gd name="connsiteY15" fmla="*/ 785667 h 1880498"/>
              <a:gd name="connsiteX16" fmla="*/ 933347 w 1100252"/>
              <a:gd name="connsiteY16" fmla="*/ 595705 h 1880498"/>
              <a:gd name="connsiteX17" fmla="*/ 973884 w 1100252"/>
              <a:gd name="connsiteY17" fmla="*/ 458787 h 1880498"/>
              <a:gd name="connsiteX18" fmla="*/ 965722 w 1100252"/>
              <a:gd name="connsiteY18" fmla="*/ 454195 h 1880498"/>
              <a:gd name="connsiteX19" fmla="*/ 646830 w 1100252"/>
              <a:gd name="connsiteY19" fmla="*/ 526786 h 1880498"/>
              <a:gd name="connsiteX20" fmla="*/ 375640 w 1100252"/>
              <a:gd name="connsiteY20" fmla="*/ 679923 h 1880498"/>
              <a:gd name="connsiteX21" fmla="*/ 374038 w 1100252"/>
              <a:gd name="connsiteY21" fmla="*/ 651385 h 1880498"/>
              <a:gd name="connsiteX22" fmla="*/ 488736 w 1100252"/>
              <a:gd name="connsiteY22" fmla="*/ 439153 h 1880498"/>
              <a:gd name="connsiteX23" fmla="*/ 493343 w 1100252"/>
              <a:gd name="connsiteY23" fmla="*/ 215051 h 1880498"/>
              <a:gd name="connsiteX24" fmla="*/ 416131 w 1100252"/>
              <a:gd name="connsiteY24" fmla="*/ 0 h 1880498"/>
              <a:gd name="connsiteX25" fmla="*/ 306776 w 1100252"/>
              <a:gd name="connsiteY25" fmla="*/ 111727 h 1880498"/>
              <a:gd name="connsiteX26" fmla="*/ 199588 w 1100252"/>
              <a:gd name="connsiteY26" fmla="*/ 280522 h 1880498"/>
              <a:gd name="connsiteX27" fmla="*/ 77747 w 1100252"/>
              <a:gd name="connsiteY27" fmla="*/ 588060 h 1880498"/>
              <a:gd name="connsiteX28" fmla="*/ 130 w 1100252"/>
              <a:gd name="connsiteY28" fmla="*/ 1094880 h 1880498"/>
              <a:gd name="connsiteX29" fmla="*/ 40999 w 1100252"/>
              <a:gd name="connsiteY29" fmla="*/ 1530779 h 1880498"/>
              <a:gd name="connsiteX30" fmla="*/ 92435 w 1100252"/>
              <a:gd name="connsiteY30" fmla="*/ 1736231 h 188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00252" h="1880498">
                <a:moveTo>
                  <a:pt x="142517" y="1880498"/>
                </a:moveTo>
                <a:lnTo>
                  <a:pt x="315827" y="1745067"/>
                </a:lnTo>
                <a:lnTo>
                  <a:pt x="309577" y="1725331"/>
                </a:lnTo>
                <a:cubicBezTo>
                  <a:pt x="289568" y="1658295"/>
                  <a:pt x="270476" y="1583299"/>
                  <a:pt x="257021" y="1521424"/>
                </a:cubicBezTo>
                <a:cubicBezTo>
                  <a:pt x="239081" y="1438925"/>
                  <a:pt x="226946" y="1337075"/>
                  <a:pt x="222077" y="1293937"/>
                </a:cubicBezTo>
                <a:cubicBezTo>
                  <a:pt x="217208" y="1250798"/>
                  <a:pt x="216655" y="1254838"/>
                  <a:pt x="227806" y="1262594"/>
                </a:cubicBezTo>
                <a:cubicBezTo>
                  <a:pt x="238957" y="1270351"/>
                  <a:pt x="327853" y="1326498"/>
                  <a:pt x="394115" y="1353019"/>
                </a:cubicBezTo>
                <a:cubicBezTo>
                  <a:pt x="460378" y="1379541"/>
                  <a:pt x="552586" y="1408886"/>
                  <a:pt x="625381" y="1421724"/>
                </a:cubicBezTo>
                <a:lnTo>
                  <a:pt x="715280" y="1432919"/>
                </a:lnTo>
                <a:lnTo>
                  <a:pt x="1100252" y="1132087"/>
                </a:lnTo>
                <a:lnTo>
                  <a:pt x="985923" y="1097986"/>
                </a:lnTo>
                <a:cubicBezTo>
                  <a:pt x="942667" y="1086822"/>
                  <a:pt x="895627" y="1077203"/>
                  <a:pt x="845020" y="1072000"/>
                </a:cubicBezTo>
                <a:cubicBezTo>
                  <a:pt x="743805" y="1061596"/>
                  <a:pt x="573259" y="1073299"/>
                  <a:pt x="496841" y="1070816"/>
                </a:cubicBezTo>
                <a:cubicBezTo>
                  <a:pt x="420424" y="1068333"/>
                  <a:pt x="380345" y="1064584"/>
                  <a:pt x="386518" y="1057102"/>
                </a:cubicBezTo>
                <a:cubicBezTo>
                  <a:pt x="392691" y="1049620"/>
                  <a:pt x="540917" y="984685"/>
                  <a:pt x="608179" y="939446"/>
                </a:cubicBezTo>
                <a:cubicBezTo>
                  <a:pt x="675440" y="894207"/>
                  <a:pt x="735893" y="842957"/>
                  <a:pt x="790087" y="785667"/>
                </a:cubicBezTo>
                <a:cubicBezTo>
                  <a:pt x="844282" y="728377"/>
                  <a:pt x="904074" y="650950"/>
                  <a:pt x="933347" y="595705"/>
                </a:cubicBezTo>
                <a:cubicBezTo>
                  <a:pt x="958960" y="547365"/>
                  <a:pt x="986811" y="477348"/>
                  <a:pt x="973884" y="458787"/>
                </a:cubicBezTo>
                <a:cubicBezTo>
                  <a:pt x="972038" y="456135"/>
                  <a:pt x="969359" y="454533"/>
                  <a:pt x="965722" y="454195"/>
                </a:cubicBezTo>
                <a:cubicBezTo>
                  <a:pt x="936630" y="451490"/>
                  <a:pt x="745176" y="489165"/>
                  <a:pt x="646830" y="526786"/>
                </a:cubicBezTo>
                <a:cubicBezTo>
                  <a:pt x="548483" y="564408"/>
                  <a:pt x="421106" y="659157"/>
                  <a:pt x="375640" y="679923"/>
                </a:cubicBezTo>
                <a:cubicBezTo>
                  <a:pt x="330175" y="700690"/>
                  <a:pt x="355189" y="691513"/>
                  <a:pt x="374038" y="651385"/>
                </a:cubicBezTo>
                <a:cubicBezTo>
                  <a:pt x="392887" y="611256"/>
                  <a:pt x="471154" y="525201"/>
                  <a:pt x="488736" y="439153"/>
                </a:cubicBezTo>
                <a:cubicBezTo>
                  <a:pt x="505983" y="354742"/>
                  <a:pt x="505787" y="309500"/>
                  <a:pt x="493343" y="215051"/>
                </a:cubicBezTo>
                <a:cubicBezTo>
                  <a:pt x="477949" y="136046"/>
                  <a:pt x="459534" y="74706"/>
                  <a:pt x="416131" y="0"/>
                </a:cubicBezTo>
                <a:cubicBezTo>
                  <a:pt x="385416" y="11405"/>
                  <a:pt x="340134" y="70559"/>
                  <a:pt x="306776" y="111727"/>
                </a:cubicBezTo>
                <a:cubicBezTo>
                  <a:pt x="268654" y="158776"/>
                  <a:pt x="237760" y="201134"/>
                  <a:pt x="199588" y="280522"/>
                </a:cubicBezTo>
                <a:cubicBezTo>
                  <a:pt x="161416" y="359911"/>
                  <a:pt x="110990" y="452334"/>
                  <a:pt x="77747" y="588060"/>
                </a:cubicBezTo>
                <a:cubicBezTo>
                  <a:pt x="44504" y="723787"/>
                  <a:pt x="1852" y="940150"/>
                  <a:pt x="130" y="1094880"/>
                </a:cubicBezTo>
                <a:cubicBezTo>
                  <a:pt x="-1594" y="1249609"/>
                  <a:pt x="13975" y="1390357"/>
                  <a:pt x="40999" y="1530779"/>
                </a:cubicBezTo>
                <a:cubicBezTo>
                  <a:pt x="54511" y="1600990"/>
                  <a:pt x="71940" y="1668966"/>
                  <a:pt x="92435" y="173623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71" name="Freeform: Shape 1070">
            <a:extLst>
              <a:ext uri="{FF2B5EF4-FFF2-40B4-BE49-F238E27FC236}">
                <a16:creationId xmlns:a16="http://schemas.microsoft.com/office/drawing/2014/main" id="{DDB64C3C-800C-C4B3-94BF-ED76CE7A8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78977">
            <a:off x="11636290" y="1745918"/>
            <a:ext cx="387847" cy="397597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849481"/>
              <a:gd name="connsiteY0" fmla="*/ -2 h 4963945"/>
              <a:gd name="connsiteX1" fmla="*/ 4735908 w 4849481"/>
              <a:gd name="connsiteY1" fmla="*/ 1905904 h 4963945"/>
              <a:gd name="connsiteX2" fmla="*/ 4451030 w 4849481"/>
              <a:gd name="connsiteY2" fmla="*/ 3809085 h 4963945"/>
              <a:gd name="connsiteX3" fmla="*/ 3419865 w 4849481"/>
              <a:gd name="connsiteY3" fmla="*/ 4844853 h 4963945"/>
              <a:gd name="connsiteX4" fmla="*/ 1074535 w 4849481"/>
              <a:gd name="connsiteY4" fmla="*/ 4657234 h 4963945"/>
              <a:gd name="connsiteX5" fmla="*/ 33359 w 4849481"/>
              <a:gd name="connsiteY5" fmla="*/ 2995663 h 4963945"/>
              <a:gd name="connsiteX6" fmla="*/ 592137 w 4849481"/>
              <a:gd name="connsiteY6" fmla="*/ 805854 h 4963945"/>
              <a:gd name="connsiteX7" fmla="*/ 2649000 w 4849481"/>
              <a:gd name="connsiteY7" fmla="*/ -2 h 4963945"/>
              <a:gd name="connsiteX0" fmla="*/ 2649000 w 4749146"/>
              <a:gd name="connsiteY0" fmla="*/ -2 h 5069043"/>
              <a:gd name="connsiteX1" fmla="*/ 4735908 w 4749146"/>
              <a:gd name="connsiteY1" fmla="*/ 1905904 h 5069043"/>
              <a:gd name="connsiteX2" fmla="*/ 3419865 w 4749146"/>
              <a:gd name="connsiteY2" fmla="*/ 4844853 h 5069043"/>
              <a:gd name="connsiteX3" fmla="*/ 1074535 w 4749146"/>
              <a:gd name="connsiteY3" fmla="*/ 4657234 h 5069043"/>
              <a:gd name="connsiteX4" fmla="*/ 33359 w 4749146"/>
              <a:gd name="connsiteY4" fmla="*/ 2995663 h 5069043"/>
              <a:gd name="connsiteX5" fmla="*/ 592137 w 4749146"/>
              <a:gd name="connsiteY5" fmla="*/ 805854 h 5069043"/>
              <a:gd name="connsiteX6" fmla="*/ 2649000 w 4749146"/>
              <a:gd name="connsiteY6" fmla="*/ -2 h 5069043"/>
              <a:gd name="connsiteX0" fmla="*/ 2649000 w 4768568"/>
              <a:gd name="connsiteY0" fmla="*/ -2 h 4783398"/>
              <a:gd name="connsiteX1" fmla="*/ 4735908 w 4768568"/>
              <a:gd name="connsiteY1" fmla="*/ 1905904 h 4783398"/>
              <a:gd name="connsiteX2" fmla="*/ 4002392 w 4768568"/>
              <a:gd name="connsiteY2" fmla="*/ 4358059 h 4783398"/>
              <a:gd name="connsiteX3" fmla="*/ 1074535 w 4768568"/>
              <a:gd name="connsiteY3" fmla="*/ 4657234 h 4783398"/>
              <a:gd name="connsiteX4" fmla="*/ 33359 w 4768568"/>
              <a:gd name="connsiteY4" fmla="*/ 2995663 h 4783398"/>
              <a:gd name="connsiteX5" fmla="*/ 592137 w 4768568"/>
              <a:gd name="connsiteY5" fmla="*/ 805854 h 4783398"/>
              <a:gd name="connsiteX6" fmla="*/ 2649000 w 4768568"/>
              <a:gd name="connsiteY6" fmla="*/ -2 h 4783398"/>
              <a:gd name="connsiteX0" fmla="*/ 2649000 w 4768568"/>
              <a:gd name="connsiteY0" fmla="*/ -2 h 4785029"/>
              <a:gd name="connsiteX1" fmla="*/ 4735908 w 4768568"/>
              <a:gd name="connsiteY1" fmla="*/ 1905904 h 4785029"/>
              <a:gd name="connsiteX2" fmla="*/ 4002392 w 4768568"/>
              <a:gd name="connsiteY2" fmla="*/ 4358059 h 4785029"/>
              <a:gd name="connsiteX3" fmla="*/ 1606586 w 4768568"/>
              <a:gd name="connsiteY3" fmla="*/ 4659573 h 4785029"/>
              <a:gd name="connsiteX4" fmla="*/ 33359 w 4768568"/>
              <a:gd name="connsiteY4" fmla="*/ 2995663 h 4785029"/>
              <a:gd name="connsiteX5" fmla="*/ 592137 w 4768568"/>
              <a:gd name="connsiteY5" fmla="*/ 805854 h 4785029"/>
              <a:gd name="connsiteX6" fmla="*/ 2649000 w 4768568"/>
              <a:gd name="connsiteY6" fmla="*/ -2 h 4785029"/>
              <a:gd name="connsiteX0" fmla="*/ 2649000 w 4768568"/>
              <a:gd name="connsiteY0" fmla="*/ -2 h 4881625"/>
              <a:gd name="connsiteX1" fmla="*/ 4735908 w 4768568"/>
              <a:gd name="connsiteY1" fmla="*/ 1905904 h 4881625"/>
              <a:gd name="connsiteX2" fmla="*/ 4002392 w 4768568"/>
              <a:gd name="connsiteY2" fmla="*/ 4358059 h 4881625"/>
              <a:gd name="connsiteX3" fmla="*/ 1693107 w 4768568"/>
              <a:gd name="connsiteY3" fmla="*/ 4787180 h 4881625"/>
              <a:gd name="connsiteX4" fmla="*/ 33359 w 4768568"/>
              <a:gd name="connsiteY4" fmla="*/ 2995663 h 4881625"/>
              <a:gd name="connsiteX5" fmla="*/ 592137 w 4768568"/>
              <a:gd name="connsiteY5" fmla="*/ 805854 h 4881625"/>
              <a:gd name="connsiteX6" fmla="*/ 2649000 w 4768568"/>
              <a:gd name="connsiteY6" fmla="*/ -2 h 4881625"/>
              <a:gd name="connsiteX0" fmla="*/ 2635153 w 4754721"/>
              <a:gd name="connsiteY0" fmla="*/ -2 h 4881625"/>
              <a:gd name="connsiteX1" fmla="*/ 4722061 w 4754721"/>
              <a:gd name="connsiteY1" fmla="*/ 1905904 h 4881625"/>
              <a:gd name="connsiteX2" fmla="*/ 3988545 w 4754721"/>
              <a:gd name="connsiteY2" fmla="*/ 4358059 h 4881625"/>
              <a:gd name="connsiteX3" fmla="*/ 1679260 w 4754721"/>
              <a:gd name="connsiteY3" fmla="*/ 4787180 h 4881625"/>
              <a:gd name="connsiteX4" fmla="*/ 19512 w 4754721"/>
              <a:gd name="connsiteY4" fmla="*/ 2995663 h 4881625"/>
              <a:gd name="connsiteX5" fmla="*/ 578290 w 4754721"/>
              <a:gd name="connsiteY5" fmla="*/ 805854 h 4881625"/>
              <a:gd name="connsiteX6" fmla="*/ 2635153 w 4754721"/>
              <a:gd name="connsiteY6" fmla="*/ -2 h 48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4721" h="4881625">
                <a:moveTo>
                  <a:pt x="2635153" y="-2"/>
                </a:moveTo>
                <a:cubicBezTo>
                  <a:pt x="3325781" y="183340"/>
                  <a:pt x="4593584" y="1098428"/>
                  <a:pt x="4722061" y="1905904"/>
                </a:cubicBezTo>
                <a:cubicBezTo>
                  <a:pt x="4850538" y="2713380"/>
                  <a:pt x="4598774" y="3899504"/>
                  <a:pt x="3988545" y="4358059"/>
                </a:cubicBezTo>
                <a:cubicBezTo>
                  <a:pt x="3378316" y="4816614"/>
                  <a:pt x="2340766" y="5014246"/>
                  <a:pt x="1679260" y="4787180"/>
                </a:cubicBezTo>
                <a:cubicBezTo>
                  <a:pt x="1017754" y="4560114"/>
                  <a:pt x="131349" y="3624898"/>
                  <a:pt x="19512" y="2995663"/>
                </a:cubicBezTo>
                <a:cubicBezTo>
                  <a:pt x="-108273" y="2318581"/>
                  <a:pt x="427887" y="1272120"/>
                  <a:pt x="578290" y="805854"/>
                </a:cubicBezTo>
                <a:cubicBezTo>
                  <a:pt x="728693" y="339588"/>
                  <a:pt x="1982480" y="30746"/>
                  <a:pt x="2635153" y="-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3" name="Freeform: Shape 1072">
            <a:extLst>
              <a:ext uri="{FF2B5EF4-FFF2-40B4-BE49-F238E27FC236}">
                <a16:creationId xmlns:a16="http://schemas.microsoft.com/office/drawing/2014/main" id="{A1438E10-73A2-2111-4F9E-0477CF7C4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78977">
            <a:off x="11636289" y="1745918"/>
            <a:ext cx="387847" cy="397597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849481"/>
              <a:gd name="connsiteY0" fmla="*/ -2 h 4963945"/>
              <a:gd name="connsiteX1" fmla="*/ 4735908 w 4849481"/>
              <a:gd name="connsiteY1" fmla="*/ 1905904 h 4963945"/>
              <a:gd name="connsiteX2" fmla="*/ 4451030 w 4849481"/>
              <a:gd name="connsiteY2" fmla="*/ 3809085 h 4963945"/>
              <a:gd name="connsiteX3" fmla="*/ 3419865 w 4849481"/>
              <a:gd name="connsiteY3" fmla="*/ 4844853 h 4963945"/>
              <a:gd name="connsiteX4" fmla="*/ 1074535 w 4849481"/>
              <a:gd name="connsiteY4" fmla="*/ 4657234 h 4963945"/>
              <a:gd name="connsiteX5" fmla="*/ 33359 w 4849481"/>
              <a:gd name="connsiteY5" fmla="*/ 2995663 h 4963945"/>
              <a:gd name="connsiteX6" fmla="*/ 592137 w 4849481"/>
              <a:gd name="connsiteY6" fmla="*/ 805854 h 4963945"/>
              <a:gd name="connsiteX7" fmla="*/ 2649000 w 4849481"/>
              <a:gd name="connsiteY7" fmla="*/ -2 h 4963945"/>
              <a:gd name="connsiteX0" fmla="*/ 2649000 w 4749146"/>
              <a:gd name="connsiteY0" fmla="*/ -2 h 5069043"/>
              <a:gd name="connsiteX1" fmla="*/ 4735908 w 4749146"/>
              <a:gd name="connsiteY1" fmla="*/ 1905904 h 5069043"/>
              <a:gd name="connsiteX2" fmla="*/ 3419865 w 4749146"/>
              <a:gd name="connsiteY2" fmla="*/ 4844853 h 5069043"/>
              <a:gd name="connsiteX3" fmla="*/ 1074535 w 4749146"/>
              <a:gd name="connsiteY3" fmla="*/ 4657234 h 5069043"/>
              <a:gd name="connsiteX4" fmla="*/ 33359 w 4749146"/>
              <a:gd name="connsiteY4" fmla="*/ 2995663 h 5069043"/>
              <a:gd name="connsiteX5" fmla="*/ 592137 w 4749146"/>
              <a:gd name="connsiteY5" fmla="*/ 805854 h 5069043"/>
              <a:gd name="connsiteX6" fmla="*/ 2649000 w 4749146"/>
              <a:gd name="connsiteY6" fmla="*/ -2 h 5069043"/>
              <a:gd name="connsiteX0" fmla="*/ 2649000 w 4768568"/>
              <a:gd name="connsiteY0" fmla="*/ -2 h 4783398"/>
              <a:gd name="connsiteX1" fmla="*/ 4735908 w 4768568"/>
              <a:gd name="connsiteY1" fmla="*/ 1905904 h 4783398"/>
              <a:gd name="connsiteX2" fmla="*/ 4002392 w 4768568"/>
              <a:gd name="connsiteY2" fmla="*/ 4358059 h 4783398"/>
              <a:gd name="connsiteX3" fmla="*/ 1074535 w 4768568"/>
              <a:gd name="connsiteY3" fmla="*/ 4657234 h 4783398"/>
              <a:gd name="connsiteX4" fmla="*/ 33359 w 4768568"/>
              <a:gd name="connsiteY4" fmla="*/ 2995663 h 4783398"/>
              <a:gd name="connsiteX5" fmla="*/ 592137 w 4768568"/>
              <a:gd name="connsiteY5" fmla="*/ 805854 h 4783398"/>
              <a:gd name="connsiteX6" fmla="*/ 2649000 w 4768568"/>
              <a:gd name="connsiteY6" fmla="*/ -2 h 4783398"/>
              <a:gd name="connsiteX0" fmla="*/ 2649000 w 4768568"/>
              <a:gd name="connsiteY0" fmla="*/ -2 h 4785029"/>
              <a:gd name="connsiteX1" fmla="*/ 4735908 w 4768568"/>
              <a:gd name="connsiteY1" fmla="*/ 1905904 h 4785029"/>
              <a:gd name="connsiteX2" fmla="*/ 4002392 w 4768568"/>
              <a:gd name="connsiteY2" fmla="*/ 4358059 h 4785029"/>
              <a:gd name="connsiteX3" fmla="*/ 1606586 w 4768568"/>
              <a:gd name="connsiteY3" fmla="*/ 4659573 h 4785029"/>
              <a:gd name="connsiteX4" fmla="*/ 33359 w 4768568"/>
              <a:gd name="connsiteY4" fmla="*/ 2995663 h 4785029"/>
              <a:gd name="connsiteX5" fmla="*/ 592137 w 4768568"/>
              <a:gd name="connsiteY5" fmla="*/ 805854 h 4785029"/>
              <a:gd name="connsiteX6" fmla="*/ 2649000 w 4768568"/>
              <a:gd name="connsiteY6" fmla="*/ -2 h 4785029"/>
              <a:gd name="connsiteX0" fmla="*/ 2649000 w 4768568"/>
              <a:gd name="connsiteY0" fmla="*/ -2 h 4881625"/>
              <a:gd name="connsiteX1" fmla="*/ 4735908 w 4768568"/>
              <a:gd name="connsiteY1" fmla="*/ 1905904 h 4881625"/>
              <a:gd name="connsiteX2" fmla="*/ 4002392 w 4768568"/>
              <a:gd name="connsiteY2" fmla="*/ 4358059 h 4881625"/>
              <a:gd name="connsiteX3" fmla="*/ 1693107 w 4768568"/>
              <a:gd name="connsiteY3" fmla="*/ 4787180 h 4881625"/>
              <a:gd name="connsiteX4" fmla="*/ 33359 w 4768568"/>
              <a:gd name="connsiteY4" fmla="*/ 2995663 h 4881625"/>
              <a:gd name="connsiteX5" fmla="*/ 592137 w 4768568"/>
              <a:gd name="connsiteY5" fmla="*/ 805854 h 4881625"/>
              <a:gd name="connsiteX6" fmla="*/ 2649000 w 4768568"/>
              <a:gd name="connsiteY6" fmla="*/ -2 h 4881625"/>
              <a:gd name="connsiteX0" fmla="*/ 2635153 w 4754721"/>
              <a:gd name="connsiteY0" fmla="*/ -2 h 4881625"/>
              <a:gd name="connsiteX1" fmla="*/ 4722061 w 4754721"/>
              <a:gd name="connsiteY1" fmla="*/ 1905904 h 4881625"/>
              <a:gd name="connsiteX2" fmla="*/ 3988545 w 4754721"/>
              <a:gd name="connsiteY2" fmla="*/ 4358059 h 4881625"/>
              <a:gd name="connsiteX3" fmla="*/ 1679260 w 4754721"/>
              <a:gd name="connsiteY3" fmla="*/ 4787180 h 4881625"/>
              <a:gd name="connsiteX4" fmla="*/ 19512 w 4754721"/>
              <a:gd name="connsiteY4" fmla="*/ 2995663 h 4881625"/>
              <a:gd name="connsiteX5" fmla="*/ 578290 w 4754721"/>
              <a:gd name="connsiteY5" fmla="*/ 805854 h 4881625"/>
              <a:gd name="connsiteX6" fmla="*/ 2635153 w 4754721"/>
              <a:gd name="connsiteY6" fmla="*/ -2 h 48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4721" h="4881625">
                <a:moveTo>
                  <a:pt x="2635153" y="-2"/>
                </a:moveTo>
                <a:cubicBezTo>
                  <a:pt x="3325781" y="183340"/>
                  <a:pt x="4593584" y="1098428"/>
                  <a:pt x="4722061" y="1905904"/>
                </a:cubicBezTo>
                <a:cubicBezTo>
                  <a:pt x="4850538" y="2713380"/>
                  <a:pt x="4598774" y="3899504"/>
                  <a:pt x="3988545" y="4358059"/>
                </a:cubicBezTo>
                <a:cubicBezTo>
                  <a:pt x="3378316" y="4816614"/>
                  <a:pt x="2340766" y="5014246"/>
                  <a:pt x="1679260" y="4787180"/>
                </a:cubicBezTo>
                <a:cubicBezTo>
                  <a:pt x="1017754" y="4560114"/>
                  <a:pt x="131349" y="3624898"/>
                  <a:pt x="19512" y="2995663"/>
                </a:cubicBezTo>
                <a:cubicBezTo>
                  <a:pt x="-108273" y="2318581"/>
                  <a:pt x="427887" y="1272120"/>
                  <a:pt x="578290" y="805854"/>
                </a:cubicBezTo>
                <a:cubicBezTo>
                  <a:pt x="728693" y="339588"/>
                  <a:pt x="1982480" y="30746"/>
                  <a:pt x="2635153" y="-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La French Tech - YouTube">
            <a:extLst>
              <a:ext uri="{FF2B5EF4-FFF2-40B4-BE49-F238E27FC236}">
                <a16:creationId xmlns:a16="http://schemas.microsoft.com/office/drawing/2014/main" id="{E84483F5-0340-4D7C-7AF9-135AACB67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8192" y="3504711"/>
            <a:ext cx="2208493" cy="22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portaje | La Cátedra de Bali se compromete con la ecología textil">
            <a:extLst>
              <a:ext uri="{FF2B5EF4-FFF2-40B4-BE49-F238E27FC236}">
                <a16:creationId xmlns:a16="http://schemas.microsoft.com/office/drawing/2014/main" id="{FF0E61EA-9757-78F1-B650-EA49179FA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4308" y="3649839"/>
            <a:ext cx="2374055" cy="191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 rot="5400000">
            <a:off x="10122502" y="4262898"/>
            <a:ext cx="344738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CA08EA3-4FCF-44E6-A6D2-0CD09D62B60D}" type="datetime1">
              <a:rPr lang="en-US" sz="1000">
                <a:solidFill>
                  <a:srgbClr val="0E2841"/>
                </a:solidFill>
              </a:rPr>
              <a:pPr algn="r">
                <a:spcAft>
                  <a:spcPts val="600"/>
                </a:spcAft>
              </a:pPr>
              <a:t>5/20/2025</a:t>
            </a:fld>
            <a:endParaRPr lang="en-US" sz="1000">
              <a:solidFill>
                <a:srgbClr val="0E2841"/>
              </a:solidFill>
            </a:endParaRP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514FA10C-4972-498A-81D5-43FDC841FBDF}"/>
              </a:ext>
            </a:extLst>
          </p:cNvPr>
          <p:cNvSpPr txBox="1">
            <a:spLocks/>
          </p:cNvSpPr>
          <p:nvPr/>
        </p:nvSpPr>
        <p:spPr>
          <a:xfrm>
            <a:off x="4961822" y="2302559"/>
            <a:ext cx="3691847" cy="3021795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400" dirty="0">
              <a:latin typeface="Calibri Light"/>
              <a:cs typeface="Calibri Light"/>
            </a:endParaRP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5B4682A7-0BB5-42C9-883C-CBF11311A247}"/>
              </a:ext>
            </a:extLst>
          </p:cNvPr>
          <p:cNvSpPr txBox="1">
            <a:spLocks/>
          </p:cNvSpPr>
          <p:nvPr/>
        </p:nvSpPr>
        <p:spPr>
          <a:xfrm>
            <a:off x="8288117" y="2302559"/>
            <a:ext cx="3691847" cy="3021795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400" dirty="0">
              <a:latin typeface="Calibri Light"/>
              <a:cs typeface="Calibri Light"/>
            </a:endParaRP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C11D0937-7C26-44D3-9648-D0CBE611F36B}"/>
              </a:ext>
            </a:extLst>
          </p:cNvPr>
          <p:cNvSpPr txBox="1">
            <a:spLocks/>
          </p:cNvSpPr>
          <p:nvPr/>
        </p:nvSpPr>
        <p:spPr>
          <a:xfrm>
            <a:off x="4374854" y="2302559"/>
            <a:ext cx="3691847" cy="3021795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93331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874243" y="3187046"/>
            <a:ext cx="4279239" cy="968580"/>
          </a:xfrm>
        </p:spPr>
        <p:txBody>
          <a:bodyPr/>
          <a:lstStyle/>
          <a:p>
            <a:r>
              <a:rPr lang="fr-FR" sz="6000" dirty="0" err="1"/>
              <a:t>Thank</a:t>
            </a:r>
            <a:r>
              <a:rPr lang="fr-FR" sz="6000" dirty="0"/>
              <a:t> </a:t>
            </a:r>
            <a:r>
              <a:rPr lang="fr-FR" sz="6000" dirty="0" err="1"/>
              <a:t>you</a:t>
            </a:r>
            <a:endParaRPr lang="fr-FR" sz="60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298493" y="157154"/>
            <a:ext cx="2743200" cy="365125"/>
          </a:xfrm>
        </p:spPr>
        <p:txBody>
          <a:bodyPr/>
          <a:lstStyle/>
          <a:p>
            <a:pPr algn="r"/>
            <a:fld id="{9BF75031-BFAE-476B-8E4F-B4FFD3895E1A}" type="datetime1">
              <a:rPr lang="fr-FR" sz="1600" smtClean="0"/>
              <a:t>20/05/2025</a:t>
            </a:fld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12579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294E5F-E1B9-4074-9B84-C25A2C84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5400">
                <a:latin typeface="+mj-lt"/>
                <a:cs typeface="+mj-cs"/>
              </a:rPr>
              <a:t>Institute Profile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37E9CA-9DD4-4326-AA95-C8C9C45ED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 defTabSz="914400"/>
            <a:r>
              <a:rPr lang="en-US" sz="1500">
                <a:latin typeface="+mn-lt"/>
                <a:cs typeface="+mn-cs"/>
              </a:rPr>
              <a:t>Founded in 1996, the </a:t>
            </a:r>
            <a:r>
              <a:rPr lang="en-US" sz="1500" b="1">
                <a:latin typeface="+mn-lt"/>
                <a:cs typeface="+mn-cs"/>
              </a:rPr>
              <a:t>ESTIA INSTITUTE OF TECHNOLOGY </a:t>
            </a:r>
            <a:r>
              <a:rPr lang="en-US" sz="1500">
                <a:latin typeface="+mn-lt"/>
                <a:cs typeface="+mn-cs"/>
              </a:rPr>
              <a:t>is a general engineering French school training trilingual versatile engineers, to undertake positions such as product engineer, supply chain planner/manager, quality manager, production manager, and project manager. </a:t>
            </a:r>
          </a:p>
          <a:p>
            <a:pPr marL="0" indent="-228600" defTabSz="914400"/>
            <a:r>
              <a:rPr lang="en-US" sz="1500" b="1">
                <a:latin typeface="+mn-lt"/>
                <a:cs typeface="+mn-cs"/>
              </a:rPr>
              <a:t>The ESTIA campus is an ecosystem which includes:</a:t>
            </a:r>
          </a:p>
          <a:p>
            <a:pPr indent="-228600" defTabSz="914400"/>
            <a:r>
              <a:rPr lang="en-US" sz="1500">
                <a:latin typeface="+mn-lt"/>
                <a:cs typeface="+mn-cs"/>
              </a:rPr>
              <a:t>Engineering courses &amp; masters degrees</a:t>
            </a:r>
          </a:p>
          <a:p>
            <a:pPr indent="-228600" defTabSz="914400"/>
            <a:r>
              <a:rPr lang="en-US" sz="1500">
                <a:latin typeface="+mn-lt"/>
                <a:cs typeface="+mn-cs"/>
              </a:rPr>
              <a:t>Research teams in technology</a:t>
            </a:r>
          </a:p>
          <a:p>
            <a:pPr indent="-228600" defTabSz="914400"/>
            <a:r>
              <a:rPr lang="en-US" sz="1500">
                <a:latin typeface="+mn-lt"/>
                <a:cs typeface="+mn-cs"/>
              </a:rPr>
              <a:t>Technical platforms</a:t>
            </a:r>
          </a:p>
          <a:p>
            <a:pPr indent="-228600" defTabSz="914400"/>
            <a:r>
              <a:rPr lang="en-US" sz="1500">
                <a:latin typeface="+mn-lt"/>
                <a:cs typeface="+mn-cs"/>
              </a:rPr>
              <a:t>A company incubator</a:t>
            </a:r>
          </a:p>
          <a:p>
            <a:pPr marL="0" indent="-228600" defTabSz="914400"/>
            <a:endParaRPr lang="en-US" sz="1500">
              <a:latin typeface="+mn-lt"/>
              <a:cs typeface="+mn-cs"/>
            </a:endParaRPr>
          </a:p>
        </p:txBody>
      </p:sp>
      <p:pic>
        <p:nvPicPr>
          <p:cNvPr id="9" name="Picture 2" descr="Extension de l'école d'ingénieurs estia - NOBATEK/INEF4">
            <a:extLst>
              <a:ext uri="{FF2B5EF4-FFF2-40B4-BE49-F238E27FC236}">
                <a16:creationId xmlns:a16="http://schemas.microsoft.com/office/drawing/2014/main" id="{8B8531F8-AED2-4C03-9643-AABB5E271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20" r="-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E0277C-A6C6-4EF4-A722-F2C26BB1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AC25156F-22FF-4193-9ABF-BB22FBAC44C9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125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3109" y="130223"/>
            <a:ext cx="6673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6944" algn="l"/>
              </a:tabLst>
            </a:pPr>
            <a:r>
              <a:rPr spc="-25" dirty="0"/>
              <a:t>Lab</a:t>
            </a:r>
            <a:r>
              <a:rPr dirty="0"/>
              <a:t>	Experience</a:t>
            </a:r>
            <a:r>
              <a:rPr spc="-125" dirty="0"/>
              <a:t> </a:t>
            </a:r>
            <a:r>
              <a:rPr dirty="0"/>
              <a:t>and</a:t>
            </a:r>
            <a:r>
              <a:rPr spc="-120" dirty="0"/>
              <a:t> </a:t>
            </a:r>
            <a:r>
              <a:rPr dirty="0"/>
              <a:t>Key</a:t>
            </a:r>
            <a:r>
              <a:rPr spc="-125" dirty="0"/>
              <a:t> </a:t>
            </a:r>
            <a:r>
              <a:rPr spc="-10" dirty="0"/>
              <a:t>Projects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95337" y="1891201"/>
            <a:ext cx="10223500" cy="4966970"/>
            <a:chOff x="795337" y="1891201"/>
            <a:chExt cx="10223500" cy="49669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337" y="1891201"/>
              <a:ext cx="10223139" cy="40041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0313" y="2181250"/>
              <a:ext cx="3476625" cy="40552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200" y="6017236"/>
              <a:ext cx="1291590" cy="84033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060" y="1924223"/>
            <a:ext cx="3178267" cy="3178267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868409"/>
            <a:ext cx="10515600" cy="669277"/>
          </a:xfrm>
        </p:spPr>
        <p:txBody>
          <a:bodyPr/>
          <a:lstStyle/>
          <a:p>
            <a:r>
              <a:rPr lang="en-US" sz="4000" noProof="0" dirty="0"/>
              <a:t>In the heart of the Campus</a:t>
            </a:r>
            <a:endParaRPr lang="fr-FR" sz="4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09D776EF-FC99-496B-A685-C97097D12CB2}" type="datetime1">
              <a:rPr lang="fr-FR" sz="1400" smtClean="0"/>
              <a:t>20/05/2025</a:t>
            </a:fld>
            <a:endParaRPr lang="fr-FR"/>
          </a:p>
        </p:txBody>
      </p:sp>
      <p:grpSp>
        <p:nvGrpSpPr>
          <p:cNvPr id="75" name="Groupe 74"/>
          <p:cNvGrpSpPr/>
          <p:nvPr/>
        </p:nvGrpSpPr>
        <p:grpSpPr>
          <a:xfrm>
            <a:off x="-363065" y="1665729"/>
            <a:ext cx="3260363" cy="1092607"/>
            <a:chOff x="-363065" y="1665729"/>
            <a:chExt cx="3260363" cy="1092607"/>
          </a:xfrm>
        </p:grpSpPr>
        <p:sp>
          <p:nvSpPr>
            <p:cNvPr id="15" name="ZoneTexte 23">
              <a:extLst>
                <a:ext uri="{FF2B5EF4-FFF2-40B4-BE49-F238E27FC236}">
                  <a16:creationId xmlns:a16="http://schemas.microsoft.com/office/drawing/2014/main" id="{B3DC5E35-942E-5B43-A128-AF824907B8F7}"/>
                </a:ext>
              </a:extLst>
            </p:cNvPr>
            <p:cNvSpPr txBox="1"/>
            <p:nvPr/>
          </p:nvSpPr>
          <p:spPr>
            <a:xfrm>
              <a:off x="-363065" y="1665729"/>
              <a:ext cx="2817259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r-FR" sz="1300" dirty="0">
                  <a:solidFill>
                    <a:srgbClr val="010101"/>
                  </a:solidFill>
                </a:rPr>
                <a:t>ENGYNEERING SCHOOL</a:t>
              </a:r>
            </a:p>
            <a:p>
              <a:pPr algn="r"/>
              <a:r>
                <a:rPr lang="fr-FR" sz="1300" dirty="0">
                  <a:solidFill>
                    <a:srgbClr val="010101"/>
                  </a:solidFill>
                </a:rPr>
                <a:t>BACHELOR of TECHNOLOGY</a:t>
              </a:r>
            </a:p>
            <a:p>
              <a:pPr algn="r"/>
              <a:r>
                <a:rPr lang="fr-FR" sz="1300" dirty="0">
                  <a:solidFill>
                    <a:srgbClr val="010101"/>
                  </a:solidFill>
                </a:rPr>
                <a:t>INTEGRATED PREPARATORY CLASS</a:t>
              </a:r>
            </a:p>
            <a:p>
              <a:pPr algn="r"/>
              <a:r>
                <a:rPr lang="fr-FR" sz="1300" dirty="0">
                  <a:solidFill>
                    <a:srgbClr val="010101"/>
                  </a:solidFill>
                </a:rPr>
                <a:t> MASTERS</a:t>
              </a:r>
            </a:p>
            <a:p>
              <a:pPr algn="r"/>
              <a:r>
                <a:rPr lang="fr-FR" sz="1300" dirty="0">
                  <a:solidFill>
                    <a:srgbClr val="73C4BC"/>
                  </a:solidFill>
                </a:rPr>
                <a:t>~100 STUDENTS / YEAR</a:t>
              </a:r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2409827" y="1691850"/>
              <a:ext cx="487471" cy="998794"/>
              <a:chOff x="2174337" y="2660751"/>
              <a:chExt cx="756135" cy="1175221"/>
            </a:xfrm>
          </p:grpSpPr>
          <p:cxnSp>
            <p:nvCxnSpPr>
              <p:cNvPr id="17" name="Connecteur droit 16"/>
              <p:cNvCxnSpPr>
                <a:cxnSpLocks/>
              </p:cNvCxnSpPr>
              <p:nvPr/>
            </p:nvCxnSpPr>
            <p:spPr>
              <a:xfrm flipH="1" flipV="1">
                <a:off x="2174337" y="3272818"/>
                <a:ext cx="756135" cy="348542"/>
              </a:xfrm>
              <a:prstGeom prst="line">
                <a:avLst/>
              </a:prstGeom>
              <a:ln w="12700">
                <a:solidFill>
                  <a:srgbClr val="73C4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>
                <a:cxnSpLocks/>
              </p:cNvCxnSpPr>
              <p:nvPr/>
            </p:nvCxnSpPr>
            <p:spPr>
              <a:xfrm flipV="1">
                <a:off x="2174337" y="2660751"/>
                <a:ext cx="0" cy="1175221"/>
              </a:xfrm>
              <a:prstGeom prst="line">
                <a:avLst/>
              </a:prstGeom>
              <a:ln w="12700">
                <a:solidFill>
                  <a:srgbClr val="73C4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e 73"/>
          <p:cNvGrpSpPr/>
          <p:nvPr/>
        </p:nvGrpSpPr>
        <p:grpSpPr>
          <a:xfrm>
            <a:off x="42621" y="4525169"/>
            <a:ext cx="3581197" cy="1422821"/>
            <a:chOff x="2287409" y="4998236"/>
            <a:chExt cx="3581197" cy="1422821"/>
          </a:xfrm>
        </p:grpSpPr>
        <p:sp>
          <p:nvSpPr>
            <p:cNvPr id="14" name="Rectangle 13"/>
            <p:cNvSpPr/>
            <p:nvPr/>
          </p:nvSpPr>
          <p:spPr>
            <a:xfrm>
              <a:off x="2287409" y="5728560"/>
              <a:ext cx="3581197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300" dirty="0">
                  <a:solidFill>
                    <a:srgbClr val="010101"/>
                  </a:solidFill>
                </a:rPr>
                <a:t>TERRITORY DYNAMICS INNOVATION</a:t>
              </a:r>
            </a:p>
            <a:p>
              <a:r>
                <a:rPr lang="fr-FR" sz="1300" dirty="0">
                  <a:solidFill>
                    <a:srgbClr val="010101"/>
                  </a:solidFill>
                </a:rPr>
                <a:t>3 START-UP ACCELERATOR INCUBATORS</a:t>
              </a:r>
            </a:p>
            <a:p>
              <a:r>
                <a:rPr lang="fr-FR" sz="1300" dirty="0">
                  <a:solidFill>
                    <a:srgbClr val="010101"/>
                  </a:solidFill>
                </a:rPr>
                <a:t>7 TECHNOLOGICAL PLATFORMS</a:t>
              </a:r>
              <a:endParaRPr lang="fr-FR" sz="1300" dirty="0">
                <a:solidFill>
                  <a:srgbClr val="EB6350"/>
                </a:solidFill>
              </a:endParaRPr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2356811" y="4998236"/>
              <a:ext cx="3281438" cy="780079"/>
              <a:chOff x="2224863" y="5016196"/>
              <a:chExt cx="3281438" cy="780078"/>
            </a:xfrm>
          </p:grpSpPr>
          <p:cxnSp>
            <p:nvCxnSpPr>
              <p:cNvPr id="20" name="Connecteur droit 19"/>
              <p:cNvCxnSpPr>
                <a:cxnSpLocks/>
              </p:cNvCxnSpPr>
              <p:nvPr/>
            </p:nvCxnSpPr>
            <p:spPr>
              <a:xfrm flipV="1">
                <a:off x="3319620" y="5016196"/>
                <a:ext cx="1401949" cy="780078"/>
              </a:xfrm>
              <a:prstGeom prst="line">
                <a:avLst/>
              </a:prstGeom>
              <a:ln w="12700">
                <a:solidFill>
                  <a:srgbClr val="EB6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2224863" y="5771396"/>
                <a:ext cx="3281438" cy="1"/>
              </a:xfrm>
              <a:prstGeom prst="line">
                <a:avLst/>
              </a:prstGeom>
              <a:ln w="12700">
                <a:solidFill>
                  <a:srgbClr val="EB63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2D6E7E4D-9BB7-FD4B-AA43-42C63D5CC9D8}"/>
              </a:ext>
            </a:extLst>
          </p:cNvPr>
          <p:cNvGrpSpPr/>
          <p:nvPr/>
        </p:nvGrpSpPr>
        <p:grpSpPr>
          <a:xfrm>
            <a:off x="2382719" y="1993008"/>
            <a:ext cx="3464411" cy="2985089"/>
            <a:chOff x="2382719" y="1993008"/>
            <a:chExt cx="3464411" cy="2985089"/>
          </a:xfrm>
        </p:grpSpPr>
        <p:cxnSp>
          <p:nvCxnSpPr>
            <p:cNvPr id="13" name="Connecteur droit 12"/>
            <p:cNvCxnSpPr>
              <a:cxnSpLocks/>
              <a:stCxn id="43" idx="1"/>
            </p:cNvCxnSpPr>
            <p:nvPr/>
          </p:nvCxnSpPr>
          <p:spPr>
            <a:xfrm>
              <a:off x="5847130" y="1993008"/>
              <a:ext cx="0" cy="108702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809C20-EB08-6249-A1E8-0669E9BCE8D4}"/>
                </a:ext>
              </a:extLst>
            </p:cNvPr>
            <p:cNvSpPr/>
            <p:nvPr/>
          </p:nvSpPr>
          <p:spPr>
            <a:xfrm rot="9168640">
              <a:off x="2382719" y="1999498"/>
              <a:ext cx="3141891" cy="297859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Circle">
                <a:avLst>
                  <a:gd name="adj" fmla="val 1525373"/>
                </a:avLst>
              </a:prstTxWarp>
              <a:spAutoFit/>
            </a:bodyPr>
            <a:lstStyle/>
            <a:p>
              <a:pPr algn="ctr"/>
              <a:r>
                <a:rPr lang="fr-FR" sz="1600" dirty="0">
                  <a:solidFill>
                    <a:srgbClr val="009EE0"/>
                  </a:solidFill>
                </a:rPr>
                <a:t>RNSR n° 201420655V</a:t>
              </a:r>
              <a:endParaRPr lang="fr-FR" sz="1600" b="1" dirty="0">
                <a:solidFill>
                  <a:srgbClr val="009EE0"/>
                </a:solidFill>
                <a:cs typeface="Space Age"/>
              </a:endParaRPr>
            </a:p>
          </p:txBody>
        </p:sp>
      </p:grpSp>
      <p:sp>
        <p:nvSpPr>
          <p:cNvPr id="39" name="ZoneTexte 16">
            <a:extLst>
              <a:ext uri="{FF2B5EF4-FFF2-40B4-BE49-F238E27FC236}">
                <a16:creationId xmlns:a16="http://schemas.microsoft.com/office/drawing/2014/main" id="{F21F20DE-ADB0-0446-B0BF-05A7A296CC78}"/>
              </a:ext>
            </a:extLst>
          </p:cNvPr>
          <p:cNvSpPr txBox="1"/>
          <p:nvPr/>
        </p:nvSpPr>
        <p:spPr>
          <a:xfrm>
            <a:off x="8249765" y="1837328"/>
            <a:ext cx="1980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rgbClr val="009EE0"/>
                </a:solidFill>
                <a:latin typeface="Space Age"/>
                <a:cs typeface="Space Age"/>
              </a:rPr>
              <a:t>ISO 9001, </a:t>
            </a:r>
            <a:r>
              <a:rPr lang="pt-BR" sz="1400" dirty="0" err="1">
                <a:solidFill>
                  <a:srgbClr val="009EE0"/>
                </a:solidFill>
                <a:latin typeface="Space Age"/>
                <a:cs typeface="Space Age"/>
              </a:rPr>
              <a:t>depuis</a:t>
            </a:r>
            <a:r>
              <a:rPr lang="pt-BR" sz="1400" dirty="0">
                <a:solidFill>
                  <a:srgbClr val="009EE0"/>
                </a:solidFill>
                <a:latin typeface="Space Age"/>
                <a:cs typeface="Space Age"/>
              </a:rPr>
              <a:t> 2010 </a:t>
            </a:r>
          </a:p>
          <a:p>
            <a:r>
              <a:rPr lang="pt-BR" sz="1400" dirty="0">
                <a:solidFill>
                  <a:srgbClr val="009EE0"/>
                </a:solidFill>
                <a:latin typeface="Space Age"/>
                <a:cs typeface="Space Age"/>
              </a:rPr>
              <a:t>&amp; HCERES 2015 et 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20598D-2026-EC4B-AB03-765BAC251F7A}"/>
              </a:ext>
            </a:extLst>
          </p:cNvPr>
          <p:cNvSpPr txBox="1"/>
          <p:nvPr/>
        </p:nvSpPr>
        <p:spPr>
          <a:xfrm>
            <a:off x="10054687" y="5959006"/>
            <a:ext cx="2044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Figures 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</a:rPr>
              <a:t>updated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 14 </a:t>
            </a:r>
            <a:r>
              <a:rPr lang="fr-FR" sz="1000" dirty="0" err="1">
                <a:solidFill>
                  <a:schemeClr val="bg1">
                    <a:lumMod val="65000"/>
                  </a:schemeClr>
                </a:solidFill>
              </a:rPr>
              <a:t>December</a:t>
            </a:r>
            <a:r>
              <a:rPr lang="fr-FR" sz="1000" dirty="0">
                <a:solidFill>
                  <a:schemeClr val="bg1">
                    <a:lumMod val="65000"/>
                  </a:schemeClr>
                </a:solidFill>
              </a:rPr>
              <a:t> 2024</a:t>
            </a:r>
          </a:p>
        </p:txBody>
      </p:sp>
      <p:cxnSp>
        <p:nvCxnSpPr>
          <p:cNvPr id="104" name="Connecteur droit 103"/>
          <p:cNvCxnSpPr>
            <a:cxnSpLocks/>
          </p:cNvCxnSpPr>
          <p:nvPr/>
        </p:nvCxnSpPr>
        <p:spPr>
          <a:xfrm flipH="1" flipV="1">
            <a:off x="4840941" y="4729521"/>
            <a:ext cx="323208" cy="172950"/>
          </a:xfrm>
          <a:prstGeom prst="line">
            <a:avLst/>
          </a:prstGeom>
          <a:ln w="12700">
            <a:solidFill>
              <a:srgbClr val="EB6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23B8876-0F4F-C48E-4C82-153B5EE5E3DE}"/>
              </a:ext>
            </a:extLst>
          </p:cNvPr>
          <p:cNvGrpSpPr/>
          <p:nvPr/>
        </p:nvGrpSpPr>
        <p:grpSpPr>
          <a:xfrm>
            <a:off x="5280212" y="4281661"/>
            <a:ext cx="6321233" cy="1753266"/>
            <a:chOff x="5280212" y="4281661"/>
            <a:chExt cx="6321233" cy="1753266"/>
          </a:xfrm>
        </p:grpSpPr>
        <p:grpSp>
          <p:nvGrpSpPr>
            <p:cNvPr id="45" name="Groupe 44"/>
            <p:cNvGrpSpPr/>
            <p:nvPr/>
          </p:nvGrpSpPr>
          <p:grpSpPr>
            <a:xfrm>
              <a:off x="8695829" y="5113721"/>
              <a:ext cx="2905616" cy="921206"/>
              <a:chOff x="5925061" y="5120601"/>
              <a:chExt cx="2905616" cy="921206"/>
            </a:xfrm>
          </p:grpSpPr>
          <p:sp>
            <p:nvSpPr>
              <p:cNvPr id="49" name="ZoneTexte 15">
                <a:extLst>
                  <a:ext uri="{FF2B5EF4-FFF2-40B4-BE49-F238E27FC236}">
                    <a16:creationId xmlns:a16="http://schemas.microsoft.com/office/drawing/2014/main" id="{E0F4A2F2-6489-FC47-9239-982B2FDEFE67}"/>
                  </a:ext>
                </a:extLst>
              </p:cNvPr>
              <p:cNvSpPr txBox="1"/>
              <p:nvPr/>
            </p:nvSpPr>
            <p:spPr>
              <a:xfrm>
                <a:off x="5925061" y="5120601"/>
                <a:ext cx="2905616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300" dirty="0">
                    <a:solidFill>
                      <a:srgbClr val="009EE0"/>
                    </a:solidFill>
                  </a:rPr>
                  <a:t>Partnership</a:t>
                </a:r>
                <a:r>
                  <a:rPr lang="fr-FR" sz="1300" dirty="0">
                    <a:solidFill>
                      <a:srgbClr val="010101"/>
                    </a:solidFill>
                  </a:rPr>
                  <a:t> </a:t>
                </a:r>
                <a:r>
                  <a:rPr lang="fr-FR" sz="1300" dirty="0" err="1">
                    <a:solidFill>
                      <a:srgbClr val="010101"/>
                    </a:solidFill>
                  </a:rPr>
                  <a:t>research</a:t>
                </a:r>
                <a:endParaRPr lang="fr-FR" sz="1300" dirty="0">
                  <a:solidFill>
                    <a:srgbClr val="010101"/>
                  </a:solidFill>
                </a:endParaRPr>
              </a:p>
            </p:txBody>
          </p:sp>
          <p:sp>
            <p:nvSpPr>
              <p:cNvPr id="50" name="ZoneTexte 15">
                <a:extLst>
                  <a:ext uri="{FF2B5EF4-FFF2-40B4-BE49-F238E27FC236}">
                    <a16:creationId xmlns:a16="http://schemas.microsoft.com/office/drawing/2014/main" id="{E0F4A2F2-6489-FC47-9239-982B2FDEFE67}"/>
                  </a:ext>
                </a:extLst>
              </p:cNvPr>
              <p:cNvSpPr txBox="1"/>
              <p:nvPr/>
            </p:nvSpPr>
            <p:spPr>
              <a:xfrm>
                <a:off x="5928302" y="5349311"/>
                <a:ext cx="2210300" cy="692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300" b="1" dirty="0">
                    <a:solidFill>
                      <a:srgbClr val="009EE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1/4</a:t>
                </a:r>
                <a:r>
                  <a:rPr lang="fr-FR" sz="1300" b="1" dirty="0">
                    <a:solidFill>
                      <a:srgbClr val="86BF58"/>
                    </a:solidFill>
                  </a:rPr>
                  <a:t> </a:t>
                </a:r>
                <a:r>
                  <a:rPr lang="fr-FR" sz="1300" dirty="0" err="1">
                    <a:solidFill>
                      <a:srgbClr val="010101"/>
                    </a:solidFill>
                  </a:rPr>
                  <a:t>industrial</a:t>
                </a:r>
                <a:r>
                  <a:rPr lang="fr-FR" sz="1300" dirty="0">
                    <a:solidFill>
                      <a:srgbClr val="010101"/>
                    </a:solidFill>
                  </a:rPr>
                  <a:t> </a:t>
                </a:r>
                <a:r>
                  <a:rPr lang="fr-FR" sz="1300" dirty="0" err="1">
                    <a:solidFill>
                      <a:srgbClr val="010101"/>
                    </a:solidFill>
                  </a:rPr>
                  <a:t>research</a:t>
                </a:r>
                <a:r>
                  <a:rPr lang="fr-FR" sz="1300" dirty="0">
                    <a:solidFill>
                      <a:srgbClr val="010101"/>
                    </a:solidFill>
                  </a:rPr>
                  <a:t> training </a:t>
                </a:r>
                <a:r>
                  <a:rPr lang="fr-FR" sz="1300" dirty="0" err="1">
                    <a:solidFill>
                      <a:srgbClr val="010101"/>
                    </a:solidFill>
                  </a:rPr>
                  <a:t>agreements</a:t>
                </a:r>
                <a:endParaRPr lang="fr-FR" sz="1300" dirty="0">
                  <a:solidFill>
                    <a:srgbClr val="010101"/>
                  </a:solidFill>
                </a:endParaRPr>
              </a:p>
              <a:p>
                <a:r>
                  <a:rPr lang="fr-FR" sz="1300" b="1" dirty="0">
                    <a:solidFill>
                      <a:srgbClr val="009EE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fr-FR" sz="1300" b="1" dirty="0">
                    <a:solidFill>
                      <a:srgbClr val="86BF5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1300" dirty="0" err="1">
                    <a:solidFill>
                      <a:srgbClr val="010101"/>
                    </a:solidFill>
                  </a:rPr>
                  <a:t>Industrial</a:t>
                </a:r>
                <a:r>
                  <a:rPr lang="fr-FR" sz="1300" dirty="0">
                    <a:solidFill>
                      <a:srgbClr val="010101"/>
                    </a:solidFill>
                  </a:rPr>
                  <a:t> Chairs</a:t>
                </a:r>
              </a:p>
            </p:txBody>
          </p:sp>
        </p:grpSp>
        <p:grpSp>
          <p:nvGrpSpPr>
            <p:cNvPr id="46" name="Groupe 45"/>
            <p:cNvGrpSpPr/>
            <p:nvPr/>
          </p:nvGrpSpPr>
          <p:grpSpPr>
            <a:xfrm rot="10800000">
              <a:off x="5280212" y="4281661"/>
              <a:ext cx="1829453" cy="1739623"/>
              <a:chOff x="2294688" y="1963569"/>
              <a:chExt cx="1829453" cy="1739622"/>
            </a:xfrm>
          </p:grpSpPr>
          <p:cxnSp>
            <p:nvCxnSpPr>
              <p:cNvPr id="47" name="Connecteur droit 46"/>
              <p:cNvCxnSpPr>
                <a:cxnSpLocks/>
              </p:cNvCxnSpPr>
              <p:nvPr/>
            </p:nvCxnSpPr>
            <p:spPr>
              <a:xfrm rot="10800000">
                <a:off x="2294689" y="2640413"/>
                <a:ext cx="1829452" cy="1062778"/>
              </a:xfrm>
              <a:prstGeom prst="line">
                <a:avLst/>
              </a:prstGeom>
              <a:ln w="12700">
                <a:solidFill>
                  <a:srgbClr val="86BF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>
                <a:cxnSpLocks/>
              </p:cNvCxnSpPr>
              <p:nvPr/>
            </p:nvCxnSpPr>
            <p:spPr>
              <a:xfrm rot="10800000">
                <a:off x="2294688" y="1963569"/>
                <a:ext cx="0" cy="11665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8" name="Picture 2" descr="Institut Carnot ARTS">
              <a:extLst>
                <a:ext uri="{FF2B5EF4-FFF2-40B4-BE49-F238E27FC236}">
                  <a16:creationId xmlns:a16="http://schemas.microsoft.com/office/drawing/2014/main" id="{7913A671-4F8E-0745-8DE5-6A80783AC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615" y="5166149"/>
              <a:ext cx="1272339" cy="44216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37A13B8-7327-50F6-42F7-7CD313CA7E33}"/>
              </a:ext>
            </a:extLst>
          </p:cNvPr>
          <p:cNvGrpSpPr/>
          <p:nvPr/>
        </p:nvGrpSpPr>
        <p:grpSpPr>
          <a:xfrm>
            <a:off x="5638800" y="3616859"/>
            <a:ext cx="6460036" cy="1336029"/>
            <a:chOff x="5638800" y="3616859"/>
            <a:chExt cx="6460036" cy="1336029"/>
          </a:xfrm>
        </p:grpSpPr>
        <p:grpSp>
          <p:nvGrpSpPr>
            <p:cNvPr id="26" name="Groupe 25"/>
            <p:cNvGrpSpPr/>
            <p:nvPr/>
          </p:nvGrpSpPr>
          <p:grpSpPr>
            <a:xfrm>
              <a:off x="7173071" y="3616859"/>
              <a:ext cx="4925765" cy="1112662"/>
              <a:chOff x="5482952" y="3810721"/>
              <a:chExt cx="4925765" cy="1112663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6971538" y="3810721"/>
                <a:ext cx="3437179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300" dirty="0">
                    <a:solidFill>
                      <a:srgbClr val="009EE0"/>
                    </a:solidFill>
                  </a:rPr>
                  <a:t>ASSOCIATION AGREEMENT</a:t>
                </a:r>
                <a:endParaRPr lang="fr-FR" sz="1400" baseline="30000" dirty="0">
                  <a:solidFill>
                    <a:srgbClr val="009EE0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971538" y="4030831"/>
                <a:ext cx="3321183" cy="892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300" dirty="0">
                    <a:solidFill>
                      <a:srgbClr val="009EE0"/>
                    </a:solidFill>
                  </a:rPr>
                  <a:t>DOCTORAL SCHOOLS</a:t>
                </a:r>
              </a:p>
              <a:p>
                <a:r>
                  <a:rPr lang="fr-FR" sz="1300" dirty="0">
                    <a:solidFill>
                      <a:srgbClr val="010101"/>
                    </a:solidFill>
                  </a:rPr>
                  <a:t> - </a:t>
                </a:r>
                <a:r>
                  <a:rPr lang="fr-FR" sz="1300" dirty="0" err="1">
                    <a:solidFill>
                      <a:srgbClr val="010101"/>
                    </a:solidFill>
                  </a:rPr>
                  <a:t>Mathematics</a:t>
                </a:r>
                <a:r>
                  <a:rPr lang="fr-FR" sz="1300" dirty="0">
                    <a:solidFill>
                      <a:srgbClr val="010101"/>
                    </a:solidFill>
                  </a:rPr>
                  <a:t> and Computer Science (39)</a:t>
                </a:r>
              </a:p>
              <a:p>
                <a:r>
                  <a:rPr lang="fr-FR" sz="1300" dirty="0">
                    <a:solidFill>
                      <a:srgbClr val="010101"/>
                    </a:solidFill>
                  </a:rPr>
                  <a:t> - Physical and Engineering Sciences (209)</a:t>
                </a:r>
              </a:p>
              <a:p>
                <a:r>
                  <a:rPr lang="fr-FR" sz="1300" dirty="0">
                    <a:solidFill>
                      <a:srgbClr val="010101"/>
                    </a:solidFill>
                  </a:rPr>
                  <a:t> - Business, </a:t>
                </a:r>
                <a:r>
                  <a:rPr lang="fr-FR" sz="1300" dirty="0" err="1">
                    <a:solidFill>
                      <a:srgbClr val="010101"/>
                    </a:solidFill>
                  </a:rPr>
                  <a:t>Economics</a:t>
                </a:r>
                <a:r>
                  <a:rPr lang="fr-FR" sz="1300" dirty="0">
                    <a:solidFill>
                      <a:srgbClr val="010101"/>
                    </a:solidFill>
                  </a:rPr>
                  <a:t> and Society (42) </a:t>
                </a:r>
              </a:p>
            </p:txBody>
          </p:sp>
          <p:pic>
            <p:nvPicPr>
              <p:cNvPr id="32" name="Picture 8" descr="RÃ©sultat de recherche d'images pour &quot;UBordeaux logo png&quot;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2952" y="3949725"/>
                <a:ext cx="1403428" cy="4746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e 26"/>
            <p:cNvGrpSpPr/>
            <p:nvPr/>
          </p:nvGrpSpPr>
          <p:grpSpPr>
            <a:xfrm rot="10800000">
              <a:off x="5638800" y="3626281"/>
              <a:ext cx="1470865" cy="912746"/>
              <a:chOff x="2716542" y="2103118"/>
              <a:chExt cx="1470865" cy="912747"/>
            </a:xfrm>
          </p:grpSpPr>
          <p:cxnSp>
            <p:nvCxnSpPr>
              <p:cNvPr id="28" name="Connecteur droit 27"/>
              <p:cNvCxnSpPr>
                <a:cxnSpLocks/>
              </p:cNvCxnSpPr>
              <p:nvPr/>
            </p:nvCxnSpPr>
            <p:spPr>
              <a:xfrm rot="10800000">
                <a:off x="2716542" y="2116980"/>
                <a:ext cx="1470865" cy="861775"/>
              </a:xfrm>
              <a:prstGeom prst="line">
                <a:avLst/>
              </a:prstGeom>
              <a:ln w="12700">
                <a:solidFill>
                  <a:srgbClr val="86BF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>
                <a:cxnSpLocks/>
              </p:cNvCxnSpPr>
              <p:nvPr/>
            </p:nvCxnSpPr>
            <p:spPr>
              <a:xfrm rot="10800000" flipH="1">
                <a:off x="2716542" y="2103118"/>
                <a:ext cx="1" cy="912747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4B45104-66FF-D3D7-9B4D-7BD02593FDAD}"/>
                </a:ext>
              </a:extLst>
            </p:cNvPr>
            <p:cNvSpPr/>
            <p:nvPr/>
          </p:nvSpPr>
          <p:spPr>
            <a:xfrm>
              <a:off x="8661657" y="4660500"/>
              <a:ext cx="3437179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300" dirty="0">
                  <a:solidFill>
                    <a:srgbClr val="009EE0"/>
                  </a:solidFill>
                </a:rPr>
                <a:t>Dept. of Engineering and Digital Sciences</a:t>
              </a:r>
              <a:endParaRPr lang="fr-FR" sz="1400" baseline="30000" dirty="0">
                <a:solidFill>
                  <a:srgbClr val="009EE0"/>
                </a:solidFill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3993216D-0E25-DA00-E47A-0A22B5BE126B}"/>
              </a:ext>
            </a:extLst>
          </p:cNvPr>
          <p:cNvGrpSpPr/>
          <p:nvPr/>
        </p:nvGrpSpPr>
        <p:grpSpPr>
          <a:xfrm>
            <a:off x="3690724" y="4921593"/>
            <a:ext cx="3207189" cy="1881942"/>
            <a:chOff x="3690724" y="4921593"/>
            <a:chExt cx="3207189" cy="1881942"/>
          </a:xfrm>
        </p:grpSpPr>
        <p:sp>
          <p:nvSpPr>
            <p:cNvPr id="70" name="Rectangle 69"/>
            <p:cNvSpPr/>
            <p:nvPr/>
          </p:nvSpPr>
          <p:spPr>
            <a:xfrm>
              <a:off x="3690724" y="4921622"/>
              <a:ext cx="3207189" cy="18819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B63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ZoneTexte 26">
              <a:extLst>
                <a:ext uri="{FF2B5EF4-FFF2-40B4-BE49-F238E27FC236}">
                  <a16:creationId xmlns:a16="http://schemas.microsoft.com/office/drawing/2014/main" id="{3541EF24-085B-7849-AD02-F141FB1BA2BB}"/>
                </a:ext>
              </a:extLst>
            </p:cNvPr>
            <p:cNvSpPr txBox="1"/>
            <p:nvPr/>
          </p:nvSpPr>
          <p:spPr>
            <a:xfrm>
              <a:off x="4225223" y="4921593"/>
              <a:ext cx="2077462" cy="308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>
                  <a:solidFill>
                    <a:srgbClr val="EB6350"/>
                  </a:solidFill>
                </a:rPr>
                <a:t>FONDATION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ED0C517-7FA2-AF44-B6C3-E64D229AB152}"/>
                </a:ext>
              </a:extLst>
            </p:cNvPr>
            <p:cNvSpPr txBox="1"/>
            <p:nvPr/>
          </p:nvSpPr>
          <p:spPr>
            <a:xfrm>
              <a:off x="6012986" y="6552497"/>
              <a:ext cx="8566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/>
                <a:t>Mise à jour le 15/11/2022</a:t>
              </a:r>
            </a:p>
          </p:txBody>
        </p:sp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8626ACF1-3B72-8937-B842-6A8A56D80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52767" y="5206389"/>
              <a:ext cx="3002208" cy="1282264"/>
            </a:xfrm>
            <a:prstGeom prst="rect">
              <a:avLst/>
            </a:prstGeom>
          </p:spPr>
        </p:pic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604C08A0-911D-88E5-CC84-D7D53EB5B1D9}"/>
              </a:ext>
            </a:extLst>
          </p:cNvPr>
          <p:cNvGrpSpPr/>
          <p:nvPr/>
        </p:nvGrpSpPr>
        <p:grpSpPr>
          <a:xfrm>
            <a:off x="5847130" y="1839119"/>
            <a:ext cx="3265328" cy="1355492"/>
            <a:chOff x="4332244" y="1235342"/>
            <a:chExt cx="3009980" cy="1355492"/>
          </a:xfrm>
        </p:grpSpPr>
        <p:sp>
          <p:nvSpPr>
            <p:cNvPr id="42" name="ZoneTexte 44">
              <a:extLst>
                <a:ext uri="{FF2B5EF4-FFF2-40B4-BE49-F238E27FC236}">
                  <a16:creationId xmlns:a16="http://schemas.microsoft.com/office/drawing/2014/main" id="{46C58478-93BA-B989-7ED7-1426662A4109}"/>
                </a:ext>
              </a:extLst>
            </p:cNvPr>
            <p:cNvSpPr txBox="1"/>
            <p:nvPr/>
          </p:nvSpPr>
          <p:spPr>
            <a:xfrm>
              <a:off x="4383045" y="1575171"/>
              <a:ext cx="29591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>
                  <a:solidFill>
                    <a:srgbClr val="009EE0"/>
                  </a:solidFill>
                  <a:latin typeface="Arial Black"/>
                  <a:cs typeface="Arial Black"/>
                </a:rPr>
                <a:t>90</a:t>
              </a:r>
              <a:r>
                <a:rPr lang="fr-FR" sz="1200" b="1" dirty="0">
                  <a:solidFill>
                    <a:srgbClr val="009EE0"/>
                  </a:solidFill>
                </a:rPr>
                <a:t>  </a:t>
              </a:r>
              <a:r>
                <a:rPr lang="fr-FR" sz="1200" dirty="0"/>
                <a:t> People </a:t>
              </a:r>
            </a:p>
            <a:p>
              <a:r>
                <a:rPr lang="fr-FR" sz="1200" dirty="0">
                  <a:solidFill>
                    <a:srgbClr val="009EE0"/>
                  </a:solidFill>
                  <a:latin typeface="Arial Black"/>
                  <a:cs typeface="Arial Black"/>
                </a:rPr>
                <a:t>31</a:t>
              </a:r>
              <a:r>
                <a:rPr lang="fr-FR" sz="1200" dirty="0">
                  <a:solidFill>
                    <a:srgbClr val="009EE0"/>
                  </a:solidFill>
                </a:rPr>
                <a:t> </a:t>
              </a:r>
              <a:r>
                <a:rPr lang="fr-FR" sz="1200" dirty="0"/>
                <a:t>EC of </a:t>
              </a:r>
              <a:r>
                <a:rPr lang="fr-FR" sz="1200" dirty="0" err="1"/>
                <a:t>which</a:t>
              </a:r>
              <a:r>
                <a:rPr lang="fr-FR" sz="1200" dirty="0">
                  <a:solidFill>
                    <a:srgbClr val="009EE0"/>
                  </a:solidFill>
                </a:rPr>
                <a:t> </a:t>
              </a:r>
              <a:r>
                <a:rPr lang="fr-FR" sz="1200" b="1" dirty="0">
                  <a:solidFill>
                    <a:srgbClr val="009EE0"/>
                  </a:solidFill>
                </a:rPr>
                <a:t>8</a:t>
              </a:r>
              <a:r>
                <a:rPr lang="fr-FR" sz="1200" dirty="0">
                  <a:solidFill>
                    <a:srgbClr val="009EE0"/>
                  </a:solidFill>
                </a:rPr>
                <a:t> </a:t>
              </a:r>
              <a:r>
                <a:rPr lang="fr-FR" sz="1200" dirty="0"/>
                <a:t>HDR -</a:t>
              </a:r>
              <a:r>
                <a:rPr lang="fr-FR" sz="1200" dirty="0">
                  <a:solidFill>
                    <a:srgbClr val="009EE0"/>
                  </a:solidFill>
                </a:rPr>
                <a:t> </a:t>
              </a:r>
              <a:r>
                <a:rPr lang="fr-FR" sz="1200" b="1" dirty="0">
                  <a:solidFill>
                    <a:srgbClr val="009EE0"/>
                  </a:solidFill>
                </a:rPr>
                <a:t>6</a:t>
              </a:r>
              <a:r>
                <a:rPr lang="fr-FR" sz="1200" dirty="0">
                  <a:solidFill>
                    <a:srgbClr val="009EE0"/>
                  </a:solidFill>
                </a:rPr>
                <a:t> </a:t>
              </a:r>
              <a:r>
                <a:rPr lang="fr-FR" sz="1200" dirty="0"/>
                <a:t>Prof. </a:t>
              </a:r>
              <a:br>
                <a:rPr lang="fr-FR" sz="1200" dirty="0"/>
              </a:br>
              <a:r>
                <a:rPr lang="fr-FR" sz="1200" b="1" dirty="0">
                  <a:solidFill>
                    <a:srgbClr val="009EE0"/>
                  </a:solidFill>
                </a:rPr>
                <a:t>17</a:t>
              </a:r>
              <a:r>
                <a:rPr lang="fr-FR" sz="1200" dirty="0"/>
                <a:t> Associates (and </a:t>
              </a:r>
              <a:r>
                <a:rPr lang="fr-FR" sz="1200" dirty="0" err="1"/>
                <a:t>Guests</a:t>
              </a:r>
              <a:r>
                <a:rPr lang="fr-FR" sz="1200" dirty="0"/>
                <a:t>) </a:t>
              </a:r>
            </a:p>
            <a:p>
              <a:r>
                <a:rPr lang="fr-FR" sz="1200" dirty="0">
                  <a:solidFill>
                    <a:srgbClr val="009EE0"/>
                  </a:solidFill>
                  <a:latin typeface="Arial Black"/>
                  <a:cs typeface="Arial Black"/>
                </a:rPr>
                <a:t>22</a:t>
              </a:r>
              <a:r>
                <a:rPr lang="fr-FR" sz="1200" dirty="0">
                  <a:solidFill>
                    <a:srgbClr val="010101"/>
                  </a:solidFill>
                  <a:latin typeface="Arial Black"/>
                  <a:cs typeface="Arial Black"/>
                </a:rPr>
                <a:t> </a:t>
              </a:r>
              <a:r>
                <a:rPr lang="fr-FR" sz="1200" dirty="0"/>
                <a:t>PhD </a:t>
              </a:r>
              <a:r>
                <a:rPr lang="fr-FR" sz="1200" dirty="0" err="1"/>
                <a:t>Cand</a:t>
              </a:r>
              <a:r>
                <a:rPr lang="fr-FR" sz="1200" dirty="0"/>
                <a:t>. et</a:t>
              </a:r>
              <a:r>
                <a:rPr lang="fr-FR" sz="1200" dirty="0">
                  <a:solidFill>
                    <a:srgbClr val="B929BC"/>
                  </a:solidFill>
                </a:rPr>
                <a:t> </a:t>
              </a:r>
              <a:r>
                <a:rPr lang="fr-FR" sz="1200" dirty="0">
                  <a:solidFill>
                    <a:srgbClr val="009EE0"/>
                  </a:solidFill>
                  <a:latin typeface="Arial Black"/>
                  <a:cs typeface="Arial Black"/>
                </a:rPr>
                <a:t>1</a:t>
              </a:r>
              <a:r>
                <a:rPr lang="fr-FR" sz="1200" dirty="0">
                  <a:solidFill>
                    <a:srgbClr val="B929BC"/>
                  </a:solidFill>
                </a:rPr>
                <a:t> </a:t>
              </a:r>
              <a:r>
                <a:rPr lang="fr-FR" sz="1200" dirty="0"/>
                <a:t>Post-Doc  </a:t>
              </a:r>
            </a:p>
            <a:p>
              <a:r>
                <a:rPr lang="fr-FR" sz="1200" b="1" dirty="0">
                  <a:solidFill>
                    <a:srgbClr val="009EE0"/>
                  </a:solidFill>
                </a:rPr>
                <a:t>7</a:t>
              </a:r>
              <a:r>
                <a:rPr lang="fr-FR" sz="1200" b="1" dirty="0"/>
                <a:t> </a:t>
              </a:r>
              <a:r>
                <a:rPr lang="fr-FR" sz="1200" dirty="0"/>
                <a:t>IE, </a:t>
              </a:r>
              <a:r>
                <a:rPr lang="fr-FR" sz="1200" b="1" dirty="0">
                  <a:solidFill>
                    <a:srgbClr val="009EE0"/>
                  </a:solidFill>
                </a:rPr>
                <a:t>6</a:t>
              </a:r>
              <a:r>
                <a:rPr lang="fr-FR" sz="1200" dirty="0"/>
                <a:t> IR, </a:t>
              </a:r>
              <a:r>
                <a:rPr lang="fr-FR" sz="1200" b="1" dirty="0">
                  <a:solidFill>
                    <a:srgbClr val="009EE0"/>
                  </a:solidFill>
                </a:rPr>
                <a:t>6</a:t>
              </a:r>
              <a:r>
                <a:rPr lang="fr-FR" sz="1200" dirty="0"/>
                <a:t> RA </a:t>
              </a:r>
            </a:p>
          </p:txBody>
        </p:sp>
        <p:sp>
          <p:nvSpPr>
            <p:cNvPr id="43" name="ZoneTexte 15">
              <a:extLst>
                <a:ext uri="{FF2B5EF4-FFF2-40B4-BE49-F238E27FC236}">
                  <a16:creationId xmlns:a16="http://schemas.microsoft.com/office/drawing/2014/main" id="{A99382BA-B25E-B3E9-70F9-6C006C1FD376}"/>
                </a:ext>
              </a:extLst>
            </p:cNvPr>
            <p:cNvSpPr txBox="1"/>
            <p:nvPr/>
          </p:nvSpPr>
          <p:spPr>
            <a:xfrm>
              <a:off x="4332244" y="1235342"/>
              <a:ext cx="2959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400" b="0" i="0" u="none" strike="noStrike" dirty="0">
                  <a:solidFill>
                    <a:srgbClr val="000000"/>
                  </a:solidFill>
                  <a:effectLst/>
                  <a:latin typeface="-webkit-standard"/>
                </a:rPr>
                <a:t>Staff as of </a:t>
              </a:r>
              <a:r>
                <a:rPr lang="fr-FR" sz="1400" b="0" i="0" u="none" strike="noStrike" dirty="0" err="1">
                  <a:solidFill>
                    <a:srgbClr val="000000"/>
                  </a:solidFill>
                  <a:effectLst/>
                  <a:latin typeface="-webkit-standard"/>
                </a:rPr>
                <a:t>September</a:t>
              </a:r>
              <a:r>
                <a:rPr lang="fr-FR" sz="1400" b="0" i="0" u="none" strike="noStrike" dirty="0">
                  <a:solidFill>
                    <a:srgbClr val="000000"/>
                  </a:solidFill>
                  <a:effectLst/>
                  <a:latin typeface="-webkit-standard"/>
                </a:rPr>
                <a:t> 1, 2024</a:t>
              </a:r>
              <a:endParaRPr lang="fr-FR" sz="1400" b="1" dirty="0">
                <a:solidFill>
                  <a:srgbClr val="01010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147D9B3-CAFE-9D13-983E-EAB731684372}"/>
              </a:ext>
            </a:extLst>
          </p:cNvPr>
          <p:cNvSpPr/>
          <p:nvPr/>
        </p:nvSpPr>
        <p:spPr>
          <a:xfrm>
            <a:off x="853693" y="4188184"/>
            <a:ext cx="127474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rgbClr val="EB6350"/>
                </a:solidFill>
              </a:rPr>
              <a:t>In 5 </a:t>
            </a:r>
            <a:r>
              <a:rPr lang="fr-FR" sz="1300" dirty="0" err="1">
                <a:solidFill>
                  <a:srgbClr val="EB6350"/>
                </a:solidFill>
              </a:rPr>
              <a:t>Regional</a:t>
            </a:r>
            <a:r>
              <a:rPr lang="fr-FR" sz="1300" dirty="0">
                <a:solidFill>
                  <a:srgbClr val="EB6350"/>
                </a:solidFill>
              </a:rPr>
              <a:t> </a:t>
            </a:r>
            <a:r>
              <a:rPr lang="fr-FR" sz="1300" dirty="0" err="1">
                <a:solidFill>
                  <a:srgbClr val="EB6350"/>
                </a:solidFill>
              </a:rPr>
              <a:t>Research</a:t>
            </a:r>
            <a:r>
              <a:rPr lang="fr-FR" sz="1300" dirty="0">
                <a:solidFill>
                  <a:srgbClr val="EB6350"/>
                </a:solidFill>
              </a:rPr>
              <a:t> Networks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3A00002A-0A14-53AB-F64A-25ED648B604C}"/>
              </a:ext>
            </a:extLst>
          </p:cNvPr>
          <p:cNvCxnSpPr>
            <a:cxnSpLocks/>
          </p:cNvCxnSpPr>
          <p:nvPr/>
        </p:nvCxnSpPr>
        <p:spPr>
          <a:xfrm flipV="1">
            <a:off x="1843972" y="3451225"/>
            <a:ext cx="2171601" cy="1234082"/>
          </a:xfrm>
          <a:prstGeom prst="line">
            <a:avLst/>
          </a:prstGeom>
          <a:ln w="12700">
            <a:solidFill>
              <a:srgbClr val="86BF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3D244F20-693C-BFED-742D-A77E279674C9}"/>
              </a:ext>
            </a:extLst>
          </p:cNvPr>
          <p:cNvCxnSpPr>
            <a:cxnSpLocks/>
          </p:cNvCxnSpPr>
          <p:nvPr/>
        </p:nvCxnSpPr>
        <p:spPr>
          <a:xfrm flipV="1">
            <a:off x="4730474" y="2288155"/>
            <a:ext cx="1116656" cy="612964"/>
          </a:xfrm>
          <a:prstGeom prst="line">
            <a:avLst/>
          </a:prstGeom>
          <a:ln w="12700">
            <a:solidFill>
              <a:srgbClr val="86BF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age 60">
            <a:extLst>
              <a:ext uri="{FF2B5EF4-FFF2-40B4-BE49-F238E27FC236}">
                <a16:creationId xmlns:a16="http://schemas.microsoft.com/office/drawing/2014/main" id="{7836C782-CD22-3002-53B7-6052F2C1216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022" t="17082" r="15941" b="43291"/>
          <a:stretch/>
        </p:blipFill>
        <p:spPr>
          <a:xfrm>
            <a:off x="208391" y="4273752"/>
            <a:ext cx="753687" cy="7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CFCA3-6E17-0AD5-4A68-3CAF01E04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E093C-93D9-25C5-14F3-5FDC1410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1" y="581340"/>
            <a:ext cx="10710333" cy="108001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100" dirty="0"/>
              <a:t>EU4Dual: </a:t>
            </a:r>
            <a:r>
              <a:rPr lang="fr-FR" sz="3100" dirty="0" err="1"/>
              <a:t>Lighthouse</a:t>
            </a:r>
            <a:r>
              <a:rPr lang="fr-FR" sz="3100" dirty="0"/>
              <a:t> Strategy  </a:t>
            </a:r>
            <a:br>
              <a:rPr lang="fr-FR" sz="3100" dirty="0"/>
            </a:br>
            <a:r>
              <a:rPr lang="fr-FR" sz="1800" dirty="0">
                <a:hlinkClick r:id="rId2"/>
              </a:rPr>
              <a:t>https://eu4dual.education/</a:t>
            </a:r>
            <a:endParaRPr lang="fr-FR" sz="1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695FE3-1FE0-A6F1-0152-9ACE69D3F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89" y="1528397"/>
            <a:ext cx="11396554" cy="95772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US" sz="4300" dirty="0"/>
              <a:t>The EU4Dual Lighthouse Research Initiatives (LRIs) are high-impact, interdisciplinary research programs addressing critical societal and technological challenges in alignment with EU4Dual’s strategic priorities.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78C9A9C-E28A-77EC-6795-9A7221A66206}"/>
              </a:ext>
            </a:extLst>
          </p:cNvPr>
          <p:cNvSpPr txBox="1">
            <a:spLocks/>
          </p:cNvSpPr>
          <p:nvPr/>
        </p:nvSpPr>
        <p:spPr bwMode="auto">
          <a:xfrm>
            <a:off x="646289" y="2346960"/>
            <a:ext cx="5287151" cy="409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228600" indent="-228600" algn="just" rtl="0" eaLnBrk="0" fontAlgn="base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US" sz="4000" b="1" dirty="0">
                <a:solidFill>
                  <a:srgbClr val="FFC000"/>
                </a:solidFill>
                <a:latin typeface="Calibri"/>
              </a:rPr>
              <a:t>1. Business &amp; Management for Green Transition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US" sz="3200" dirty="0">
                <a:solidFill>
                  <a:srgbClr val="003366"/>
                </a:solidFill>
                <a:latin typeface="Calibri"/>
              </a:rPr>
              <a:t>Sustainable tourism and green logistics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US" sz="3200" dirty="0">
                <a:solidFill>
                  <a:srgbClr val="003366"/>
                </a:solidFill>
                <a:latin typeface="Calibri"/>
              </a:rPr>
              <a:t>Local government leadership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US" sz="3200" dirty="0">
                <a:solidFill>
                  <a:srgbClr val="003366"/>
                </a:solidFill>
                <a:latin typeface="Calibri"/>
              </a:rPr>
              <a:t>Circular economy and sustainable design in fashion and textiles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US" sz="4000" b="1" dirty="0">
                <a:solidFill>
                  <a:srgbClr val="FFC000"/>
                </a:solidFill>
                <a:latin typeface="Calibri"/>
              </a:rPr>
              <a:t>2. Engineering for Sustainable and Digital Industry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US" sz="3200" dirty="0">
                <a:solidFill>
                  <a:srgbClr val="003366"/>
                </a:solidFill>
                <a:latin typeface="Calibri"/>
              </a:rPr>
              <a:t>Human-machine interaction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US" sz="3200" dirty="0">
                <a:solidFill>
                  <a:srgbClr val="003366"/>
                </a:solidFill>
                <a:latin typeface="Calibri"/>
              </a:rPr>
              <a:t>Artificial intelligence applications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US" sz="3200" dirty="0">
                <a:solidFill>
                  <a:srgbClr val="003366"/>
                </a:solidFill>
                <a:latin typeface="Calibri"/>
              </a:rPr>
              <a:t>Additive manufacturing and 3D printing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US" sz="3200" dirty="0">
                <a:solidFill>
                  <a:srgbClr val="003366"/>
                </a:solidFill>
                <a:latin typeface="Calibri"/>
              </a:rPr>
              <a:t>Industrial circularity and resource efficiency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934694F-0C85-7F6C-4CA6-B51B46ACF6D3}"/>
              </a:ext>
            </a:extLst>
          </p:cNvPr>
          <p:cNvSpPr txBox="1">
            <a:spLocks/>
          </p:cNvSpPr>
          <p:nvPr/>
        </p:nvSpPr>
        <p:spPr bwMode="auto">
          <a:xfrm>
            <a:off x="6258562" y="2346960"/>
            <a:ext cx="5784281" cy="409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>
            <a:lvl1pPr marL="228600" indent="-228600" algn="just" rtl="0" eaLnBrk="0" fontAlgn="base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rtl="0" eaLnBrk="0" fontAlgn="base" hangingPunct="0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US" sz="5500" b="1" dirty="0">
                <a:solidFill>
                  <a:srgbClr val="FFC000"/>
                </a:solidFill>
                <a:latin typeface="Calibri"/>
              </a:rPr>
              <a:t>3. Health and Welfare Transition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US" sz="4500" dirty="0">
                <a:solidFill>
                  <a:srgbClr val="003366"/>
                </a:solidFill>
                <a:latin typeface="Calibri"/>
              </a:rPr>
              <a:t>Nutrition, diabetes, and food systems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US" sz="4500" dirty="0">
                <a:solidFill>
                  <a:srgbClr val="003366"/>
                </a:solidFill>
                <a:latin typeface="Calibri"/>
              </a:rPr>
              <a:t>Mental health and cognitive aging with VR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US" sz="4500" dirty="0">
                <a:solidFill>
                  <a:srgbClr val="003366"/>
                </a:solidFill>
                <a:latin typeface="Calibri"/>
              </a:rPr>
              <a:t>Inclusive health for vulnerable populations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US" sz="4500" dirty="0">
                <a:solidFill>
                  <a:srgbClr val="003366"/>
                </a:solidFill>
                <a:latin typeface="Calibri"/>
              </a:rPr>
              <a:t>Working conditions, motor skills, and health in the workplace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US" sz="5500" b="1" dirty="0">
                <a:solidFill>
                  <a:srgbClr val="FFC000"/>
                </a:solidFill>
                <a:latin typeface="Calibri"/>
              </a:rPr>
              <a:t>4. Interdisciplinarity in Social Sciences: A European Way of Life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US" sz="4500" dirty="0">
                <a:solidFill>
                  <a:srgbClr val="003366"/>
                </a:solidFill>
                <a:latin typeface="Calibri"/>
              </a:rPr>
              <a:t>Workforce development and education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US" sz="4500" dirty="0">
                <a:solidFill>
                  <a:srgbClr val="003366"/>
                </a:solidFill>
                <a:latin typeface="Calibri"/>
              </a:rPr>
              <a:t>Future skills and emerging technologies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>
                <a:solidFill>
                  <a:srgbClr val="003366"/>
                </a:solidFill>
                <a:latin typeface="Calibri"/>
              </a:defRPr>
            </a:pPr>
            <a:r>
              <a:rPr lang="en-US" sz="4500" dirty="0">
                <a:solidFill>
                  <a:srgbClr val="003366"/>
                </a:solidFill>
                <a:latin typeface="Calibri"/>
              </a:rPr>
              <a:t>Social and ethical dimensions of digital transformation</a:t>
            </a: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13F0A1CE-0315-91D0-D796-8258BF2F3280}"/>
              </a:ext>
            </a:extLst>
          </p:cNvPr>
          <p:cNvSpPr/>
          <p:nvPr/>
        </p:nvSpPr>
        <p:spPr>
          <a:xfrm>
            <a:off x="0" y="-1"/>
            <a:ext cx="1949380" cy="1396721"/>
          </a:xfrm>
          <a:custGeom>
            <a:avLst/>
            <a:gdLst/>
            <a:ahLst/>
            <a:cxnLst/>
            <a:rect l="l" t="t" r="r" b="b"/>
            <a:pathLst>
              <a:path w="2020306" h="1576575">
                <a:moveTo>
                  <a:pt x="0" y="0"/>
                </a:moveTo>
                <a:lnTo>
                  <a:pt x="2020305" y="0"/>
                </a:lnTo>
                <a:lnTo>
                  <a:pt x="2020305" y="1576574"/>
                </a:lnTo>
                <a:lnTo>
                  <a:pt x="0" y="15765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 sz="1688"/>
          </a:p>
        </p:txBody>
      </p:sp>
      <p:pic>
        <p:nvPicPr>
          <p:cNvPr id="1026" name="Picture 2" descr="ESTIA avec huit autres établissements d'enseignement ...">
            <a:extLst>
              <a:ext uri="{FF2B5EF4-FFF2-40B4-BE49-F238E27FC236}">
                <a16:creationId xmlns:a16="http://schemas.microsoft.com/office/drawing/2014/main" id="{BCDE2FAC-4421-E019-E4CE-F88338902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840" y="0"/>
            <a:ext cx="1788160" cy="11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56134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CCBCDFE4-4AE5-468E-9054-6EE7C1C9AF00}"/>
              </a:ext>
            </a:extLst>
          </p:cNvPr>
          <p:cNvSpPr txBox="1">
            <a:spLocks/>
          </p:cNvSpPr>
          <p:nvPr/>
        </p:nvSpPr>
        <p:spPr>
          <a:xfrm>
            <a:off x="2792092" y="552328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377"/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ESTIA-TECH?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BBEE932F-86E9-447E-AD03-46534AC5E53B}"/>
              </a:ext>
            </a:extLst>
          </p:cNvPr>
          <p:cNvSpPr txBox="1">
            <a:spLocks/>
          </p:cNvSpPr>
          <p:nvPr/>
        </p:nvSpPr>
        <p:spPr>
          <a:xfrm>
            <a:off x="544386" y="2416186"/>
            <a:ext cx="11225855" cy="4208462"/>
          </a:xfrm>
          <a:prstGeom prst="rect">
            <a:avLst/>
          </a:prstGeom>
        </p:spPr>
        <p:txBody>
          <a:bodyPr anchor="ctr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+mj-lt"/>
              </a:rPr>
              <a:t>ESTIA-TECH promotes the links between ESTIA and </a:t>
            </a:r>
            <a:r>
              <a:rPr lang="en-GB" b="1" dirty="0">
                <a:latin typeface="+mj-lt"/>
              </a:rPr>
              <a:t>companies looking for technological solutions, skills and training to develop innovative projects</a:t>
            </a:r>
            <a:r>
              <a:rPr lang="en-GB" dirty="0">
                <a:latin typeface="+mj-lt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+mj-lt"/>
              </a:rPr>
              <a:t>ESTIA-TECH helps </a:t>
            </a:r>
            <a:r>
              <a:rPr lang="en-GB" b="1" dirty="0">
                <a:latin typeface="+mj-lt"/>
              </a:rPr>
              <a:t>ESTIA researchers and platforms to prepare winning proposals for funding projects calls and collaborative research offers with companies.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ESTIA-TECH represents ESTIA in </a:t>
            </a:r>
            <a:r>
              <a:rPr lang="en-GB" b="1" dirty="0"/>
              <a:t>clusters and other initiatives</a:t>
            </a:r>
            <a:r>
              <a:rPr lang="en-GB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hlinkClick r:id="rId2"/>
              </a:rPr>
              <a:t>https://www.estia.fr/estiatech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b="1" dirty="0">
              <a:latin typeface="+mj-lt"/>
            </a:endParaRPr>
          </a:p>
          <a:p>
            <a:pPr marL="0" indent="0">
              <a:buNone/>
            </a:pPr>
            <a:endParaRPr lang="en-GB" b="1" dirty="0">
              <a:latin typeface="+mj-lt"/>
            </a:endParaRPr>
          </a:p>
          <a:p>
            <a:pPr marL="0" indent="0">
              <a:buNone/>
            </a:pP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725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CCBCDFE4-4AE5-468E-9054-6EE7C1C9AF00}"/>
              </a:ext>
            </a:extLst>
          </p:cNvPr>
          <p:cNvSpPr txBox="1">
            <a:spLocks/>
          </p:cNvSpPr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/>
              <a:t>ESTIA-TECH – Strategic areas</a:t>
            </a:r>
          </a:p>
        </p:txBody>
      </p:sp>
      <p:sp>
        <p:nvSpPr>
          <p:cNvPr id="106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BBEE932F-86E9-447E-AD03-46534AC5E53B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 defTabSz="914400"/>
            <a:r>
              <a:rPr lang="en-US" sz="2200" dirty="0"/>
              <a:t> Industry5.0</a:t>
            </a:r>
          </a:p>
          <a:p>
            <a:pPr marL="0" indent="-228600" defTabSz="914400"/>
            <a:r>
              <a:rPr lang="en-US" sz="2200" dirty="0"/>
              <a:t> eHealth</a:t>
            </a:r>
          </a:p>
          <a:p>
            <a:pPr marL="0" indent="-228600" defTabSz="914400"/>
            <a:r>
              <a:rPr lang="en-US" sz="2200" dirty="0"/>
              <a:t> Energy</a:t>
            </a:r>
          </a:p>
          <a:p>
            <a:pPr marL="0" indent="-228600" defTabSz="914400"/>
            <a:r>
              <a:rPr lang="en-US" sz="2200" dirty="0"/>
              <a:t> Agri-food.</a:t>
            </a:r>
          </a:p>
          <a:p>
            <a:pPr marL="0" indent="-228600" defTabSz="914400"/>
            <a:endParaRPr lang="en-US" sz="2200" b="1" dirty="0"/>
          </a:p>
          <a:p>
            <a:pPr marL="0" indent="-228600" defTabSz="914400"/>
            <a:endParaRPr lang="en-US" sz="2200" b="1" dirty="0"/>
          </a:p>
          <a:p>
            <a:pPr marL="0" indent="-228600" defTabSz="914400"/>
            <a:endParaRPr lang="en-US" sz="2200" b="1" dirty="0"/>
          </a:p>
        </p:txBody>
      </p:sp>
      <p:pic>
        <p:nvPicPr>
          <p:cNvPr id="1028" name="Picture 4" descr="Eurorregión de Nueva Aquitania-Euskadi-Navarra - Wikipedia, la enciclopedia  libre">
            <a:extLst>
              <a:ext uri="{FF2B5EF4-FFF2-40B4-BE49-F238E27FC236}">
                <a16:creationId xmlns:a16="http://schemas.microsoft.com/office/drawing/2014/main" id="{F4F2806A-BC98-0CC7-A0B5-E01E94D01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r="4478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01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E4B2D65B-120B-CDC1-0604-08368946DE9A}"/>
              </a:ext>
            </a:extLst>
          </p:cNvPr>
          <p:cNvGrpSpPr/>
          <p:nvPr/>
        </p:nvGrpSpPr>
        <p:grpSpPr>
          <a:xfrm>
            <a:off x="681674" y="1330044"/>
            <a:ext cx="11301286" cy="4849216"/>
            <a:chOff x="786447" y="1673250"/>
            <a:chExt cx="11301286" cy="4849216"/>
          </a:xfrm>
        </p:grpSpPr>
        <p:grpSp>
          <p:nvGrpSpPr>
            <p:cNvPr id="3" name="object 3"/>
            <p:cNvGrpSpPr/>
            <p:nvPr/>
          </p:nvGrpSpPr>
          <p:grpSpPr>
            <a:xfrm>
              <a:off x="786447" y="2303526"/>
              <a:ext cx="11301095" cy="4218940"/>
              <a:chOff x="786447" y="2303526"/>
              <a:chExt cx="11301095" cy="4218940"/>
            </a:xfrm>
          </p:grpSpPr>
          <p:pic>
            <p:nvPicPr>
              <p:cNvPr id="4" name="object 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86447" y="2303602"/>
                <a:ext cx="8781663" cy="4218559"/>
              </a:xfrm>
              <a:prstGeom prst="rect">
                <a:avLst/>
              </a:prstGeom>
            </p:spPr>
          </p:pic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29607" y="2303526"/>
                <a:ext cx="1765681" cy="348614"/>
              </a:xfrm>
              <a:prstGeom prst="rect">
                <a:avLst/>
              </a:prstGeom>
            </p:spPr>
          </p:pic>
          <p:sp>
            <p:nvSpPr>
              <p:cNvPr id="6" name="object 6"/>
              <p:cNvSpPr/>
              <p:nvPr/>
            </p:nvSpPr>
            <p:spPr>
              <a:xfrm>
                <a:off x="8140065" y="4965979"/>
                <a:ext cx="1465580" cy="563245"/>
              </a:xfrm>
              <a:custGeom>
                <a:avLst/>
                <a:gdLst/>
                <a:ahLst/>
                <a:cxnLst/>
                <a:rect l="l" t="t" r="r" b="b"/>
                <a:pathLst>
                  <a:path w="1465579" h="563245">
                    <a:moveTo>
                      <a:pt x="1465326" y="0"/>
                    </a:moveTo>
                    <a:lnTo>
                      <a:pt x="0" y="0"/>
                    </a:lnTo>
                    <a:lnTo>
                      <a:pt x="0" y="562711"/>
                    </a:lnTo>
                    <a:lnTo>
                      <a:pt x="1465326" y="562711"/>
                    </a:lnTo>
                    <a:lnTo>
                      <a:pt x="146532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" name="object 7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11770" y="3134956"/>
                <a:ext cx="2125599" cy="774865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097659" y="4689729"/>
                <a:ext cx="2474087" cy="1115860"/>
              </a:xfrm>
              <a:prstGeom prst="rect">
                <a:avLst/>
              </a:prstGeom>
            </p:spPr>
          </p:pic>
          <p:pic>
            <p:nvPicPr>
              <p:cNvPr id="9" name="object 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067800" y="2393340"/>
                <a:ext cx="3019425" cy="523214"/>
              </a:xfrm>
              <a:prstGeom prst="rect">
                <a:avLst/>
              </a:prstGeom>
            </p:spPr>
          </p:pic>
        </p:grpSp>
        <p:sp>
          <p:nvSpPr>
            <p:cNvPr id="10" name="object 10"/>
            <p:cNvSpPr txBox="1"/>
            <p:nvPr/>
          </p:nvSpPr>
          <p:spPr>
            <a:xfrm>
              <a:off x="9067800" y="2393340"/>
              <a:ext cx="3019425" cy="523240"/>
            </a:xfrm>
            <a:prstGeom prst="rect">
              <a:avLst/>
            </a:prstGeom>
            <a:ln w="6350">
              <a:solidFill>
                <a:srgbClr val="A4A4A4"/>
              </a:solidFill>
            </a:ln>
          </p:spPr>
          <p:txBody>
            <a:bodyPr vert="horz" wrap="square" lIns="0" tIns="41910" rIns="0" bIns="0" rtlCol="0">
              <a:spAutoFit/>
            </a:bodyPr>
            <a:lstStyle/>
            <a:p>
              <a:pPr marL="92075" marR="160655">
                <a:lnSpc>
                  <a:spcPct val="100000"/>
                </a:lnSpc>
                <a:spcBef>
                  <a:spcPts val="330"/>
                </a:spcBef>
              </a:pPr>
              <a:r>
                <a:rPr sz="1400" b="1" spc="-185" dirty="0">
                  <a:solidFill>
                    <a:srgbClr val="FFFFFF"/>
                  </a:solidFill>
                  <a:latin typeface="Arial"/>
                  <a:cs typeface="Arial"/>
                </a:rPr>
                <a:t>COMPOSITADOUR</a:t>
              </a:r>
              <a:r>
                <a:rPr sz="1400" spc="-185" dirty="0">
                  <a:solidFill>
                    <a:srgbClr val="FFFFFF"/>
                  </a:solidFill>
                  <a:latin typeface="Arial MT"/>
                  <a:cs typeface="Arial MT"/>
                </a:rPr>
                <a:t>:</a:t>
              </a:r>
              <a:r>
                <a:rPr sz="1400" spc="-3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45" dirty="0">
                  <a:solidFill>
                    <a:srgbClr val="FFFFFF"/>
                  </a:solidFill>
                  <a:latin typeface="Arial MT"/>
                  <a:cs typeface="Arial MT"/>
                </a:rPr>
                <a:t>advanced</a:t>
              </a:r>
              <a:r>
                <a:rPr sz="1400" spc="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20" dirty="0">
                  <a:solidFill>
                    <a:srgbClr val="FFFFFF"/>
                  </a:solidFill>
                  <a:latin typeface="Arial MT"/>
                  <a:cs typeface="Arial MT"/>
                </a:rPr>
                <a:t>processes, including</a:t>
              </a:r>
              <a:r>
                <a:rPr sz="1400" spc="-5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35" dirty="0">
                  <a:solidFill>
                    <a:srgbClr val="FFFFFF"/>
                  </a:solidFill>
                  <a:latin typeface="Arial MT"/>
                  <a:cs typeface="Arial MT"/>
                </a:rPr>
                <a:t>composites</a:t>
              </a:r>
              <a:r>
                <a:rPr sz="1400" spc="-3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45" dirty="0">
                  <a:solidFill>
                    <a:srgbClr val="FFFFFF"/>
                  </a:solidFill>
                  <a:latin typeface="Arial MT"/>
                  <a:cs typeface="Arial MT"/>
                </a:rPr>
                <a:t>and</a:t>
              </a:r>
              <a:r>
                <a:rPr sz="1400" spc="-5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0" dirty="0">
                  <a:solidFill>
                    <a:srgbClr val="FFFFFF"/>
                  </a:solidFill>
                  <a:latin typeface="Arial MT"/>
                  <a:cs typeface="Arial MT"/>
                </a:rPr>
                <a:t>robotics</a:t>
              </a:r>
              <a:endParaRPr sz="1400">
                <a:latin typeface="Arial MT"/>
                <a:cs typeface="Arial MT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10526" y="5787720"/>
              <a:ext cx="4576699" cy="523214"/>
            </a:xfrm>
            <a:prstGeom prst="rect">
              <a:avLst/>
            </a:prstGeom>
          </p:spPr>
        </p:pic>
        <p:sp>
          <p:nvSpPr>
            <p:cNvPr id="14" name="object 14"/>
            <p:cNvSpPr txBox="1"/>
            <p:nvPr/>
          </p:nvSpPr>
          <p:spPr>
            <a:xfrm>
              <a:off x="7510526" y="5787720"/>
              <a:ext cx="4577080" cy="523240"/>
            </a:xfrm>
            <a:prstGeom prst="rect">
              <a:avLst/>
            </a:prstGeom>
            <a:ln w="6350">
              <a:solidFill>
                <a:srgbClr val="A4A4A4"/>
              </a:solidFill>
            </a:ln>
          </p:spPr>
          <p:txBody>
            <a:bodyPr vert="horz" wrap="square" lIns="0" tIns="42545" rIns="0" bIns="0" rtlCol="0">
              <a:spAutoFit/>
            </a:bodyPr>
            <a:lstStyle/>
            <a:p>
              <a:pPr marL="92075" marR="504190">
                <a:lnSpc>
                  <a:spcPct val="100000"/>
                </a:lnSpc>
                <a:spcBef>
                  <a:spcPts val="335"/>
                </a:spcBef>
              </a:pPr>
              <a:r>
                <a:rPr sz="1400" b="1" spc="-165" dirty="0">
                  <a:solidFill>
                    <a:srgbClr val="FFFFFF"/>
                  </a:solidFill>
                  <a:latin typeface="Arial"/>
                  <a:cs typeface="Arial"/>
                </a:rPr>
                <a:t>PEPSS</a:t>
              </a:r>
              <a:r>
                <a:rPr sz="1400" spc="-165" dirty="0">
                  <a:solidFill>
                    <a:srgbClr val="FFFFFF"/>
                  </a:solidFill>
                  <a:latin typeface="Arial MT"/>
                  <a:cs typeface="Arial MT"/>
                </a:rPr>
                <a:t>:</a:t>
              </a:r>
              <a:r>
                <a:rPr sz="1400" spc="-6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25" dirty="0">
                  <a:solidFill>
                    <a:srgbClr val="FFFFFF"/>
                  </a:solidFill>
                  <a:latin typeface="Arial MT"/>
                  <a:cs typeface="Arial MT"/>
                </a:rPr>
                <a:t>Prototyping</a:t>
              </a:r>
              <a:r>
                <a:rPr sz="1400" spc="-4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50" dirty="0">
                  <a:solidFill>
                    <a:srgbClr val="FFFFFF"/>
                  </a:solidFill>
                  <a:latin typeface="Arial MT"/>
                  <a:cs typeface="Arial MT"/>
                </a:rPr>
                <a:t>and</a:t>
              </a:r>
              <a:r>
                <a:rPr sz="1400" spc="-2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20" dirty="0">
                  <a:solidFill>
                    <a:srgbClr val="FFFFFF"/>
                  </a:solidFill>
                  <a:latin typeface="Arial MT"/>
                  <a:cs typeface="Arial MT"/>
                </a:rPr>
                <a:t>evaluation.</a:t>
              </a:r>
              <a:r>
                <a:rPr sz="1400" spc="-3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25" dirty="0">
                  <a:solidFill>
                    <a:srgbClr val="FFFFFF"/>
                  </a:solidFill>
                  <a:latin typeface="Arial MT"/>
                  <a:cs typeface="Arial MT"/>
                </a:rPr>
                <a:t>Expertise</a:t>
              </a:r>
              <a:r>
                <a:rPr sz="1400" spc="-4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10" dirty="0">
                  <a:solidFill>
                    <a:srgbClr val="FFFFFF"/>
                  </a:solidFill>
                  <a:latin typeface="Arial MT"/>
                  <a:cs typeface="Arial MT"/>
                </a:rPr>
                <a:t>in</a:t>
              </a:r>
              <a:r>
                <a:rPr sz="1400" spc="-3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05" dirty="0">
                  <a:solidFill>
                    <a:srgbClr val="FFFFFF"/>
                  </a:solidFill>
                  <a:latin typeface="Arial MT"/>
                  <a:cs typeface="Arial MT"/>
                </a:rPr>
                <a:t>ergonomics, </a:t>
              </a:r>
              <a:r>
                <a:rPr sz="1400" spc="-155" dirty="0">
                  <a:solidFill>
                    <a:srgbClr val="FFFFFF"/>
                  </a:solidFill>
                  <a:latin typeface="Arial MT"/>
                  <a:cs typeface="Arial MT"/>
                </a:rPr>
                <a:t>human-</a:t>
              </a:r>
              <a:r>
                <a:rPr sz="1400" spc="-150" dirty="0">
                  <a:solidFill>
                    <a:srgbClr val="FFFFFF"/>
                  </a:solidFill>
                  <a:latin typeface="Arial MT"/>
                  <a:cs typeface="Arial MT"/>
                </a:rPr>
                <a:t>machine</a:t>
              </a:r>
              <a:r>
                <a:rPr sz="140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14" dirty="0">
                  <a:solidFill>
                    <a:srgbClr val="FFFFFF"/>
                  </a:solidFill>
                  <a:latin typeface="Arial MT"/>
                  <a:cs typeface="Arial MT"/>
                </a:rPr>
                <a:t>interaction,</a:t>
              </a:r>
              <a:r>
                <a:rPr sz="1400" spc="-1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50" dirty="0">
                  <a:solidFill>
                    <a:srgbClr val="FFFFFF"/>
                  </a:solidFill>
                  <a:latin typeface="Arial MT"/>
                  <a:cs typeface="Arial MT"/>
                </a:rPr>
                <a:t>and</a:t>
              </a:r>
              <a:r>
                <a:rPr sz="1400" spc="-1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60" dirty="0">
                  <a:solidFill>
                    <a:srgbClr val="FFFFFF"/>
                  </a:solidFill>
                  <a:latin typeface="Arial MT"/>
                  <a:cs typeface="Arial MT"/>
                </a:rPr>
                <a:t>human</a:t>
              </a:r>
              <a:r>
                <a:rPr sz="1400" spc="-1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14" dirty="0">
                  <a:solidFill>
                    <a:srgbClr val="FFFFFF"/>
                  </a:solidFill>
                  <a:latin typeface="Arial MT"/>
                  <a:cs typeface="Arial MT"/>
                </a:rPr>
                <a:t>factors</a:t>
              </a:r>
              <a:r>
                <a:rPr sz="1400" spc="-2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0" dirty="0">
                  <a:solidFill>
                    <a:srgbClr val="FFFFFF"/>
                  </a:solidFill>
                  <a:latin typeface="Arial MT"/>
                  <a:cs typeface="Arial MT"/>
                </a:rPr>
                <a:t>analysis.</a:t>
              </a:r>
              <a:endParaRPr sz="1400">
                <a:latin typeface="Arial MT"/>
                <a:cs typeface="Arial MT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19132" y="3300691"/>
              <a:ext cx="2768092" cy="738670"/>
            </a:xfrm>
            <a:prstGeom prst="rect">
              <a:avLst/>
            </a:prstGeom>
          </p:spPr>
        </p:pic>
        <p:sp>
          <p:nvSpPr>
            <p:cNvPr id="18" name="object 18"/>
            <p:cNvSpPr txBox="1"/>
            <p:nvPr/>
          </p:nvSpPr>
          <p:spPr>
            <a:xfrm>
              <a:off x="9319132" y="3300691"/>
              <a:ext cx="2768600" cy="739140"/>
            </a:xfrm>
            <a:prstGeom prst="rect">
              <a:avLst/>
            </a:prstGeom>
            <a:ln w="6350">
              <a:solidFill>
                <a:srgbClr val="A4A4A4"/>
              </a:solidFill>
            </a:ln>
          </p:spPr>
          <p:txBody>
            <a:bodyPr vert="horz" wrap="square" lIns="0" tIns="42545" rIns="0" bIns="0" rtlCol="0">
              <a:spAutoFit/>
            </a:bodyPr>
            <a:lstStyle/>
            <a:p>
              <a:pPr marL="92075" marR="279400">
                <a:lnSpc>
                  <a:spcPct val="100000"/>
                </a:lnSpc>
                <a:spcBef>
                  <a:spcPts val="335"/>
                </a:spcBef>
              </a:pPr>
              <a:r>
                <a:rPr sz="1400" b="1" spc="-175" dirty="0">
                  <a:solidFill>
                    <a:srgbClr val="FFFFFF"/>
                  </a:solidFill>
                  <a:latin typeface="Arial"/>
                  <a:cs typeface="Arial"/>
                </a:rPr>
                <a:t>TURBOLAB</a:t>
              </a:r>
              <a:r>
                <a:rPr sz="1400" spc="-175" dirty="0">
                  <a:solidFill>
                    <a:srgbClr val="FFFFFF"/>
                  </a:solidFill>
                  <a:latin typeface="Arial MT"/>
                  <a:cs typeface="Arial MT"/>
                </a:rPr>
                <a:t>:</a:t>
              </a:r>
              <a:r>
                <a:rPr sz="1400" spc="-1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20" dirty="0">
                  <a:solidFill>
                    <a:srgbClr val="FFFFFF"/>
                  </a:solidFill>
                  <a:latin typeface="Arial MT"/>
                  <a:cs typeface="Arial MT"/>
                </a:rPr>
                <a:t>innovative,</a:t>
              </a:r>
              <a:r>
                <a:rPr sz="1400" spc="2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30" dirty="0">
                  <a:solidFill>
                    <a:srgbClr val="FFFFFF"/>
                  </a:solidFill>
                  <a:latin typeface="Arial MT"/>
                  <a:cs typeface="Arial MT"/>
                </a:rPr>
                <a:t>low-</a:t>
              </a:r>
              <a:r>
                <a:rPr sz="1400" spc="-110" dirty="0">
                  <a:solidFill>
                    <a:srgbClr val="FFFFFF"/>
                  </a:solidFill>
                  <a:latin typeface="Arial MT"/>
                  <a:cs typeface="Arial MT"/>
                </a:rPr>
                <a:t>carbon, </a:t>
              </a:r>
              <a:r>
                <a:rPr sz="1400" spc="-125" dirty="0">
                  <a:solidFill>
                    <a:srgbClr val="FFFFFF"/>
                  </a:solidFill>
                  <a:latin typeface="Arial MT"/>
                  <a:cs typeface="Arial MT"/>
                </a:rPr>
                <a:t>high-</a:t>
              </a:r>
              <a:r>
                <a:rPr sz="1400" spc="-135" dirty="0">
                  <a:solidFill>
                    <a:srgbClr val="FFFFFF"/>
                  </a:solidFill>
                  <a:latin typeface="Arial MT"/>
                  <a:cs typeface="Arial MT"/>
                </a:rPr>
                <a:t>performance</a:t>
              </a:r>
              <a:r>
                <a:rPr sz="1400" spc="2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40" dirty="0">
                  <a:solidFill>
                    <a:srgbClr val="FFFFFF"/>
                  </a:solidFill>
                  <a:latin typeface="Arial MT"/>
                  <a:cs typeface="Arial MT"/>
                </a:rPr>
                <a:t>aeronautical </a:t>
              </a:r>
              <a:r>
                <a:rPr sz="1400" spc="-125" dirty="0">
                  <a:solidFill>
                    <a:srgbClr val="FFFFFF"/>
                  </a:solidFill>
                  <a:latin typeface="Arial MT"/>
                  <a:cs typeface="Arial MT"/>
                </a:rPr>
                <a:t>propulsion</a:t>
              </a:r>
              <a:r>
                <a:rPr sz="1400" spc="-2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0" dirty="0">
                  <a:solidFill>
                    <a:srgbClr val="FFFFFF"/>
                  </a:solidFill>
                  <a:latin typeface="Arial MT"/>
                  <a:cs typeface="Arial MT"/>
                </a:rPr>
                <a:t>systems</a:t>
              </a:r>
              <a:endParaRPr sz="1400">
                <a:latin typeface="Arial MT"/>
                <a:cs typeface="Arial MT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05518" y="4349140"/>
              <a:ext cx="2481706" cy="523214"/>
            </a:xfrm>
            <a:prstGeom prst="rect">
              <a:avLst/>
            </a:prstGeom>
          </p:spPr>
        </p:pic>
        <p:sp>
          <p:nvSpPr>
            <p:cNvPr id="20" name="object 20"/>
            <p:cNvSpPr txBox="1"/>
            <p:nvPr/>
          </p:nvSpPr>
          <p:spPr>
            <a:xfrm>
              <a:off x="9605518" y="4349140"/>
              <a:ext cx="2482215" cy="523240"/>
            </a:xfrm>
            <a:prstGeom prst="rect">
              <a:avLst/>
            </a:prstGeom>
            <a:ln w="6350">
              <a:solidFill>
                <a:srgbClr val="A4A4A4"/>
              </a:solidFill>
            </a:ln>
          </p:spPr>
          <p:txBody>
            <a:bodyPr vert="horz" wrap="square" lIns="0" tIns="42545" rIns="0" bIns="0" rtlCol="0">
              <a:spAutoFit/>
            </a:bodyPr>
            <a:lstStyle/>
            <a:p>
              <a:pPr marL="92075">
                <a:lnSpc>
                  <a:spcPct val="100000"/>
                </a:lnSpc>
                <a:spcBef>
                  <a:spcPts val="335"/>
                </a:spcBef>
              </a:pPr>
              <a:r>
                <a:rPr sz="1400" b="1" spc="-175" dirty="0">
                  <a:solidFill>
                    <a:srgbClr val="FFFFFF"/>
                  </a:solidFill>
                  <a:latin typeface="Arial"/>
                  <a:cs typeface="Arial"/>
                </a:rPr>
                <a:t>ADDIMADOUR</a:t>
              </a:r>
              <a:r>
                <a:rPr sz="1400" spc="-175" dirty="0">
                  <a:solidFill>
                    <a:srgbClr val="FFFFFF"/>
                  </a:solidFill>
                  <a:latin typeface="Arial MT"/>
                  <a:cs typeface="Arial MT"/>
                </a:rPr>
                <a:t>:</a:t>
              </a:r>
              <a:r>
                <a:rPr sz="1400" spc="-5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30" dirty="0">
                  <a:solidFill>
                    <a:srgbClr val="FFFFFF"/>
                  </a:solidFill>
                  <a:latin typeface="Arial MT"/>
                  <a:cs typeface="Arial MT"/>
                </a:rPr>
                <a:t>metal</a:t>
              </a:r>
              <a:r>
                <a:rPr sz="1400" spc="-3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0" dirty="0">
                  <a:solidFill>
                    <a:srgbClr val="FFFFFF"/>
                  </a:solidFill>
                  <a:latin typeface="Arial MT"/>
                  <a:cs typeface="Arial MT"/>
                </a:rPr>
                <a:t>additive</a:t>
              </a:r>
              <a:endParaRPr sz="1400">
                <a:latin typeface="Arial MT"/>
                <a:cs typeface="Arial MT"/>
              </a:endParaRPr>
            </a:p>
            <a:p>
              <a:pPr marL="92075">
                <a:lnSpc>
                  <a:spcPct val="100000"/>
                </a:lnSpc>
              </a:pPr>
              <a:r>
                <a:rPr sz="1400" spc="-60" dirty="0">
                  <a:solidFill>
                    <a:srgbClr val="FFFFFF"/>
                  </a:solidFill>
                  <a:latin typeface="Arial MT"/>
                  <a:cs typeface="Arial MT"/>
                </a:rPr>
                <a:t>manufacturing</a:t>
              </a:r>
              <a:endParaRPr sz="1400">
                <a:latin typeface="Arial MT"/>
                <a:cs typeface="Arial MT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33825" y="1673250"/>
              <a:ext cx="3714750" cy="523214"/>
            </a:xfrm>
            <a:prstGeom prst="rect">
              <a:avLst/>
            </a:prstGeom>
          </p:spPr>
        </p:pic>
        <p:sp>
          <p:nvSpPr>
            <p:cNvPr id="22" name="object 22"/>
            <p:cNvSpPr txBox="1"/>
            <p:nvPr/>
          </p:nvSpPr>
          <p:spPr>
            <a:xfrm>
              <a:off x="3933825" y="1673250"/>
              <a:ext cx="3714750" cy="523240"/>
            </a:xfrm>
            <a:prstGeom prst="rect">
              <a:avLst/>
            </a:prstGeom>
            <a:ln w="6350">
              <a:solidFill>
                <a:srgbClr val="A4A4A4"/>
              </a:solidFill>
            </a:ln>
          </p:spPr>
          <p:txBody>
            <a:bodyPr vert="horz" wrap="square" lIns="0" tIns="41910" rIns="0" bIns="0" rtlCol="0">
              <a:spAutoFit/>
            </a:bodyPr>
            <a:lstStyle/>
            <a:p>
              <a:pPr marL="91440" marR="388620">
                <a:lnSpc>
                  <a:spcPct val="100000"/>
                </a:lnSpc>
                <a:spcBef>
                  <a:spcPts val="330"/>
                </a:spcBef>
              </a:pPr>
              <a:r>
                <a:rPr sz="1400" b="1" spc="-140" dirty="0">
                  <a:solidFill>
                    <a:srgbClr val="FFFFFF"/>
                  </a:solidFill>
                  <a:latin typeface="Arial"/>
                  <a:cs typeface="Arial"/>
                </a:rPr>
                <a:t>CETIA</a:t>
              </a:r>
              <a:r>
                <a:rPr sz="1400" spc="-140" dirty="0">
                  <a:solidFill>
                    <a:srgbClr val="FFFFFF"/>
                  </a:solidFill>
                  <a:latin typeface="Arial MT"/>
                  <a:cs typeface="Arial MT"/>
                </a:rPr>
                <a:t>:</a:t>
              </a:r>
              <a:r>
                <a:rPr sz="1400" spc="-5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25" dirty="0">
                  <a:solidFill>
                    <a:srgbClr val="FFFFFF"/>
                  </a:solidFill>
                  <a:latin typeface="Arial MT"/>
                  <a:cs typeface="Arial MT"/>
                </a:rPr>
                <a:t>high-</a:t>
              </a:r>
              <a:r>
                <a:rPr sz="1400" spc="-135" dirty="0">
                  <a:solidFill>
                    <a:srgbClr val="FFFFFF"/>
                  </a:solidFill>
                  <a:latin typeface="Arial MT"/>
                  <a:cs typeface="Arial MT"/>
                </a:rPr>
                <a:t>performance</a:t>
              </a:r>
              <a:r>
                <a:rPr sz="1400" spc="-1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35" dirty="0">
                  <a:solidFill>
                    <a:srgbClr val="FFFFFF"/>
                  </a:solidFill>
                  <a:latin typeface="Arial MT"/>
                  <a:cs typeface="Arial MT"/>
                </a:rPr>
                <a:t>systems</a:t>
              </a:r>
              <a:r>
                <a:rPr sz="1400" spc="-3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14" dirty="0">
                  <a:solidFill>
                    <a:srgbClr val="FFFFFF"/>
                  </a:solidFill>
                  <a:latin typeface="Arial MT"/>
                  <a:cs typeface="Arial MT"/>
                </a:rPr>
                <a:t>to</a:t>
              </a:r>
              <a:r>
                <a:rPr sz="1400" spc="-4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65" dirty="0">
                  <a:solidFill>
                    <a:srgbClr val="FFFFFF"/>
                  </a:solidFill>
                  <a:latin typeface="Arial MT"/>
                  <a:cs typeface="Arial MT"/>
                </a:rPr>
                <a:t>make</a:t>
              </a:r>
              <a:r>
                <a:rPr sz="1400" spc="-3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75" dirty="0">
                  <a:solidFill>
                    <a:srgbClr val="FFFFFF"/>
                  </a:solidFill>
                  <a:latin typeface="Arial MT"/>
                  <a:cs typeface="Arial MT"/>
                </a:rPr>
                <a:t>textile </a:t>
              </a:r>
              <a:r>
                <a:rPr sz="1400" spc="-120" dirty="0">
                  <a:solidFill>
                    <a:srgbClr val="FFFFFF"/>
                  </a:solidFill>
                  <a:latin typeface="Arial MT"/>
                  <a:cs typeface="Arial MT"/>
                </a:rPr>
                <a:t>recycling</a:t>
              </a:r>
              <a:r>
                <a:rPr sz="1400" spc="-4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125" dirty="0">
                  <a:solidFill>
                    <a:srgbClr val="FFFFFF"/>
                  </a:solidFill>
                  <a:latin typeface="Arial MT"/>
                  <a:cs typeface="Arial MT"/>
                </a:rPr>
                <a:t>operations</a:t>
              </a:r>
              <a:r>
                <a:rPr sz="1400" spc="-2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400" spc="-30" dirty="0">
                  <a:solidFill>
                    <a:srgbClr val="FFFFFF"/>
                  </a:solidFill>
                  <a:latin typeface="Arial MT"/>
                  <a:cs typeface="Arial MT"/>
                </a:rPr>
                <a:t>competitive</a:t>
              </a:r>
              <a:endParaRPr sz="1400">
                <a:latin typeface="Arial MT"/>
                <a:cs typeface="Arial MT"/>
              </a:endParaRPr>
            </a:p>
          </p:txBody>
        </p:sp>
      </p:grpSp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47" y="1939599"/>
            <a:ext cx="3714750" cy="73867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0" y="2001937"/>
            <a:ext cx="3714750" cy="739140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 marR="250825">
              <a:lnSpc>
                <a:spcPct val="100000"/>
              </a:lnSpc>
              <a:spcBef>
                <a:spcPts val="330"/>
              </a:spcBef>
            </a:pP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ENERGEA</a:t>
            </a:r>
            <a:r>
              <a:rPr sz="1400" spc="-18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1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50" dirty="0">
                <a:solidFill>
                  <a:srgbClr val="FFFFFF"/>
                </a:solidFill>
                <a:latin typeface="Arial MT"/>
                <a:cs typeface="Arial MT"/>
              </a:rPr>
              <a:t>Power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4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14" dirty="0">
                <a:solidFill>
                  <a:srgbClr val="FFFFFF"/>
                </a:solidFill>
                <a:latin typeface="Arial MT"/>
                <a:cs typeface="Arial MT"/>
              </a:rPr>
              <a:t>control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Arial MT"/>
                <a:cs typeface="Arial MT"/>
              </a:rPr>
              <a:t>electronics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Arial MT"/>
                <a:cs typeface="Arial MT"/>
              </a:rPr>
              <a:t>hybrid </a:t>
            </a:r>
            <a:r>
              <a:rPr sz="1400" spc="-135" dirty="0">
                <a:solidFill>
                  <a:srgbClr val="FFFFFF"/>
                </a:solidFill>
                <a:latin typeface="Arial MT"/>
                <a:cs typeface="Arial MT"/>
              </a:rPr>
              <a:t>energy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25" dirty="0">
                <a:solidFill>
                  <a:srgbClr val="FFFFFF"/>
                </a:solidFill>
                <a:latin typeface="Arial MT"/>
                <a:cs typeface="Arial MT"/>
              </a:rPr>
              <a:t>storage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30" dirty="0">
                <a:solidFill>
                  <a:srgbClr val="FFFFFF"/>
                </a:solidFill>
                <a:latin typeface="Arial MT"/>
                <a:cs typeface="Arial MT"/>
              </a:rPr>
              <a:t>systems,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Arial MT"/>
                <a:cs typeface="Arial MT"/>
              </a:rPr>
              <a:t>energy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55" dirty="0">
                <a:solidFill>
                  <a:srgbClr val="FFFFFF"/>
                </a:solidFill>
                <a:latin typeface="Arial MT"/>
                <a:cs typeface="Arial MT"/>
              </a:rPr>
              <a:t>management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&amp; </a:t>
            </a:r>
            <a:r>
              <a:rPr sz="1400" spc="-120" dirty="0">
                <a:solidFill>
                  <a:srgbClr val="FFFFFF"/>
                </a:solidFill>
                <a:latin typeface="Arial MT"/>
                <a:cs typeface="Arial MT"/>
              </a:rPr>
              <a:t>optimization,</a:t>
            </a:r>
            <a:r>
              <a:rPr sz="140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30" dirty="0">
                <a:solidFill>
                  <a:srgbClr val="FFFFFF"/>
                </a:solidFill>
                <a:latin typeface="Arial MT"/>
                <a:cs typeface="Arial MT"/>
              </a:rPr>
              <a:t>micro-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grids.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-37535" y="5282206"/>
            <a:ext cx="3514725" cy="52321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0" y="5312840"/>
            <a:ext cx="3514725" cy="523240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1440" marR="365760">
              <a:lnSpc>
                <a:spcPct val="100000"/>
              </a:lnSpc>
              <a:spcBef>
                <a:spcPts val="335"/>
              </a:spcBef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DATALAB</a:t>
            </a:r>
            <a:r>
              <a:rPr sz="1400" spc="-19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80" dirty="0">
                <a:solidFill>
                  <a:srgbClr val="FFFFFF"/>
                </a:solidFill>
                <a:latin typeface="Arial MT"/>
                <a:cs typeface="Arial MT"/>
              </a:rPr>
              <a:t>R&amp;D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Arial MT"/>
                <a:cs typeface="Arial MT"/>
              </a:rPr>
              <a:t>projects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85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10" dirty="0">
                <a:solidFill>
                  <a:srgbClr val="FFFFFF"/>
                </a:solidFill>
                <a:latin typeface="Arial MT"/>
                <a:cs typeface="Arial MT"/>
              </a:rPr>
              <a:t>training.</a:t>
            </a:r>
            <a:r>
              <a:rPr sz="14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Arial MT"/>
                <a:cs typeface="Arial MT"/>
              </a:rPr>
              <a:t>Applied</a:t>
            </a:r>
            <a:r>
              <a:rPr sz="14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AI: </a:t>
            </a:r>
            <a:r>
              <a:rPr sz="1400" spc="-114" dirty="0">
                <a:solidFill>
                  <a:srgbClr val="FFFFFF"/>
                </a:solidFill>
                <a:latin typeface="Arial MT"/>
                <a:cs typeface="Arial MT"/>
              </a:rPr>
              <a:t>agriculture,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20" dirty="0">
                <a:solidFill>
                  <a:srgbClr val="FFFFFF"/>
                </a:solidFill>
                <a:latin typeface="Arial MT"/>
                <a:cs typeface="Arial MT"/>
              </a:rPr>
              <a:t>industry,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5" dirty="0">
                <a:solidFill>
                  <a:srgbClr val="FFFFFF"/>
                </a:solidFill>
                <a:latin typeface="Arial MT"/>
                <a:cs typeface="Arial MT"/>
              </a:rPr>
              <a:t>satellite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imagery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3D504DF8-153A-38AD-27FC-F567FF7F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7 </a:t>
            </a:r>
            <a:r>
              <a:rPr lang="fr-FR" sz="4000" dirty="0" err="1"/>
              <a:t>technology</a:t>
            </a:r>
            <a:r>
              <a:rPr lang="fr-FR" sz="4000" dirty="0"/>
              <a:t> platforms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88CEB8C6-7BC1-4EEE-B94C-F30FAE84B7B1}" type="datetime1">
              <a:rPr lang="fr-FR" sz="1400" smtClean="0"/>
              <a:t>20/05/2025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B9BCA3D-C6C3-921E-E33E-4E924F5768F8}"/>
              </a:ext>
            </a:extLst>
          </p:cNvPr>
          <p:cNvGrpSpPr/>
          <p:nvPr/>
        </p:nvGrpSpPr>
        <p:grpSpPr>
          <a:xfrm>
            <a:off x="7837219" y="3402800"/>
            <a:ext cx="2999338" cy="1918223"/>
            <a:chOff x="8580475" y="3406084"/>
            <a:chExt cx="2999338" cy="1918223"/>
          </a:xfrm>
        </p:grpSpPr>
        <p:sp>
          <p:nvSpPr>
            <p:cNvPr id="7" name="Espace réservé du contenu 1">
              <a:extLst>
                <a:ext uri="{FF2B5EF4-FFF2-40B4-BE49-F238E27FC236}">
                  <a16:creationId xmlns:a16="http://schemas.microsoft.com/office/drawing/2014/main" id="{925EEFD0-ACE3-0CA8-2392-762E78EB215B}"/>
                </a:ext>
              </a:extLst>
            </p:cNvPr>
            <p:cNvSpPr txBox="1">
              <a:spLocks/>
            </p:cNvSpPr>
            <p:nvPr/>
          </p:nvSpPr>
          <p:spPr>
            <a:xfrm>
              <a:off x="10083892" y="4494853"/>
              <a:ext cx="1495921" cy="829454"/>
            </a:xfrm>
            <a:prstGeom prst="rect">
              <a:avLst/>
            </a:prstGeom>
            <a:ln>
              <a:noFill/>
            </a:ln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fr-FR" sz="1400" b="1">
                <a:solidFill>
                  <a:srgbClr val="FFC800"/>
                </a:solidFill>
                <a:latin typeface="Calibri Light"/>
                <a:cs typeface="Calibri Light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2111C1D-E64E-B780-E8E3-27913E6E2CC1}"/>
                </a:ext>
              </a:extLst>
            </p:cNvPr>
            <p:cNvSpPr txBox="1"/>
            <p:nvPr/>
          </p:nvSpPr>
          <p:spPr>
            <a:xfrm>
              <a:off x="8580475" y="3406084"/>
              <a:ext cx="184731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endParaRPr lang="fr-FR" sz="1400" b="1">
                <a:solidFill>
                  <a:srgbClr val="FFC800"/>
                </a:solidFill>
                <a:latin typeface="Tempus Sans ITC" panose="04020404030D07020202" pitchFamily="82" charset="0"/>
              </a:endParaRP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7D367F4B-77B3-5DCC-4BAA-94C21010A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3" y="4601618"/>
            <a:ext cx="2059441" cy="866810"/>
          </a:xfrm>
          <a:prstGeom prst="rect">
            <a:avLst/>
          </a:prstGeom>
        </p:spPr>
      </p:pic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AE31D835-C8C1-73D2-7284-8E68009FD40A}"/>
              </a:ext>
            </a:extLst>
          </p:cNvPr>
          <p:cNvSpPr txBox="1">
            <a:spLocks/>
          </p:cNvSpPr>
          <p:nvPr/>
        </p:nvSpPr>
        <p:spPr>
          <a:xfrm>
            <a:off x="4274970" y="5481474"/>
            <a:ext cx="2303785" cy="557555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>
                <a:solidFill>
                  <a:srgbClr val="AD5290"/>
                </a:solidFill>
                <a:latin typeface="Calibri Light"/>
                <a:cs typeface="Calibri Light"/>
              </a:rPr>
              <a:t>Composites &amp; </a:t>
            </a:r>
            <a:r>
              <a:rPr lang="fr-FR" sz="1400" err="1">
                <a:solidFill>
                  <a:srgbClr val="AD5290"/>
                </a:solidFill>
                <a:latin typeface="Calibri Light"/>
                <a:cs typeface="Calibri Light"/>
              </a:rPr>
              <a:t>Robotics</a:t>
            </a:r>
            <a:r>
              <a:rPr lang="fr-FR" sz="1400">
                <a:solidFill>
                  <a:srgbClr val="AD5290"/>
                </a:solidFill>
                <a:latin typeface="Calibri Light"/>
                <a:cs typeface="Calibri Light"/>
              </a:rPr>
              <a:t> solutions</a:t>
            </a:r>
            <a:endParaRPr lang="fr-FR" sz="1400">
              <a:solidFill>
                <a:srgbClr val="AD5290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738934A-5B05-CECC-43CA-F632E26C1E59}"/>
              </a:ext>
            </a:extLst>
          </p:cNvPr>
          <p:cNvGrpSpPr/>
          <p:nvPr/>
        </p:nvGrpSpPr>
        <p:grpSpPr>
          <a:xfrm>
            <a:off x="143287" y="3680891"/>
            <a:ext cx="11859964" cy="360002"/>
            <a:chOff x="3520545" y="5519867"/>
            <a:chExt cx="7970854" cy="19636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88B4204-721A-22C3-35DC-B429475A341E}"/>
                </a:ext>
              </a:extLst>
            </p:cNvPr>
            <p:cNvSpPr/>
            <p:nvPr/>
          </p:nvSpPr>
          <p:spPr>
            <a:xfrm>
              <a:off x="3520545" y="5519867"/>
              <a:ext cx="7648822" cy="196364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27" name="Pentagone 537">
              <a:extLst>
                <a:ext uri="{FF2B5EF4-FFF2-40B4-BE49-F238E27FC236}">
                  <a16:creationId xmlns:a16="http://schemas.microsoft.com/office/drawing/2014/main" id="{0E2ACFBB-1E50-431B-68B4-06F9CD5BCFD4}"/>
                </a:ext>
              </a:extLst>
            </p:cNvPr>
            <p:cNvSpPr/>
            <p:nvPr/>
          </p:nvSpPr>
          <p:spPr>
            <a:xfrm>
              <a:off x="11100860" y="5519867"/>
              <a:ext cx="390539" cy="196363"/>
            </a:xfrm>
            <a:prstGeom prst="homePlat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125EA59B-D523-29D8-A3ED-E15ED770AD3D}"/>
              </a:ext>
            </a:extLst>
          </p:cNvPr>
          <p:cNvSpPr txBox="1"/>
          <p:nvPr/>
        </p:nvSpPr>
        <p:spPr>
          <a:xfrm>
            <a:off x="188749" y="3698371"/>
            <a:ext cx="6539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chemeClr val="bg1"/>
                </a:solidFill>
              </a:rPr>
              <a:t>2006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621AD93-299F-07E8-9470-8DD1364DB646}"/>
              </a:ext>
            </a:extLst>
          </p:cNvPr>
          <p:cNvSpPr txBox="1"/>
          <p:nvPr/>
        </p:nvSpPr>
        <p:spPr>
          <a:xfrm>
            <a:off x="3269822" y="3698371"/>
            <a:ext cx="63451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F5E2120-21F8-6E65-5D26-F448A31AA458}"/>
              </a:ext>
            </a:extLst>
          </p:cNvPr>
          <p:cNvSpPr txBox="1"/>
          <p:nvPr/>
        </p:nvSpPr>
        <p:spPr>
          <a:xfrm>
            <a:off x="6937226" y="3704164"/>
            <a:ext cx="65223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6" name="Espace réservé du contenu 1">
            <a:extLst>
              <a:ext uri="{FF2B5EF4-FFF2-40B4-BE49-F238E27FC236}">
                <a16:creationId xmlns:a16="http://schemas.microsoft.com/office/drawing/2014/main" id="{003A7E9A-108D-6067-754D-254595738BD1}"/>
              </a:ext>
            </a:extLst>
          </p:cNvPr>
          <p:cNvSpPr txBox="1">
            <a:spLocks/>
          </p:cNvSpPr>
          <p:nvPr/>
        </p:nvSpPr>
        <p:spPr>
          <a:xfrm>
            <a:off x="2156693" y="5481474"/>
            <a:ext cx="1940097" cy="557555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>
                <a:solidFill>
                  <a:srgbClr val="4CB2D4"/>
                </a:solidFill>
                <a:latin typeface="Calibri Light"/>
                <a:cs typeface="Calibri Light"/>
              </a:rPr>
              <a:t>Human </a:t>
            </a:r>
            <a:r>
              <a:rPr lang="fr-FR" sz="1400" err="1">
                <a:solidFill>
                  <a:srgbClr val="4CB2D4"/>
                </a:solidFill>
                <a:latin typeface="Calibri Light"/>
                <a:cs typeface="Calibri Light"/>
              </a:rPr>
              <a:t>factors</a:t>
            </a:r>
            <a:r>
              <a:rPr lang="fr-FR" sz="1400">
                <a:solidFill>
                  <a:srgbClr val="4CB2D4"/>
                </a:solidFill>
                <a:latin typeface="Calibri Light"/>
                <a:cs typeface="Calibri Light"/>
              </a:rPr>
              <a:t> for interactives </a:t>
            </a:r>
            <a:r>
              <a:rPr lang="fr-FR" sz="1400" err="1">
                <a:solidFill>
                  <a:srgbClr val="4CB2D4"/>
                </a:solidFill>
                <a:latin typeface="Calibri Light"/>
                <a:cs typeface="Calibri Light"/>
              </a:rPr>
              <a:t>technology</a:t>
            </a:r>
            <a:endParaRPr lang="fr-FR" sz="1400">
              <a:solidFill>
                <a:srgbClr val="4CB2D4"/>
              </a:solidFill>
              <a:latin typeface="Calibri Light"/>
              <a:cs typeface="Calibri Light"/>
            </a:endParaRPr>
          </a:p>
          <a:p>
            <a:pPr marL="0" indent="0" algn="ctr">
              <a:buNone/>
            </a:pPr>
            <a:endParaRPr lang="fr-FR" sz="1400">
              <a:solidFill>
                <a:srgbClr val="4CB2D4"/>
              </a:solidFill>
              <a:highlight>
                <a:srgbClr val="00FFFF"/>
              </a:highlight>
            </a:endParaRPr>
          </a:p>
        </p:txBody>
      </p:sp>
      <p:sp>
        <p:nvSpPr>
          <p:cNvPr id="17" name="Espace réservé du contenu 1">
            <a:extLst>
              <a:ext uri="{FF2B5EF4-FFF2-40B4-BE49-F238E27FC236}">
                <a16:creationId xmlns:a16="http://schemas.microsoft.com/office/drawing/2014/main" id="{AB71C6D9-EBDA-499B-586C-45ABDF216F09}"/>
              </a:ext>
            </a:extLst>
          </p:cNvPr>
          <p:cNvSpPr txBox="1">
            <a:spLocks/>
          </p:cNvSpPr>
          <p:nvPr/>
        </p:nvSpPr>
        <p:spPr>
          <a:xfrm>
            <a:off x="6900111" y="5481474"/>
            <a:ext cx="2303785" cy="499196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>
                <a:solidFill>
                  <a:srgbClr val="1C9CB8"/>
                </a:solidFill>
                <a:latin typeface="Calibri Light"/>
                <a:cs typeface="Calibri Light"/>
              </a:rPr>
              <a:t>Additive </a:t>
            </a:r>
            <a:r>
              <a:rPr lang="fr-FR" sz="1400" err="1">
                <a:solidFill>
                  <a:srgbClr val="1C9CB8"/>
                </a:solidFill>
                <a:latin typeface="Calibri Light"/>
                <a:cs typeface="Calibri Light"/>
              </a:rPr>
              <a:t>manufacturing</a:t>
            </a:r>
            <a:r>
              <a:rPr lang="fr-FR" sz="1400">
                <a:solidFill>
                  <a:srgbClr val="1C9CB8"/>
                </a:solidFill>
                <a:latin typeface="Calibri Light"/>
                <a:cs typeface="Calibri Light"/>
              </a:rPr>
              <a:t> solution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52DE8C0-3436-1CA7-6D48-F14EC13EE0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863" y="4675023"/>
            <a:ext cx="2879998" cy="720000"/>
          </a:xfrm>
          <a:prstGeom prst="rect">
            <a:avLst/>
          </a:prstGeom>
          <a:ln>
            <a:noFill/>
          </a:ln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01794C5-9650-A4B5-812E-9DE420DA986E}"/>
              </a:ext>
            </a:extLst>
          </p:cNvPr>
          <p:cNvCxnSpPr>
            <a:cxnSpLocks/>
          </p:cNvCxnSpPr>
          <p:nvPr/>
        </p:nvCxnSpPr>
        <p:spPr>
          <a:xfrm>
            <a:off x="454883" y="4036925"/>
            <a:ext cx="0" cy="674478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C64A235-3EF3-35AD-7691-FED687F66817}"/>
              </a:ext>
            </a:extLst>
          </p:cNvPr>
          <p:cNvCxnSpPr>
            <a:cxnSpLocks/>
          </p:cNvCxnSpPr>
          <p:nvPr/>
        </p:nvCxnSpPr>
        <p:spPr>
          <a:xfrm>
            <a:off x="2538598" y="4273550"/>
            <a:ext cx="0" cy="435869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B6730FE-923C-2942-E347-7FBCB68FA994}"/>
              </a:ext>
            </a:extLst>
          </p:cNvPr>
          <p:cNvCxnSpPr>
            <a:cxnSpLocks/>
          </p:cNvCxnSpPr>
          <p:nvPr/>
        </p:nvCxnSpPr>
        <p:spPr>
          <a:xfrm>
            <a:off x="2538229" y="4286290"/>
            <a:ext cx="1770202" cy="0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2361E27-DC5D-DF11-16A2-FE3D50811F46}"/>
              </a:ext>
            </a:extLst>
          </p:cNvPr>
          <p:cNvCxnSpPr>
            <a:cxnSpLocks/>
          </p:cNvCxnSpPr>
          <p:nvPr/>
        </p:nvCxnSpPr>
        <p:spPr>
          <a:xfrm>
            <a:off x="7233460" y="4000123"/>
            <a:ext cx="3401" cy="670932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B6428503-A120-4E12-0F92-BCC9929810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8152" y="4675023"/>
            <a:ext cx="2627702" cy="720000"/>
          </a:xfrm>
          <a:prstGeom prst="rect">
            <a:avLst/>
          </a:prstGeom>
          <a:ln>
            <a:noFill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243EC6-E881-7F17-9EBB-0751BA4CE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45" y="4531557"/>
            <a:ext cx="2449297" cy="1006933"/>
          </a:xfrm>
          <a:prstGeom prst="rect">
            <a:avLst/>
          </a:prstGeom>
        </p:spPr>
      </p:pic>
      <p:sp>
        <p:nvSpPr>
          <p:cNvPr id="25" name="Espace réservé du contenu 1">
            <a:extLst>
              <a:ext uri="{FF2B5EF4-FFF2-40B4-BE49-F238E27FC236}">
                <a16:creationId xmlns:a16="http://schemas.microsoft.com/office/drawing/2014/main" id="{6632F34C-141E-0110-DADD-A5FB94A49368}"/>
              </a:ext>
            </a:extLst>
          </p:cNvPr>
          <p:cNvSpPr txBox="1">
            <a:spLocks/>
          </p:cNvSpPr>
          <p:nvPr/>
        </p:nvSpPr>
        <p:spPr>
          <a:xfrm>
            <a:off x="204171" y="5481474"/>
            <a:ext cx="1581411" cy="514842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>
                <a:solidFill>
                  <a:srgbClr val="8FB160"/>
                </a:solidFill>
                <a:latin typeface="Calibri Light"/>
                <a:cs typeface="Calibri Light"/>
              </a:rPr>
              <a:t>Engineering for </a:t>
            </a:r>
            <a:r>
              <a:rPr lang="fr-FR" sz="1400" err="1">
                <a:solidFill>
                  <a:srgbClr val="8FB160"/>
                </a:solidFill>
                <a:latin typeface="Calibri Light"/>
                <a:cs typeface="Calibri Light"/>
              </a:rPr>
              <a:t>renewable</a:t>
            </a:r>
            <a:r>
              <a:rPr lang="fr-FR" sz="1400">
                <a:solidFill>
                  <a:srgbClr val="8FB160"/>
                </a:solidFill>
                <a:latin typeface="Calibri Light"/>
                <a:cs typeface="Calibri Light"/>
              </a:rPr>
              <a:t> </a:t>
            </a:r>
            <a:r>
              <a:rPr lang="fr-FR" sz="1400" err="1">
                <a:solidFill>
                  <a:srgbClr val="8FB160"/>
                </a:solidFill>
                <a:latin typeface="Calibri Light"/>
                <a:cs typeface="Calibri Light"/>
              </a:rPr>
              <a:t>energies</a:t>
            </a:r>
            <a:endParaRPr lang="fr-FR" sz="1400">
              <a:solidFill>
                <a:srgbClr val="8FB160"/>
              </a:solidFill>
              <a:latin typeface="Calibri Light"/>
              <a:cs typeface="Calibri Light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5C2D41C-3E83-1BDB-5065-B218B10ED13A}"/>
              </a:ext>
            </a:extLst>
          </p:cNvPr>
          <p:cNvSpPr txBox="1"/>
          <p:nvPr/>
        </p:nvSpPr>
        <p:spPr>
          <a:xfrm>
            <a:off x="9081580" y="3725635"/>
            <a:ext cx="65223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chemeClr val="bg1"/>
                </a:solidFill>
              </a:rPr>
              <a:t>2021</a:t>
            </a:r>
          </a:p>
        </p:txBody>
      </p:sp>
      <p:pic>
        <p:nvPicPr>
          <p:cNvPr id="30" name="Picture 2" descr="Logo CETIA">
            <a:extLst>
              <a:ext uri="{FF2B5EF4-FFF2-40B4-BE49-F238E27FC236}">
                <a16:creationId xmlns:a16="http://schemas.microsoft.com/office/drawing/2014/main" id="{F0E19C14-230A-FFB2-4243-135295B7E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101" y="2527067"/>
            <a:ext cx="1573953" cy="3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4F3C990-FF3E-6CED-B79E-9E26F4A53AFC}"/>
              </a:ext>
            </a:extLst>
          </p:cNvPr>
          <p:cNvSpPr txBox="1"/>
          <p:nvPr/>
        </p:nvSpPr>
        <p:spPr>
          <a:xfrm>
            <a:off x="11225934" y="3689729"/>
            <a:ext cx="65223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i="1">
                <a:solidFill>
                  <a:schemeClr val="bg1"/>
                </a:solidFill>
              </a:rPr>
              <a:t>2023</a:t>
            </a:r>
          </a:p>
        </p:txBody>
      </p:sp>
      <p:pic>
        <p:nvPicPr>
          <p:cNvPr id="34" name="Image 33" descr="Une image contenant capture d’écran, Graphique, graphisme, Police&#10;&#10;Description générée automatiquement">
            <a:extLst>
              <a:ext uri="{FF2B5EF4-FFF2-40B4-BE49-F238E27FC236}">
                <a16:creationId xmlns:a16="http://schemas.microsoft.com/office/drawing/2014/main" id="{00694EBA-8439-BB87-20D2-C324252334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11" y="4495089"/>
            <a:ext cx="2628000" cy="1079869"/>
          </a:xfrm>
          <a:prstGeom prst="rect">
            <a:avLst/>
          </a:prstGeom>
        </p:spPr>
      </p:pic>
      <p:sp>
        <p:nvSpPr>
          <p:cNvPr id="35" name="Espace réservé du contenu 1">
            <a:extLst>
              <a:ext uri="{FF2B5EF4-FFF2-40B4-BE49-F238E27FC236}">
                <a16:creationId xmlns:a16="http://schemas.microsoft.com/office/drawing/2014/main" id="{B1F6CDD9-2BB1-CD98-66C8-5C3F2C856BFA}"/>
              </a:ext>
            </a:extLst>
          </p:cNvPr>
          <p:cNvSpPr txBox="1">
            <a:spLocks/>
          </p:cNvSpPr>
          <p:nvPr/>
        </p:nvSpPr>
        <p:spPr>
          <a:xfrm>
            <a:off x="9699023" y="5481474"/>
            <a:ext cx="2303785" cy="499196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>
                <a:solidFill>
                  <a:srgbClr val="594791"/>
                </a:solidFill>
                <a:latin typeface="Calibri Light"/>
                <a:cs typeface="Calibri Light"/>
              </a:rPr>
              <a:t>Innovative Aircraft </a:t>
            </a:r>
            <a:r>
              <a:rPr lang="fr-FR" sz="1400" err="1">
                <a:solidFill>
                  <a:srgbClr val="594791"/>
                </a:solidFill>
                <a:latin typeface="Calibri Light"/>
                <a:cs typeface="Calibri Light"/>
              </a:rPr>
              <a:t>Propultion</a:t>
            </a:r>
            <a:endParaRPr lang="fr-FR" sz="1400">
              <a:solidFill>
                <a:srgbClr val="594791"/>
              </a:solidFill>
              <a:latin typeface="Calibri Light"/>
              <a:cs typeface="Calibri Ligh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3F4199-45B6-980D-B838-2DB2F2D649A8}"/>
              </a:ext>
            </a:extLst>
          </p:cNvPr>
          <p:cNvSpPr/>
          <p:nvPr/>
        </p:nvSpPr>
        <p:spPr>
          <a:xfrm>
            <a:off x="338388" y="1856197"/>
            <a:ext cx="3989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Support for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research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activity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Support for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teaching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Support for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companies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Espace réservé du contenu 1">
            <a:extLst>
              <a:ext uri="{FF2B5EF4-FFF2-40B4-BE49-F238E27FC236}">
                <a16:creationId xmlns:a16="http://schemas.microsoft.com/office/drawing/2014/main" id="{A474C0B7-CCDB-F7C2-8102-0EDBED88997F}"/>
              </a:ext>
            </a:extLst>
          </p:cNvPr>
          <p:cNvSpPr txBox="1">
            <a:spLocks/>
          </p:cNvSpPr>
          <p:nvPr/>
        </p:nvSpPr>
        <p:spPr>
          <a:xfrm>
            <a:off x="9679087" y="1759647"/>
            <a:ext cx="2303785" cy="487598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>
                <a:solidFill>
                  <a:srgbClr val="D7AD61"/>
                </a:solidFill>
                <a:latin typeface="Calibri Light"/>
                <a:cs typeface="Calibri Light"/>
              </a:rPr>
              <a:t>Digital Innovation, </a:t>
            </a:r>
            <a:r>
              <a:rPr lang="fr-FR" sz="1400" err="1">
                <a:solidFill>
                  <a:srgbClr val="D7AD61"/>
                </a:solidFill>
                <a:latin typeface="Calibri Light"/>
                <a:cs typeface="Calibri Light"/>
              </a:rPr>
              <a:t>Artificial</a:t>
            </a:r>
            <a:r>
              <a:rPr lang="fr-FR" sz="1400">
                <a:solidFill>
                  <a:srgbClr val="D7AD61"/>
                </a:solidFill>
                <a:latin typeface="Calibri Light"/>
                <a:cs typeface="Calibri Light"/>
              </a:rPr>
              <a:t> Intelligence &amp; Big-Data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2278FF04-1998-5F79-7346-00A2855F397A}"/>
              </a:ext>
            </a:extLst>
          </p:cNvPr>
          <p:cNvCxnSpPr>
            <a:cxnSpLocks/>
          </p:cNvCxnSpPr>
          <p:nvPr/>
        </p:nvCxnSpPr>
        <p:spPr>
          <a:xfrm flipH="1">
            <a:off x="11542309" y="2836611"/>
            <a:ext cx="9742" cy="1023775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Espace réservé du contenu 1">
            <a:extLst>
              <a:ext uri="{FF2B5EF4-FFF2-40B4-BE49-F238E27FC236}">
                <a16:creationId xmlns:a16="http://schemas.microsoft.com/office/drawing/2014/main" id="{D209D48F-5644-BE53-FFE3-1BF6764AA538}"/>
              </a:ext>
            </a:extLst>
          </p:cNvPr>
          <p:cNvSpPr txBox="1">
            <a:spLocks/>
          </p:cNvSpPr>
          <p:nvPr/>
        </p:nvSpPr>
        <p:spPr>
          <a:xfrm>
            <a:off x="6109924" y="1754146"/>
            <a:ext cx="2303785" cy="487598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Recyclability</a:t>
            </a:r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 of textile and </a:t>
            </a:r>
            <a:r>
              <a:rPr lang="fr-FR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leather</a:t>
            </a:r>
            <a:r>
              <a:rPr lang="fr-F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  <a:cs typeface="Calibri Light"/>
              </a:rPr>
              <a:t> articles</a:t>
            </a:r>
            <a:endParaRPr lang="fr-FR" sz="1400" dirty="0">
              <a:solidFill>
                <a:srgbClr val="D7AD61"/>
              </a:solidFill>
              <a:latin typeface="Calibri Light"/>
              <a:cs typeface="Calibri Light"/>
            </a:endParaRPr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180F0B71-C147-78A9-14C8-28BF08197938}"/>
              </a:ext>
            </a:extLst>
          </p:cNvPr>
          <p:cNvGrpSpPr/>
          <p:nvPr/>
        </p:nvGrpSpPr>
        <p:grpSpPr>
          <a:xfrm>
            <a:off x="7233460" y="2913529"/>
            <a:ext cx="2820390" cy="750051"/>
            <a:chOff x="7195506" y="3034372"/>
            <a:chExt cx="2820390" cy="750051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1A3073E-1079-B3D4-9895-BFA0AB2F524F}"/>
                </a:ext>
              </a:extLst>
            </p:cNvPr>
            <p:cNvSpPr txBox="1"/>
            <p:nvPr/>
          </p:nvSpPr>
          <p:spPr>
            <a:xfrm>
              <a:off x="7195506" y="3255848"/>
              <a:ext cx="250035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i="1" err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spinoff</a:t>
              </a:r>
              <a:r>
                <a:rPr lang="fr-FR" sz="1050" i="1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de la chaire BALI en partenariat avec le  CETI</a:t>
              </a:r>
              <a:endParaRPr lang="fr-FR" sz="105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DFC08125-B2FF-A54D-F97F-9D9A54496C0C}"/>
                </a:ext>
              </a:extLst>
            </p:cNvPr>
            <p:cNvGrpSpPr/>
            <p:nvPr/>
          </p:nvGrpSpPr>
          <p:grpSpPr>
            <a:xfrm>
              <a:off x="7223862" y="3034372"/>
              <a:ext cx="2792034" cy="750051"/>
              <a:chOff x="7223862" y="3034372"/>
              <a:chExt cx="2792034" cy="750051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6C32E7E7-D0E2-F82A-1DEF-7F416B37B0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3862" y="3034372"/>
                <a:ext cx="0" cy="452811"/>
              </a:xfrm>
              <a:prstGeom prst="line">
                <a:avLst/>
              </a:prstGeom>
              <a:ln>
                <a:solidFill>
                  <a:srgbClr val="5F5F5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>
                <a:extLst>
                  <a:ext uri="{FF2B5EF4-FFF2-40B4-BE49-F238E27FC236}">
                    <a16:creationId xmlns:a16="http://schemas.microsoft.com/office/drawing/2014/main" id="{AFCC3DCB-B88A-D775-0078-057C999F64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3862" y="3479414"/>
                <a:ext cx="2792034" cy="7769"/>
              </a:xfrm>
              <a:prstGeom prst="line">
                <a:avLst/>
              </a:prstGeom>
              <a:ln>
                <a:solidFill>
                  <a:srgbClr val="5F5F5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DBF7D6AE-351F-AFE3-7A39-EE33FCC8E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15896" y="3483326"/>
                <a:ext cx="0" cy="301097"/>
              </a:xfrm>
              <a:prstGeom prst="line">
                <a:avLst/>
              </a:prstGeom>
              <a:ln>
                <a:solidFill>
                  <a:srgbClr val="5F5F5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ZoneTexte 67">
            <a:extLst>
              <a:ext uri="{FF2B5EF4-FFF2-40B4-BE49-F238E27FC236}">
                <a16:creationId xmlns:a16="http://schemas.microsoft.com/office/drawing/2014/main" id="{004A24D2-9CD4-4934-CDD7-FFD4835067DB}"/>
              </a:ext>
            </a:extLst>
          </p:cNvPr>
          <p:cNvSpPr txBox="1"/>
          <p:nvPr/>
        </p:nvSpPr>
        <p:spPr>
          <a:xfrm>
            <a:off x="9837572" y="4070400"/>
            <a:ext cx="17144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partenariat avec AKIRA</a:t>
            </a:r>
            <a:endParaRPr lang="fr-FR" sz="105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53FB1A5C-F8D9-EC47-4D48-128AC1506BF2}"/>
              </a:ext>
            </a:extLst>
          </p:cNvPr>
          <p:cNvCxnSpPr>
            <a:cxnSpLocks/>
          </p:cNvCxnSpPr>
          <p:nvPr/>
        </p:nvCxnSpPr>
        <p:spPr>
          <a:xfrm>
            <a:off x="3569497" y="4028283"/>
            <a:ext cx="0" cy="254291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BA2C7A93-F756-537D-A896-A7D84047FE87}"/>
              </a:ext>
            </a:extLst>
          </p:cNvPr>
          <p:cNvCxnSpPr>
            <a:cxnSpLocks/>
          </p:cNvCxnSpPr>
          <p:nvPr/>
        </p:nvCxnSpPr>
        <p:spPr>
          <a:xfrm>
            <a:off x="4308431" y="4282574"/>
            <a:ext cx="0" cy="426845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B30FD40A-05B3-5074-153F-2EEF7822B117}"/>
              </a:ext>
            </a:extLst>
          </p:cNvPr>
          <p:cNvCxnSpPr>
            <a:cxnSpLocks/>
          </p:cNvCxnSpPr>
          <p:nvPr/>
        </p:nvCxnSpPr>
        <p:spPr>
          <a:xfrm>
            <a:off x="9919700" y="4263712"/>
            <a:ext cx="0" cy="435869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8B477915-FB9F-735F-2E38-7A0201C41044}"/>
              </a:ext>
            </a:extLst>
          </p:cNvPr>
          <p:cNvCxnSpPr>
            <a:cxnSpLocks/>
          </p:cNvCxnSpPr>
          <p:nvPr/>
        </p:nvCxnSpPr>
        <p:spPr>
          <a:xfrm flipV="1">
            <a:off x="9919700" y="4263712"/>
            <a:ext cx="1622609" cy="7432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CD37319-D51E-F066-F1F8-4DD43107EF46}"/>
              </a:ext>
            </a:extLst>
          </p:cNvPr>
          <p:cNvCxnSpPr>
            <a:cxnSpLocks/>
          </p:cNvCxnSpPr>
          <p:nvPr/>
        </p:nvCxnSpPr>
        <p:spPr>
          <a:xfrm>
            <a:off x="11542309" y="4016853"/>
            <a:ext cx="0" cy="254291"/>
          </a:xfrm>
          <a:prstGeom prst="line">
            <a:avLst/>
          </a:prstGeom>
          <a:ln>
            <a:solidFill>
              <a:srgbClr val="5F5F5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Image 41" descr="Une image contenant texte, Police, logo, conception&#10;&#10;Description générée automatiquement">
            <a:extLst>
              <a:ext uri="{FF2B5EF4-FFF2-40B4-BE49-F238E27FC236}">
                <a16:creationId xmlns:a16="http://schemas.microsoft.com/office/drawing/2014/main" id="{EEFC61C9-C3CF-382B-1F02-9CD32A89E68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854" y="2138388"/>
            <a:ext cx="2402486" cy="10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690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Estia-Recherche">
  <a:themeElements>
    <a:clrScheme name="EstiaRech">
      <a:dk1>
        <a:srgbClr val="121429"/>
      </a:dk1>
      <a:lt1>
        <a:sysClr val="window" lastClr="FFFFFF"/>
      </a:lt1>
      <a:dk2>
        <a:srgbClr val="121429"/>
      </a:dk2>
      <a:lt2>
        <a:srgbClr val="FFFFFF"/>
      </a:lt2>
      <a:accent1>
        <a:srgbClr val="00B0F0"/>
      </a:accent1>
      <a:accent2>
        <a:srgbClr val="92D050"/>
      </a:accent2>
      <a:accent3>
        <a:srgbClr val="00B0F0"/>
      </a:accent3>
      <a:accent4>
        <a:srgbClr val="121429"/>
      </a:accent4>
      <a:accent5>
        <a:srgbClr val="0070C0"/>
      </a:accent5>
      <a:accent6>
        <a:srgbClr val="00B050"/>
      </a:accent6>
      <a:hlink>
        <a:srgbClr val="00B0F0"/>
      </a:hlink>
      <a:folHlink>
        <a:srgbClr val="92D050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2636BCF711C4D811D1CB34DCFA272" ma:contentTypeVersion="16" ma:contentTypeDescription="Create a new document." ma:contentTypeScope="" ma:versionID="60486cf73291e47e7bc0cc08fd35f2f1">
  <xsd:schema xmlns:xsd="http://www.w3.org/2001/XMLSchema" xmlns:xs="http://www.w3.org/2001/XMLSchema" xmlns:p="http://schemas.microsoft.com/office/2006/metadata/properties" xmlns:ns2="84b74f1a-0904-4c33-8887-564ab5eb0976" xmlns:ns3="f4b40a01-6ba9-4add-80c1-ba9287e09473" targetNamespace="http://schemas.microsoft.com/office/2006/metadata/properties" ma:root="true" ma:fieldsID="1d3e6f7846425f13282e85df8da46dae" ns2:_="" ns3:_="">
    <xsd:import namespace="84b74f1a-0904-4c33-8887-564ab5eb0976"/>
    <xsd:import namespace="f4b40a01-6ba9-4add-80c1-ba9287e09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74f1a-0904-4c33-8887-564ab5eb09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24f24bf-31d1-448b-8576-41ee23df5d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40a01-6ba9-4add-80c1-ba9287e09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67e1250-d640-436c-aa27-7595f534a03b}" ma:internalName="TaxCatchAll" ma:showField="CatchAllData" ma:web="f4b40a01-6ba9-4add-80c1-ba9287e09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b40a01-6ba9-4add-80c1-ba9287e09473" xsi:nil="true"/>
    <lcf76f155ced4ddcb4097134ff3c332f xmlns="84b74f1a-0904-4c33-8887-564ab5eb09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F084AE-35AC-4FEF-B9DA-E10F2C9DB9A8}"/>
</file>

<file path=customXml/itemProps2.xml><?xml version="1.0" encoding="utf-8"?>
<ds:datastoreItem xmlns:ds="http://schemas.openxmlformats.org/officeDocument/2006/customXml" ds:itemID="{A566ED57-136E-490D-B9D1-D3CBF9D8F876}"/>
</file>

<file path=customXml/itemProps3.xml><?xml version="1.0" encoding="utf-8"?>
<ds:datastoreItem xmlns:ds="http://schemas.openxmlformats.org/officeDocument/2006/customXml" ds:itemID="{B1A1C271-A68E-4789-957B-16439CD67D8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10207</TotalTime>
  <Words>1150</Words>
  <Application>Microsoft Office PowerPoint</Application>
  <PresentationFormat>Grand écran</PresentationFormat>
  <Paragraphs>175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31" baseType="lpstr">
      <vt:lpstr>Arial</vt:lpstr>
      <vt:lpstr>Arial Black</vt:lpstr>
      <vt:lpstr>Arial MT</vt:lpstr>
      <vt:lpstr>Calibri</vt:lpstr>
      <vt:lpstr>Calibri Light</vt:lpstr>
      <vt:lpstr>Courier New</vt:lpstr>
      <vt:lpstr>Mohave</vt:lpstr>
      <vt:lpstr>Space Age</vt:lpstr>
      <vt:lpstr>Tempus Sans ITC</vt:lpstr>
      <vt:lpstr>Trebuchet MS</vt:lpstr>
      <vt:lpstr>-webkit-standard</vt:lpstr>
      <vt:lpstr>Wingdings</vt:lpstr>
      <vt:lpstr>Thème Estia-Recherche</vt:lpstr>
      <vt:lpstr>Présentation PowerPoint</vt:lpstr>
      <vt:lpstr>Institute Profile</vt:lpstr>
      <vt:lpstr>Lab Experience and Key Projects</vt:lpstr>
      <vt:lpstr>In the heart of the Campus</vt:lpstr>
      <vt:lpstr>EU4Dual: Lighthouse Strategy   https://eu4dual.education/</vt:lpstr>
      <vt:lpstr>Présentation PowerPoint</vt:lpstr>
      <vt:lpstr>Présentation PowerPoint</vt:lpstr>
      <vt:lpstr>Présentation PowerPoint</vt:lpstr>
      <vt:lpstr>7 technology platforms</vt:lpstr>
      <vt:lpstr>Lab Expérience - COMPOSITADOUR</vt:lpstr>
      <vt:lpstr>Lab Expérience - ADDIMADOUR</vt:lpstr>
      <vt:lpstr>Lab Expérience - ENERGEA</vt:lpstr>
      <vt:lpstr>Lab Expérience - PEPSS</vt:lpstr>
      <vt:lpstr>Présentation PowerPoint</vt:lpstr>
      <vt:lpstr>Présentation PowerPoint</vt:lpstr>
      <vt:lpstr>Ongoing collaborative projects  https://www.estia.fr/recherche/projets-estiatech</vt:lpstr>
      <vt:lpstr>Collaborative Networks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 Lucas</dc:creator>
  <cp:lastModifiedBy>Jon ARAMBARRI</cp:lastModifiedBy>
  <cp:revision>226</cp:revision>
  <dcterms:created xsi:type="dcterms:W3CDTF">2018-12-14T09:04:42Z</dcterms:created>
  <dcterms:modified xsi:type="dcterms:W3CDTF">2025-05-20T10:30:24Z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0x0101004132636BCF711C4D811D1CB34DCFA272</vt:lpwstr>
  </property>
</Properties>
</file>