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24" r:id="rId3"/>
    <p:sldId id="3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46C-7CEC-4AC2-ABCF-3C0D5AD81D1E}" v="8" dt="2025-05-29T08:49:56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herland, Jessica" userId="402f8463-f507-4cc1-998d-cc4bb0bbeee6" providerId="ADAL" clId="{FF5B446C-7CEC-4AC2-ABCF-3C0D5AD81D1E}"/>
    <pc:docChg chg="undo custSel addSld delSld modSld">
      <pc:chgData name="Sutherland, Jessica" userId="402f8463-f507-4cc1-998d-cc4bb0bbeee6" providerId="ADAL" clId="{FF5B446C-7CEC-4AC2-ABCF-3C0D5AD81D1E}" dt="2025-05-29T08:50:09.733" v="732" actId="1076"/>
      <pc:docMkLst>
        <pc:docMk/>
      </pc:docMkLst>
      <pc:sldChg chg="addSp delSp modSp mod">
        <pc:chgData name="Sutherland, Jessica" userId="402f8463-f507-4cc1-998d-cc4bb0bbeee6" providerId="ADAL" clId="{FF5B446C-7CEC-4AC2-ABCF-3C0D5AD81D1E}" dt="2025-05-29T08:50:09.733" v="732" actId="1076"/>
        <pc:sldMkLst>
          <pc:docMk/>
          <pc:sldMk cId="2227575228" sldId="299"/>
        </pc:sldMkLst>
        <pc:spChg chg="add">
          <ac:chgData name="Sutherland, Jessica" userId="402f8463-f507-4cc1-998d-cc4bb0bbeee6" providerId="ADAL" clId="{FF5B446C-7CEC-4AC2-ABCF-3C0D5AD81D1E}" dt="2025-05-29T08:49:51.677" v="723"/>
          <ac:spMkLst>
            <pc:docMk/>
            <pc:sldMk cId="2227575228" sldId="299"/>
            <ac:spMk id="2" creationId="{95BC4074-C744-1138-9880-7A2AD1579364}"/>
          </ac:spMkLst>
        </pc:spChg>
        <pc:spChg chg="add del mod">
          <ac:chgData name="Sutherland, Jessica" userId="402f8463-f507-4cc1-998d-cc4bb0bbeee6" providerId="ADAL" clId="{FF5B446C-7CEC-4AC2-ABCF-3C0D5AD81D1E}" dt="2025-05-29T08:48:02.344" v="716" actId="478"/>
          <ac:spMkLst>
            <pc:docMk/>
            <pc:sldMk cId="2227575228" sldId="299"/>
            <ac:spMk id="3" creationId="{6D8725B0-536C-909F-6ED0-9EDE02F7E88A}"/>
          </ac:spMkLst>
        </pc:spChg>
        <pc:spChg chg="mod">
          <ac:chgData name="Sutherland, Jessica" userId="402f8463-f507-4cc1-998d-cc4bb0bbeee6" providerId="ADAL" clId="{FF5B446C-7CEC-4AC2-ABCF-3C0D5AD81D1E}" dt="2025-05-29T08:50:09.733" v="732" actId="1076"/>
          <ac:spMkLst>
            <pc:docMk/>
            <pc:sldMk cId="2227575228" sldId="299"/>
            <ac:spMk id="10" creationId="{E8FC2575-BF04-B48E-008C-CF48F66B6A57}"/>
          </ac:spMkLst>
        </pc:spChg>
        <pc:spChg chg="del">
          <ac:chgData name="Sutherland, Jessica" userId="402f8463-f507-4cc1-998d-cc4bb0bbeee6" providerId="ADAL" clId="{FF5B446C-7CEC-4AC2-ABCF-3C0D5AD81D1E}" dt="2025-05-29T08:48:01.120" v="715" actId="478"/>
          <ac:spMkLst>
            <pc:docMk/>
            <pc:sldMk cId="2227575228" sldId="299"/>
            <ac:spMk id="13" creationId="{1314288F-3D49-5C2B-8F83-9D3545E7067C}"/>
          </ac:spMkLst>
        </pc:spChg>
      </pc:sldChg>
      <pc:sldChg chg="del">
        <pc:chgData name="Sutherland, Jessica" userId="402f8463-f507-4cc1-998d-cc4bb0bbeee6" providerId="ADAL" clId="{FF5B446C-7CEC-4AC2-ABCF-3C0D5AD81D1E}" dt="2025-05-29T08:43:30.276" v="294" actId="47"/>
        <pc:sldMkLst>
          <pc:docMk/>
          <pc:sldMk cId="1309221873" sldId="305"/>
        </pc:sldMkLst>
      </pc:sldChg>
      <pc:sldChg chg="addSp delSp modSp mod">
        <pc:chgData name="Sutherland, Jessica" userId="402f8463-f507-4cc1-998d-cc4bb0bbeee6" providerId="ADAL" clId="{FF5B446C-7CEC-4AC2-ABCF-3C0D5AD81D1E}" dt="2025-05-29T08:48:30.684" v="719" actId="478"/>
        <pc:sldMkLst>
          <pc:docMk/>
          <pc:sldMk cId="3455106791" sldId="324"/>
        </pc:sldMkLst>
        <pc:spChg chg="add del mod">
          <ac:chgData name="Sutherland, Jessica" userId="402f8463-f507-4cc1-998d-cc4bb0bbeee6" providerId="ADAL" clId="{FF5B446C-7CEC-4AC2-ABCF-3C0D5AD81D1E}" dt="2025-05-29T08:48:30.684" v="719" actId="478"/>
          <ac:spMkLst>
            <pc:docMk/>
            <pc:sldMk cId="3455106791" sldId="324"/>
            <ac:spMk id="5" creationId="{8A099EDA-F5C6-5618-007B-2A32933B076D}"/>
          </ac:spMkLst>
        </pc:spChg>
        <pc:spChg chg="add del mod">
          <ac:chgData name="Sutherland, Jessica" userId="402f8463-f507-4cc1-998d-cc4bb0bbeee6" providerId="ADAL" clId="{FF5B446C-7CEC-4AC2-ABCF-3C0D5AD81D1E}" dt="2025-05-29T08:41:00.031" v="3" actId="478"/>
          <ac:spMkLst>
            <pc:docMk/>
            <pc:sldMk cId="3455106791" sldId="324"/>
            <ac:spMk id="8" creationId="{AE6282C9-C52C-0BC3-7808-D66CC71D7263}"/>
          </ac:spMkLst>
        </pc:spChg>
        <pc:spChg chg="del">
          <ac:chgData name="Sutherland, Jessica" userId="402f8463-f507-4cc1-998d-cc4bb0bbeee6" providerId="ADAL" clId="{FF5B446C-7CEC-4AC2-ABCF-3C0D5AD81D1E}" dt="2025-05-29T08:40:51.935" v="0" actId="478"/>
          <ac:spMkLst>
            <pc:docMk/>
            <pc:sldMk cId="3455106791" sldId="324"/>
            <ac:spMk id="13" creationId="{75B89452-B495-5096-493A-7A43829C9EA0}"/>
          </ac:spMkLst>
        </pc:spChg>
        <pc:spChg chg="del">
          <ac:chgData name="Sutherland, Jessica" userId="402f8463-f507-4cc1-998d-cc4bb0bbeee6" providerId="ADAL" clId="{FF5B446C-7CEC-4AC2-ABCF-3C0D5AD81D1E}" dt="2025-05-29T08:48:06.860" v="717" actId="478"/>
          <ac:spMkLst>
            <pc:docMk/>
            <pc:sldMk cId="3455106791" sldId="324"/>
            <ac:spMk id="14" creationId="{E08E5447-981B-D153-F5BB-CB30D4418F02}"/>
          </ac:spMkLst>
        </pc:spChg>
        <pc:spChg chg="mod">
          <ac:chgData name="Sutherland, Jessica" userId="402f8463-f507-4cc1-998d-cc4bb0bbeee6" providerId="ADAL" clId="{FF5B446C-7CEC-4AC2-ABCF-3C0D5AD81D1E}" dt="2025-05-29T08:41:19.211" v="14" actId="14100"/>
          <ac:spMkLst>
            <pc:docMk/>
            <pc:sldMk cId="3455106791" sldId="324"/>
            <ac:spMk id="17" creationId="{FE2DCAEF-18B3-A0CD-9F7F-A83C677321DA}"/>
          </ac:spMkLst>
        </pc:spChg>
        <pc:spChg chg="del">
          <ac:chgData name="Sutherland, Jessica" userId="402f8463-f507-4cc1-998d-cc4bb0bbeee6" providerId="ADAL" clId="{FF5B446C-7CEC-4AC2-ABCF-3C0D5AD81D1E}" dt="2025-05-29T08:40:58.391" v="2" actId="478"/>
          <ac:spMkLst>
            <pc:docMk/>
            <pc:sldMk cId="3455106791" sldId="324"/>
            <ac:spMk id="18" creationId="{4194B06C-FCC6-3C86-886C-28B602C71643}"/>
          </ac:spMkLst>
        </pc:spChg>
        <pc:spChg chg="del">
          <ac:chgData name="Sutherland, Jessica" userId="402f8463-f507-4cc1-998d-cc4bb0bbeee6" providerId="ADAL" clId="{FF5B446C-7CEC-4AC2-ABCF-3C0D5AD81D1E}" dt="2025-05-29T08:40:51.935" v="0" actId="478"/>
          <ac:spMkLst>
            <pc:docMk/>
            <pc:sldMk cId="3455106791" sldId="324"/>
            <ac:spMk id="56" creationId="{4B931790-98D5-F243-75BC-1B11DBEC5638}"/>
          </ac:spMkLst>
        </pc:spChg>
        <pc:spChg chg="mod">
          <ac:chgData name="Sutherland, Jessica" userId="402f8463-f507-4cc1-998d-cc4bb0bbeee6" providerId="ADAL" clId="{FF5B446C-7CEC-4AC2-ABCF-3C0D5AD81D1E}" dt="2025-05-29T08:44:14.805" v="327" actId="403"/>
          <ac:spMkLst>
            <pc:docMk/>
            <pc:sldMk cId="3455106791" sldId="324"/>
            <ac:spMk id="62" creationId="{DDB5E135-F03B-F86F-1E20-748BFFDE8BC1}"/>
          </ac:spMkLst>
        </pc:spChg>
        <pc:picChg chg="del">
          <ac:chgData name="Sutherland, Jessica" userId="402f8463-f507-4cc1-998d-cc4bb0bbeee6" providerId="ADAL" clId="{FF5B446C-7CEC-4AC2-ABCF-3C0D5AD81D1E}" dt="2025-05-29T08:40:51.935" v="0" actId="478"/>
          <ac:picMkLst>
            <pc:docMk/>
            <pc:sldMk cId="3455106791" sldId="324"/>
            <ac:picMk id="6" creationId="{D3606AF9-3001-AFB5-4E91-6B3949B9C269}"/>
          </ac:picMkLst>
        </pc:picChg>
        <pc:picChg chg="del">
          <ac:chgData name="Sutherland, Jessica" userId="402f8463-f507-4cc1-998d-cc4bb0bbeee6" providerId="ADAL" clId="{FF5B446C-7CEC-4AC2-ABCF-3C0D5AD81D1E}" dt="2025-05-29T08:40:51.935" v="0" actId="478"/>
          <ac:picMkLst>
            <pc:docMk/>
            <pc:sldMk cId="3455106791" sldId="324"/>
            <ac:picMk id="40" creationId="{C883C3BB-106C-AFB7-5E49-31D92437F8CF}"/>
          </ac:picMkLst>
        </pc:picChg>
        <pc:picChg chg="del">
          <ac:chgData name="Sutherland, Jessica" userId="402f8463-f507-4cc1-998d-cc4bb0bbeee6" providerId="ADAL" clId="{FF5B446C-7CEC-4AC2-ABCF-3C0D5AD81D1E}" dt="2025-05-29T08:40:51.935" v="0" actId="478"/>
          <ac:picMkLst>
            <pc:docMk/>
            <pc:sldMk cId="3455106791" sldId="324"/>
            <ac:picMk id="44" creationId="{8048E28B-1F6F-B966-CB4B-4527EA82C3D9}"/>
          </ac:picMkLst>
        </pc:picChg>
        <pc:picChg chg="del">
          <ac:chgData name="Sutherland, Jessica" userId="402f8463-f507-4cc1-998d-cc4bb0bbeee6" providerId="ADAL" clId="{FF5B446C-7CEC-4AC2-ABCF-3C0D5AD81D1E}" dt="2025-05-29T08:40:51.935" v="0" actId="478"/>
          <ac:picMkLst>
            <pc:docMk/>
            <pc:sldMk cId="3455106791" sldId="324"/>
            <ac:picMk id="45" creationId="{93F6BDFD-3D5C-81D8-48D5-F1C7D254AC5A}"/>
          </ac:picMkLst>
        </pc:picChg>
        <pc:picChg chg="del">
          <ac:chgData name="Sutherland, Jessica" userId="402f8463-f507-4cc1-998d-cc4bb0bbeee6" providerId="ADAL" clId="{FF5B446C-7CEC-4AC2-ABCF-3C0D5AD81D1E}" dt="2025-05-29T08:40:51.935" v="0" actId="478"/>
          <ac:picMkLst>
            <pc:docMk/>
            <pc:sldMk cId="3455106791" sldId="324"/>
            <ac:picMk id="47" creationId="{562E2B20-495B-1172-FDA9-D621B486CF5E}"/>
          </ac:picMkLst>
        </pc:picChg>
        <pc:picChg chg="del">
          <ac:chgData name="Sutherland, Jessica" userId="402f8463-f507-4cc1-998d-cc4bb0bbeee6" providerId="ADAL" clId="{FF5B446C-7CEC-4AC2-ABCF-3C0D5AD81D1E}" dt="2025-05-29T08:40:51.935" v="0" actId="478"/>
          <ac:picMkLst>
            <pc:docMk/>
            <pc:sldMk cId="3455106791" sldId="324"/>
            <ac:picMk id="48" creationId="{1F22666B-2832-4204-5AE4-B6FD57FF63EC}"/>
          </ac:picMkLst>
        </pc:picChg>
      </pc:sldChg>
      <pc:sldChg chg="delSp modSp add mod">
        <pc:chgData name="Sutherland, Jessica" userId="402f8463-f507-4cc1-998d-cc4bb0bbeee6" providerId="ADAL" clId="{FF5B446C-7CEC-4AC2-ABCF-3C0D5AD81D1E}" dt="2025-05-29T08:48:35.502" v="720" actId="478"/>
        <pc:sldMkLst>
          <pc:docMk/>
          <pc:sldMk cId="1021967669" sldId="325"/>
        </pc:sldMkLst>
        <pc:spChg chg="del">
          <ac:chgData name="Sutherland, Jessica" userId="402f8463-f507-4cc1-998d-cc4bb0bbeee6" providerId="ADAL" clId="{FF5B446C-7CEC-4AC2-ABCF-3C0D5AD81D1E}" dt="2025-05-29T08:48:35.502" v="720" actId="478"/>
          <ac:spMkLst>
            <pc:docMk/>
            <pc:sldMk cId="1021967669" sldId="325"/>
            <ac:spMk id="5" creationId="{FA0BA434-06EA-6C82-C55B-F6D2D49E0081}"/>
          </ac:spMkLst>
        </pc:spChg>
        <pc:spChg chg="del">
          <ac:chgData name="Sutherland, Jessica" userId="402f8463-f507-4cc1-998d-cc4bb0bbeee6" providerId="ADAL" clId="{FF5B446C-7CEC-4AC2-ABCF-3C0D5AD81D1E}" dt="2025-05-29T08:48:10.706" v="718" actId="478"/>
          <ac:spMkLst>
            <pc:docMk/>
            <pc:sldMk cId="1021967669" sldId="325"/>
            <ac:spMk id="14" creationId="{29B4FE23-B436-9819-883F-7D839EC59DC4}"/>
          </ac:spMkLst>
        </pc:spChg>
        <pc:spChg chg="mod">
          <ac:chgData name="Sutherland, Jessica" userId="402f8463-f507-4cc1-998d-cc4bb0bbeee6" providerId="ADAL" clId="{FF5B446C-7CEC-4AC2-ABCF-3C0D5AD81D1E}" dt="2025-05-29T08:47:44.046" v="714" actId="404"/>
          <ac:spMkLst>
            <pc:docMk/>
            <pc:sldMk cId="1021967669" sldId="325"/>
            <ac:spMk id="62" creationId="{084E9DA8-EB34-6608-41CD-3F94882562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2414631"/>
            <a:ext cx="4366697" cy="1563010"/>
          </a:xfrm>
        </p:spPr>
        <p:txBody>
          <a:bodyPr anchor="b"/>
          <a:lstStyle>
            <a:lvl1pPr>
              <a:defRPr sz="3600" cap="all"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528BD3-4CF6-AC3B-CF6A-4414EC35BF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14845" y="0"/>
            <a:ext cx="8177156" cy="6858000"/>
          </a:xfrm>
          <a:custGeom>
            <a:avLst/>
            <a:gdLst>
              <a:gd name="connsiteX0" fmla="*/ 0 w 8611595"/>
              <a:gd name="connsiteY0" fmla="*/ 0 h 6858000"/>
              <a:gd name="connsiteX1" fmla="*/ 8611595 w 8611595"/>
              <a:gd name="connsiteY1" fmla="*/ 0 h 6858000"/>
              <a:gd name="connsiteX2" fmla="*/ 8611595 w 8611595"/>
              <a:gd name="connsiteY2" fmla="*/ 6858000 h 6858000"/>
              <a:gd name="connsiteX3" fmla="*/ 3964992 w 8611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595" h="6858000">
                <a:moveTo>
                  <a:pt x="0" y="0"/>
                </a:moveTo>
                <a:lnTo>
                  <a:pt x="8611595" y="0"/>
                </a:lnTo>
                <a:lnTo>
                  <a:pt x="8611595" y="6858000"/>
                </a:lnTo>
                <a:lnTo>
                  <a:pt x="3964992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8" name="Picture 7" descr="A black and purple triangle&#10;&#10;Description automatically generated">
            <a:extLst>
              <a:ext uri="{FF2B5EF4-FFF2-40B4-BE49-F238E27FC236}">
                <a16:creationId xmlns:a16="http://schemas.microsoft.com/office/drawing/2014/main" id="{D070CA6F-4365-5A46-5DA4-21DAA3EA0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513595" y="682624"/>
            <a:ext cx="1577143" cy="1049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E8856A-B61A-7ABA-1863-4D6C7BDCE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3" y="4222115"/>
            <a:ext cx="4366697" cy="990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7C86CB-6691-7199-BEF8-587CB4338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66" y="5842635"/>
            <a:ext cx="4366697" cy="3651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Add date / location / additional info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EEFC06-A3AB-0A9A-BA8D-148DA6885FA0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E3EBC-A041-8237-4EAB-FA338ABFC50D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469F97-E274-48C6-4E3C-9782DBE2DBA7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D35897-9D8E-2CCF-20C0-79C0D40E55DF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4F2674-C6AF-06F1-8294-68E774832E61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185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5474136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5473609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547360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D8A86BA-4695-B8B6-2073-C91C320FD6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9926" y="0"/>
            <a:ext cx="6102074" cy="3905250"/>
          </a:xfrm>
          <a:custGeom>
            <a:avLst/>
            <a:gdLst>
              <a:gd name="connsiteX0" fmla="*/ 0 w 6102074"/>
              <a:gd name="connsiteY0" fmla="*/ 0 h 3905250"/>
              <a:gd name="connsiteX1" fmla="*/ 6102074 w 6102074"/>
              <a:gd name="connsiteY1" fmla="*/ 0 h 3905250"/>
              <a:gd name="connsiteX2" fmla="*/ 6102074 w 6102074"/>
              <a:gd name="connsiteY2" fmla="*/ 3905250 h 3905250"/>
              <a:gd name="connsiteX3" fmla="*/ 2257843 w 6102074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074" h="3905250">
                <a:moveTo>
                  <a:pt x="0" y="0"/>
                </a:moveTo>
                <a:lnTo>
                  <a:pt x="6102074" y="0"/>
                </a:lnTo>
                <a:lnTo>
                  <a:pt x="6102074" y="3905250"/>
                </a:lnTo>
                <a:lnTo>
                  <a:pt x="2257843" y="3905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A13534-6BF9-6C2D-1502-6B101138C7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4482" y="3968750"/>
            <a:ext cx="3807519" cy="2889250"/>
          </a:xfrm>
          <a:custGeom>
            <a:avLst/>
            <a:gdLst>
              <a:gd name="connsiteX0" fmla="*/ 0 w 3807519"/>
              <a:gd name="connsiteY0" fmla="*/ 0 h 2889250"/>
              <a:gd name="connsiteX1" fmla="*/ 3807519 w 3807519"/>
              <a:gd name="connsiteY1" fmla="*/ 0 h 2889250"/>
              <a:gd name="connsiteX2" fmla="*/ 3807519 w 3807519"/>
              <a:gd name="connsiteY2" fmla="*/ 2889250 h 2889250"/>
              <a:gd name="connsiteX3" fmla="*/ 1670436 w 3807519"/>
              <a:gd name="connsiteY3" fmla="*/ 288925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519" h="2889250">
                <a:moveTo>
                  <a:pt x="0" y="0"/>
                </a:moveTo>
                <a:lnTo>
                  <a:pt x="3807519" y="0"/>
                </a:lnTo>
                <a:lnTo>
                  <a:pt x="3807519" y="2889250"/>
                </a:lnTo>
                <a:lnTo>
                  <a:pt x="1670436" y="2889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E28153-5FEF-38AF-79AC-C8ABA8FC26E1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E6154D-518C-B579-93E5-1E6E8273FCB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2035A8-ACB5-0C6D-1575-13290F69310D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6D428E-A6C5-BB75-662D-7B42D104BC0F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7BA33E-9CED-FBCC-7588-F68896FD81F4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E7142F01-A14D-1FED-E8D7-3CD754034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98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5474136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5473609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547360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3D4653-FBFF-CA9E-AC27-05F365FD9B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9926" y="0"/>
            <a:ext cx="3735566" cy="3905250"/>
          </a:xfrm>
          <a:custGeom>
            <a:avLst/>
            <a:gdLst>
              <a:gd name="connsiteX0" fmla="*/ 0 w 3735566"/>
              <a:gd name="connsiteY0" fmla="*/ 0 h 3905250"/>
              <a:gd name="connsiteX1" fmla="*/ 3735566 w 3735566"/>
              <a:gd name="connsiteY1" fmla="*/ 0 h 3905250"/>
              <a:gd name="connsiteX2" fmla="*/ 3735566 w 3735566"/>
              <a:gd name="connsiteY2" fmla="*/ 3905250 h 3905250"/>
              <a:gd name="connsiteX3" fmla="*/ 2257843 w 3735566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566" h="3905250">
                <a:moveTo>
                  <a:pt x="0" y="0"/>
                </a:moveTo>
                <a:lnTo>
                  <a:pt x="3735566" y="0"/>
                </a:lnTo>
                <a:lnTo>
                  <a:pt x="3735566" y="3905250"/>
                </a:lnTo>
                <a:lnTo>
                  <a:pt x="2257843" y="3905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A13534-6BF9-6C2D-1502-6B101138C7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4482" y="3968750"/>
            <a:ext cx="3807519" cy="2889250"/>
          </a:xfrm>
          <a:custGeom>
            <a:avLst/>
            <a:gdLst>
              <a:gd name="connsiteX0" fmla="*/ 0 w 3807519"/>
              <a:gd name="connsiteY0" fmla="*/ 0 h 2889250"/>
              <a:gd name="connsiteX1" fmla="*/ 3807519 w 3807519"/>
              <a:gd name="connsiteY1" fmla="*/ 0 h 2889250"/>
              <a:gd name="connsiteX2" fmla="*/ 3807519 w 3807519"/>
              <a:gd name="connsiteY2" fmla="*/ 2889250 h 2889250"/>
              <a:gd name="connsiteX3" fmla="*/ 1670436 w 3807519"/>
              <a:gd name="connsiteY3" fmla="*/ 288925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519" h="2889250">
                <a:moveTo>
                  <a:pt x="0" y="0"/>
                </a:moveTo>
                <a:lnTo>
                  <a:pt x="3807519" y="0"/>
                </a:lnTo>
                <a:lnTo>
                  <a:pt x="3807519" y="2889250"/>
                </a:lnTo>
                <a:lnTo>
                  <a:pt x="1670436" y="2889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26A9E3-2CE7-17EA-94BA-AF62FCACA4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8994" y="0"/>
            <a:ext cx="2303006" cy="3905250"/>
          </a:xfrm>
          <a:custGeom>
            <a:avLst/>
            <a:gdLst>
              <a:gd name="connsiteX0" fmla="*/ 0 w 2303006"/>
              <a:gd name="connsiteY0" fmla="*/ 0 h 3905250"/>
              <a:gd name="connsiteX1" fmla="*/ 2303006 w 2303006"/>
              <a:gd name="connsiteY1" fmla="*/ 0 h 3905250"/>
              <a:gd name="connsiteX2" fmla="*/ 2303006 w 2303006"/>
              <a:gd name="connsiteY2" fmla="*/ 3905250 h 3905250"/>
              <a:gd name="connsiteX3" fmla="*/ 0 w 2303006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06" h="3905250">
                <a:moveTo>
                  <a:pt x="0" y="0"/>
                </a:moveTo>
                <a:lnTo>
                  <a:pt x="2303006" y="0"/>
                </a:lnTo>
                <a:lnTo>
                  <a:pt x="2303006" y="3905250"/>
                </a:lnTo>
                <a:lnTo>
                  <a:pt x="0" y="39052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83C520-C41B-AE29-D3EF-C2A6F12CAFDB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8516C7-BAFF-A425-0C1E-88C701547A65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980AAF-CD63-3FBC-83D4-3397464F1C05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A96D33-FB5F-235D-B0FE-3C748665E948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9733EA-F4B3-A15F-C978-B266EEABE482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0658EE0F-E821-7465-F130-72AB25DC1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4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3727810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582" y="6330950"/>
            <a:ext cx="4434865" cy="3569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3727451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440606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E773EE0-56FD-857D-BE01-E630F22C77E7}"/>
              </a:ext>
            </a:extLst>
          </p:cNvPr>
          <p:cNvSpPr/>
          <p:nvPr userDrawn="1"/>
        </p:nvSpPr>
        <p:spPr>
          <a:xfrm>
            <a:off x="5600860" y="5350192"/>
            <a:ext cx="6591140" cy="1507808"/>
          </a:xfrm>
          <a:custGeom>
            <a:avLst/>
            <a:gdLst>
              <a:gd name="connsiteX0" fmla="*/ 871748 w 6591140"/>
              <a:gd name="connsiteY0" fmla="*/ 0 h 1507808"/>
              <a:gd name="connsiteX1" fmla="*/ 6591140 w 6591140"/>
              <a:gd name="connsiteY1" fmla="*/ 0 h 1507808"/>
              <a:gd name="connsiteX2" fmla="*/ 6591140 w 6591140"/>
              <a:gd name="connsiteY2" fmla="*/ 1507808 h 1507808"/>
              <a:gd name="connsiteX3" fmla="*/ 0 w 6591140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140" h="1507808">
                <a:moveTo>
                  <a:pt x="871748" y="0"/>
                </a:moveTo>
                <a:lnTo>
                  <a:pt x="6591140" y="0"/>
                </a:lnTo>
                <a:lnTo>
                  <a:pt x="6591140" y="1507808"/>
                </a:lnTo>
                <a:lnTo>
                  <a:pt x="0" y="15078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DB124B-A0F9-82FE-23CC-8CDEA66264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3700" y="5694521"/>
            <a:ext cx="4438650" cy="81915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highlight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2467A3-4D51-98A6-BF0D-DE7289A5EB74}"/>
              </a:ext>
            </a:extLst>
          </p:cNvPr>
          <p:cNvCxnSpPr>
            <a:cxnSpLocks/>
            <a:endCxn id="15" idx="0"/>
          </p:cNvCxnSpPr>
          <p:nvPr userDrawn="1"/>
        </p:nvCxnSpPr>
        <p:spPr>
          <a:xfrm>
            <a:off x="3954463" y="-19616"/>
            <a:ext cx="2518145" cy="536980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75CFD3FE-DBC4-0EAA-E8E2-227FE5A580F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39879" y="812115"/>
            <a:ext cx="3839792" cy="4020922"/>
          </a:xfrm>
        </p:spPr>
        <p:txBody>
          <a:bodyPr bIns="648000" anchor="ctr"/>
          <a:lstStyle>
            <a:lvl1pPr algn="ctr">
              <a:defRPr sz="1200"/>
            </a:lvl1pPr>
          </a:lstStyle>
          <a:p>
            <a:r>
              <a:rPr lang="en-GB" dirty="0"/>
              <a:t>Click icon to insert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E360A4-A3BE-6FEF-4947-AFB9A7FBD6D6}"/>
              </a:ext>
            </a:extLst>
          </p:cNvPr>
          <p:cNvGrpSpPr/>
          <p:nvPr userDrawn="1"/>
        </p:nvGrpSpPr>
        <p:grpSpPr>
          <a:xfrm>
            <a:off x="-3626001" y="0"/>
            <a:ext cx="3513653" cy="2943225"/>
            <a:chOff x="-3626001" y="0"/>
            <a:chExt cx="3513653" cy="29432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A7C7C9-1964-A295-F401-29ACFC3A53BB}"/>
                </a:ext>
              </a:extLst>
            </p:cNvPr>
            <p:cNvSpPr/>
            <p:nvPr/>
          </p:nvSpPr>
          <p:spPr>
            <a:xfrm>
              <a:off x="-3626001" y="0"/>
              <a:ext cx="3507557" cy="294322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6210DD-05E8-9A8A-94CB-CD3A67BE10B8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CC476E-B103-8E83-A714-6CE3529171F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CHART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94A69-C5C1-DA94-B8FB-BB8D1A92E50D}"/>
                </a:ext>
              </a:extLst>
            </p:cNvPr>
            <p:cNvSpPr txBox="1"/>
            <p:nvPr userDrawn="1"/>
          </p:nvSpPr>
          <p:spPr>
            <a:xfrm>
              <a:off x="-3560063" y="1006196"/>
              <a:ext cx="3140964" cy="17846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icon in the middle of the placeholder.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chart type you wish to use.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Edit your data under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Design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Stylise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your chart under Format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91989A41-8997-463C-8C86-AB42F19E1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74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1000538-60E4-C8AB-E925-C494E8455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0" y="2184400"/>
            <a:ext cx="3308350" cy="3289300"/>
          </a:xfrm>
          <a:solidFill>
            <a:schemeClr val="accent1"/>
          </a:solidFill>
        </p:spPr>
        <p:txBody>
          <a:bodyPr vert="horz" wrap="square" lIns="288000" tIns="504000" rIns="216000" bIns="45720" rtlCol="0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bg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bg1"/>
              </a:buClr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DFF97C-A0D0-5AAF-2029-3EB30D20E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832" y="1801813"/>
            <a:ext cx="773112" cy="7731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9EBAE3-C54E-9388-CB54-08278F15C5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2487" y="1896305"/>
            <a:ext cx="585802" cy="584128"/>
          </a:xfrm>
          <a:prstGeom prst="ellipse">
            <a:avLst/>
          </a:prstGeom>
        </p:spPr>
        <p:txBody>
          <a:bodyPr lIns="0" rIns="0" bIns="576000"/>
          <a:lstStyle>
            <a:lvl1pPr algn="ctr">
              <a:defRPr sz="12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5383CF5-75AA-1EF5-69C0-D82F717FBC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1825" y="2184400"/>
            <a:ext cx="3308350" cy="3289300"/>
          </a:xfrm>
          <a:solidFill>
            <a:schemeClr val="accent1"/>
          </a:solidFill>
        </p:spPr>
        <p:txBody>
          <a:bodyPr vert="horz" wrap="square" lIns="288000" tIns="504000" rIns="216000" bIns="45720" rtlCol="0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bg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bg1"/>
              </a:buClr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01E9B1F-E264-4331-7A15-B4369072C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4557" y="1801813"/>
            <a:ext cx="773112" cy="7731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67D8D77D-EFB1-6AF2-9663-A1E99AAAE0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48212" y="1896305"/>
            <a:ext cx="585802" cy="584128"/>
          </a:xfrm>
          <a:prstGeom prst="ellipse">
            <a:avLst/>
          </a:prstGeom>
        </p:spPr>
        <p:txBody>
          <a:bodyPr lIns="0" rIns="0" bIns="576000"/>
          <a:lstStyle>
            <a:lvl1pPr algn="ctr">
              <a:defRPr sz="12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2DDD5F56-676F-99A0-7C98-840D299005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550" y="2184400"/>
            <a:ext cx="3308350" cy="3289300"/>
          </a:xfrm>
          <a:solidFill>
            <a:schemeClr val="accent1"/>
          </a:solidFill>
        </p:spPr>
        <p:txBody>
          <a:bodyPr vert="horz" wrap="square" lIns="288000" tIns="504000" rIns="216000" bIns="45720" rtlCol="0">
            <a:noAutofit/>
          </a:bodyPr>
          <a:lstStyle>
            <a:lvl1pPr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bg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bg1"/>
              </a:buClr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089AE3D-0216-7372-42C5-554A58E4A0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50282" y="1801813"/>
            <a:ext cx="773112" cy="7731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5EE02A8C-E7D1-C518-CBC2-2F17DA7AC17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43937" y="1896305"/>
            <a:ext cx="585802" cy="584128"/>
          </a:xfrm>
          <a:prstGeom prst="ellipse">
            <a:avLst/>
          </a:prstGeom>
        </p:spPr>
        <p:txBody>
          <a:bodyPr lIns="0" rIns="0" bIns="576000"/>
          <a:lstStyle>
            <a:lvl1pPr algn="ctr">
              <a:defRPr sz="1200"/>
            </a:lvl1pPr>
          </a:lstStyle>
          <a:p>
            <a:r>
              <a:rPr lang="en-GB" dirty="0"/>
              <a:t>Icon</a:t>
            </a:r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989F9DBC-EDD4-97CC-638B-D4B3F786B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92CCE1-FFBF-26E0-1D03-CDAABD92F81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FA02C8-562C-86B6-29DF-9A4D2A6A04B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6396F2-A3EB-833C-9C74-606B06E0DF4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0BC600-DA5F-5070-790A-797725BC66C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5EA4D-CD0C-C636-D9B0-E5772986DC0E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516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5FD0-EA6F-2F78-3CA8-E761768C1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2396084"/>
            <a:ext cx="4315897" cy="183047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quote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D790E-FEC8-12FA-FE70-3982C6DCC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2EB1A3-7036-4947-4249-9A6C4291D1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53040" y="0"/>
            <a:ext cx="8038960" cy="6858000"/>
          </a:xfrm>
          <a:custGeom>
            <a:avLst/>
            <a:gdLst>
              <a:gd name="connsiteX0" fmla="*/ 0 w 8038960"/>
              <a:gd name="connsiteY0" fmla="*/ 0 h 6858000"/>
              <a:gd name="connsiteX1" fmla="*/ 8038960 w 8038960"/>
              <a:gd name="connsiteY1" fmla="*/ 0 h 6858000"/>
              <a:gd name="connsiteX2" fmla="*/ 8038960 w 8038960"/>
              <a:gd name="connsiteY2" fmla="*/ 6858000 h 6858000"/>
              <a:gd name="connsiteX3" fmla="*/ 3964992 w 80389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8960" h="6858000">
                <a:moveTo>
                  <a:pt x="0" y="0"/>
                </a:moveTo>
                <a:lnTo>
                  <a:pt x="8038960" y="0"/>
                </a:lnTo>
                <a:lnTo>
                  <a:pt x="8038960" y="6858000"/>
                </a:lnTo>
                <a:lnTo>
                  <a:pt x="3964992" y="6858000"/>
                </a:lnTo>
                <a:close/>
              </a:path>
            </a:pathLst>
          </a:custGeom>
          <a:noFill/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84CC794-E93A-86EB-9716-B1AE51482A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155" y="1686560"/>
            <a:ext cx="716909" cy="458392"/>
          </a:xfrm>
          <a:custGeom>
            <a:avLst/>
            <a:gdLst/>
            <a:ahLst/>
            <a:cxnLst/>
            <a:rect l="l" t="t" r="r" b="b"/>
            <a:pathLst>
              <a:path w="1069795" h="684028">
                <a:moveTo>
                  <a:pt x="751814" y="0"/>
                </a:moveTo>
                <a:lnTo>
                  <a:pt x="1069795" y="0"/>
                </a:lnTo>
                <a:lnTo>
                  <a:pt x="891085" y="684028"/>
                </a:lnTo>
                <a:lnTo>
                  <a:pt x="527502" y="684028"/>
                </a:lnTo>
                <a:close/>
                <a:moveTo>
                  <a:pt x="229241" y="0"/>
                </a:moveTo>
                <a:lnTo>
                  <a:pt x="547222" y="0"/>
                </a:lnTo>
                <a:lnTo>
                  <a:pt x="361117" y="684028"/>
                </a:lnTo>
                <a:lnTo>
                  <a:pt x="0" y="6840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56EA86E-26B7-D57F-56C1-784C8AE472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338" y="4363403"/>
            <a:ext cx="4315142" cy="508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Add source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ADA5-FE49-3FD5-F354-D7118B18B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C2D7A-3ECB-FA64-1DFF-D4E592BF097D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3C8B57-A0A7-0C2B-B362-1818AB93625D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963A3C-816C-D1FF-C6E9-4DDB10D1B9CF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E45D50-5C4B-B85F-0E6B-9174452C14AC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ABDF14-75C2-7C06-DD3D-EFE5AD0CCBE8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5B8DBDC2-E576-B391-677D-BBAC5AB1C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57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5FD0-EA6F-2F78-3CA8-E761768C1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1" y="2076450"/>
            <a:ext cx="6197598" cy="2705100"/>
          </a:xfrm>
          <a:solidFill>
            <a:schemeClr val="tx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statement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A43392-B67A-2D5D-F46C-8E26CB2187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bIns="792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 &gt; Right Click &gt; Send to Back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1A7A36-7636-04C1-003C-CAC969C9C1F1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B9268-99D8-8D68-9368-A069A625EF8A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3391B7-080B-7418-2B91-FCFD284C5E17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D65270-4D44-634E-09BE-45F67322792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271B73-870E-30AF-0010-BB6A935E3425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D790E-FEC8-12FA-FE70-3982C6DCC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1432" y="6330949"/>
            <a:ext cx="547413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ADA5-FE49-3FD5-F354-D7118B18B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1C2A0759-78D7-A029-8245-6E1C819CF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99563FA-14B9-4919-E106-8B0B596846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 flipV="1">
            <a:off x="8966200" y="0"/>
            <a:ext cx="3225800" cy="5588000"/>
          </a:xfrm>
          <a:custGeom>
            <a:avLst/>
            <a:gdLst>
              <a:gd name="connsiteX0" fmla="*/ 0 w 3225800"/>
              <a:gd name="connsiteY0" fmla="*/ 0 h 5588000"/>
              <a:gd name="connsiteX1" fmla="*/ 3225800 w 3225800"/>
              <a:gd name="connsiteY1" fmla="*/ 5588000 h 5588000"/>
              <a:gd name="connsiteX2" fmla="*/ 0 w 3225800"/>
              <a:gd name="connsiteY2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5800" h="5588000">
                <a:moveTo>
                  <a:pt x="0" y="0"/>
                </a:moveTo>
                <a:lnTo>
                  <a:pt x="3225800" y="5588000"/>
                </a:lnTo>
                <a:lnTo>
                  <a:pt x="0" y="558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6F9FD50-6FB1-6F5C-4AEC-819F1E717E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66400" y="390842"/>
            <a:ext cx="1223964" cy="814389"/>
          </a:xfrm>
          <a:blipFill>
            <a:blip r:embed="rId4">
              <a:lum bright="10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637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E289E477-866F-3114-8486-EE68695A7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63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BADAD2-4955-F862-7697-6FA1B97A8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9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61D285-409F-9DEC-0B95-30E301D341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58EC27-3E24-F724-F000-B8342EDF2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0860" y="5350192"/>
            <a:ext cx="6591140" cy="1507808"/>
          </a:xfrm>
          <a:custGeom>
            <a:avLst/>
            <a:gdLst>
              <a:gd name="connsiteX0" fmla="*/ 879504 w 6591140"/>
              <a:gd name="connsiteY0" fmla="*/ 0 h 1507808"/>
              <a:gd name="connsiteX1" fmla="*/ 6591140 w 6591140"/>
              <a:gd name="connsiteY1" fmla="*/ 0 h 1507808"/>
              <a:gd name="connsiteX2" fmla="*/ 6591140 w 6591140"/>
              <a:gd name="connsiteY2" fmla="*/ 1507808 h 1507808"/>
              <a:gd name="connsiteX3" fmla="*/ 0 w 6591140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140" h="1507808">
                <a:moveTo>
                  <a:pt x="879504" y="0"/>
                </a:moveTo>
                <a:lnTo>
                  <a:pt x="6591140" y="0"/>
                </a:lnTo>
                <a:lnTo>
                  <a:pt x="6591140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260000" anchor="ctr"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12553-A210-E683-B189-DD886093AF69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0B538F-9918-D8A2-44CE-97FC5584919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C6BA4B-821B-0778-A999-74288840B7FC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1C8818-5024-2801-0CFA-2F9E9B30414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1437-2555-00A0-F479-764F7B6C1E22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550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lt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61D285-409F-9DEC-0B95-30E301D341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D815A-BCD0-8EE1-D91A-4D5E04735C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6365567" cy="1507808"/>
          </a:xfrm>
          <a:custGeom>
            <a:avLst/>
            <a:gdLst>
              <a:gd name="connsiteX0" fmla="*/ 0 w 6365567"/>
              <a:gd name="connsiteY0" fmla="*/ 0 h 1507808"/>
              <a:gd name="connsiteX1" fmla="*/ 6365567 w 6365567"/>
              <a:gd name="connsiteY1" fmla="*/ 0 h 1507808"/>
              <a:gd name="connsiteX2" fmla="*/ 5486063 w 6365567"/>
              <a:gd name="connsiteY2" fmla="*/ 1507808 h 1507808"/>
              <a:gd name="connsiteX3" fmla="*/ 0 w 6365567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5567" h="1507808">
                <a:moveTo>
                  <a:pt x="0" y="0"/>
                </a:moveTo>
                <a:lnTo>
                  <a:pt x="6365567" y="0"/>
                </a:lnTo>
                <a:lnTo>
                  <a:pt x="5486063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00000" tIns="45720" rIns="91440" bIns="4572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12553-A210-E683-B189-DD886093AF69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0B538F-9918-D8A2-44CE-97FC5584919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C6BA4B-821B-0778-A999-74288840B7FC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1C8818-5024-2801-0CFA-2F9E9B30414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1437-2555-00A0-F479-764F7B6C1E22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767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87998D-719B-1B90-2E87-C4F3BA3B2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95" y="682624"/>
            <a:ext cx="1577143" cy="1049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E8856A-B61A-7ABA-1863-4D6C7BDCE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3" y="4222115"/>
            <a:ext cx="4366697" cy="990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7C86CB-6691-7199-BEF8-587CB4338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66" y="5842635"/>
            <a:ext cx="4366697" cy="3651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Add date / location / additional info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600A33-66C9-0523-4624-FBF39B070B27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9DDCA-3B6B-D327-76E9-24D39D92D779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21FE20-2F4D-2161-DD09-F713874550B7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B56AB7-EFD6-1D7B-3986-60CFF0E7ADB0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3F7CC-66A2-0901-1016-8EE174FF37A5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6194745-32A6-0FAE-1D3F-AAE591D193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14845" y="0"/>
            <a:ext cx="8177156" cy="6858000"/>
          </a:xfrm>
          <a:custGeom>
            <a:avLst/>
            <a:gdLst>
              <a:gd name="connsiteX0" fmla="*/ 0 w 8611595"/>
              <a:gd name="connsiteY0" fmla="*/ 0 h 6858000"/>
              <a:gd name="connsiteX1" fmla="*/ 8611595 w 8611595"/>
              <a:gd name="connsiteY1" fmla="*/ 0 h 6858000"/>
              <a:gd name="connsiteX2" fmla="*/ 8611595 w 8611595"/>
              <a:gd name="connsiteY2" fmla="*/ 6858000 h 6858000"/>
              <a:gd name="connsiteX3" fmla="*/ 3964992 w 86115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595" h="6858000">
                <a:moveTo>
                  <a:pt x="0" y="0"/>
                </a:moveTo>
                <a:lnTo>
                  <a:pt x="8611595" y="0"/>
                </a:lnTo>
                <a:lnTo>
                  <a:pt x="8611595" y="6858000"/>
                </a:lnTo>
                <a:lnTo>
                  <a:pt x="3964992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9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EA51839B-7161-8DBD-F7D1-02E67725D1F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bIns="648000" anchor="ctr"/>
          <a:lstStyle>
            <a:lvl1pPr algn="ctr">
              <a:defRPr sz="1200"/>
            </a:lvl1pPr>
          </a:lstStyle>
          <a:p>
            <a:r>
              <a:rPr lang="en-GB" dirty="0"/>
              <a:t>Click icon to insert video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65652-DAE9-2EFC-D762-DAC602DD1CC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0F1162-1DEC-B2E1-0D5E-762134DF9FCF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C2D990-AF5F-DD1C-4963-96DEDDFAE558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4C6C4-5F5C-3AFE-9051-CD2F025EED0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VIDEO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28849-D146-298A-CC50-F0E4B229582B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there is already a video present, delete 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the icon in the middle of the placeholder and choose a video from file, or select the placeholder and paste an video in using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Format Video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tab in the ribbon and use the tools to edit the video.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resize and move the video within the placeholder, using the white circles in the corners of the video. Click on the drop down arrow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Right click the video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B4901-3D87-BA88-2DF5-7187417C17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860" y="5350192"/>
            <a:ext cx="6591140" cy="1507808"/>
          </a:xfrm>
          <a:custGeom>
            <a:avLst/>
            <a:gdLst>
              <a:gd name="connsiteX0" fmla="*/ 879504 w 6591140"/>
              <a:gd name="connsiteY0" fmla="*/ 0 h 1507808"/>
              <a:gd name="connsiteX1" fmla="*/ 6591140 w 6591140"/>
              <a:gd name="connsiteY1" fmla="*/ 0 h 1507808"/>
              <a:gd name="connsiteX2" fmla="*/ 6591140 w 6591140"/>
              <a:gd name="connsiteY2" fmla="*/ 1507808 h 1507808"/>
              <a:gd name="connsiteX3" fmla="*/ 0 w 6591140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1140" h="1507808">
                <a:moveTo>
                  <a:pt x="879504" y="0"/>
                </a:moveTo>
                <a:lnTo>
                  <a:pt x="6591140" y="0"/>
                </a:lnTo>
                <a:lnTo>
                  <a:pt x="6591140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260000" anchor="ctr"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85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 Alt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EA51839B-7161-8DBD-F7D1-02E67725D1F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bIns="648000" anchor="ctr"/>
          <a:lstStyle>
            <a:lvl1pPr algn="ctr">
              <a:defRPr sz="1200"/>
            </a:lvl1pPr>
          </a:lstStyle>
          <a:p>
            <a:r>
              <a:rPr lang="en-GB" dirty="0"/>
              <a:t>Click icon to insert video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65652-DAE9-2EFC-D762-DAC602DD1CC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0F1162-1DEC-B2E1-0D5E-762134DF9FCF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C2D990-AF5F-DD1C-4963-96DEDDFAE558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4C6C4-5F5C-3AFE-9051-CD2F025EED0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VIDEO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28849-D146-298A-CC50-F0E4B229582B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there is already a video present, delete 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the icon in the middle of the placeholder and choose a video from file, or select the placeholder and paste an video in using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Format Video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tab in the ribbon and use the tools to edit the video.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resize and move the video within the placeholder, using the white circles in the corners of the video. Click on the drop down arrow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Right click the video and choose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15D82-FE8C-DFDA-93EF-12937E7C73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0"/>
            <a:ext cx="6365567" cy="1507808"/>
          </a:xfrm>
          <a:custGeom>
            <a:avLst/>
            <a:gdLst>
              <a:gd name="connsiteX0" fmla="*/ 0 w 6365567"/>
              <a:gd name="connsiteY0" fmla="*/ 0 h 1507808"/>
              <a:gd name="connsiteX1" fmla="*/ 6365567 w 6365567"/>
              <a:gd name="connsiteY1" fmla="*/ 0 h 1507808"/>
              <a:gd name="connsiteX2" fmla="*/ 5486063 w 6365567"/>
              <a:gd name="connsiteY2" fmla="*/ 1507808 h 1507808"/>
              <a:gd name="connsiteX3" fmla="*/ 0 w 6365567"/>
              <a:gd name="connsiteY3" fmla="*/ 1507808 h 15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5567" h="1507808">
                <a:moveTo>
                  <a:pt x="0" y="0"/>
                </a:moveTo>
                <a:lnTo>
                  <a:pt x="6365567" y="0"/>
                </a:lnTo>
                <a:lnTo>
                  <a:pt x="5486063" y="1507808"/>
                </a:lnTo>
                <a:lnTo>
                  <a:pt x="0" y="1507808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00000" tIns="45720" rIns="91440" bIns="4572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84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ight No Part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pic>
        <p:nvPicPr>
          <p:cNvPr id="7" name="Picture 6" descr="A black and purple triangle&#10;&#10;Description automatically generated">
            <a:extLst>
              <a:ext uri="{FF2B5EF4-FFF2-40B4-BE49-F238E27FC236}">
                <a16:creationId xmlns:a16="http://schemas.microsoft.com/office/drawing/2014/main" id="{31B5A21A-4F0D-0994-FCA9-13151A74A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B9DE8C-3439-9569-073F-074B5FA5DB32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216337-78C2-3C47-1C86-158F9D788744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CDE491-A55F-B9DD-EB5D-4D5A549C3783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939E1C-799B-0A69-DAA7-A204F20B281B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E4E3B0-3F56-66FB-6517-B89F8ABB2854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1EDC27E-1CA8-D683-4481-2230402E2F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73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lour No Part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A9899-B3B2-89A7-B0CC-C6DD65955AA0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F9B6DF-B52E-E903-F6AA-34865ABE1690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E5D286-2706-F6B5-4001-49379724296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11BB22-F118-EF82-3F90-DD31320C116F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D98133-B13B-E05F-D3F0-FA2AAB0886CA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DA519AD-A2D1-C834-C760-7B31987EB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3" name="Picture 2" descr="A black and purple triangle&#10;&#10;Description automatically generated">
            <a:extLst>
              <a:ext uri="{FF2B5EF4-FFF2-40B4-BE49-F238E27FC236}">
                <a16:creationId xmlns:a16="http://schemas.microsoft.com/office/drawing/2014/main" id="{520860AF-8ECB-AA14-447F-288467AAE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2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B8-5D1E-8892-C236-0B4719AE4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pic>
        <p:nvPicPr>
          <p:cNvPr id="8" name="Picture 7" descr="A black and purple triangle&#10;&#10;Description automatically generated">
            <a:extLst>
              <a:ext uri="{FF2B5EF4-FFF2-40B4-BE49-F238E27FC236}">
                <a16:creationId xmlns:a16="http://schemas.microsoft.com/office/drawing/2014/main" id="{B548C9AC-BCF5-51FE-2836-E8AFAF234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8372252" y="5685698"/>
            <a:ext cx="1048505" cy="69764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0A8D77-5378-63BA-9926-00E6C63BB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3614" y="5686063"/>
            <a:ext cx="1936750" cy="696913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GB" dirty="0"/>
              <a:t>Add partner logo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F3BB5C-94E2-C279-DD21-9BF28E34248E}"/>
              </a:ext>
            </a:extLst>
          </p:cNvPr>
          <p:cNvCxnSpPr>
            <a:cxnSpLocks/>
          </p:cNvCxnSpPr>
          <p:nvPr userDrawn="1"/>
        </p:nvCxnSpPr>
        <p:spPr>
          <a:xfrm>
            <a:off x="9637185" y="5685698"/>
            <a:ext cx="0" cy="697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A42BE7-9F4B-179B-DA24-65C12C340EDF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CC094F-20FD-45E3-0447-ED321F3ACD36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9B0806-A32D-E9F6-1A04-D2B5C5DFD359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254AEC-00E0-65ED-5EF0-286AE37C979E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D62B3C-B227-2C79-517E-4B7AC888D8FE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D264348-9633-9893-C33D-60F167EB7F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8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D049F0-FEA5-6940-DE3B-5028FD0F9BF7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9F6967-EFFC-3DC5-6419-FF7DBC0EFD21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255190-89B6-8718-B410-E7B0A7544790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A3EB97-BAC7-EFB0-E17A-193559850B45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6B4693-2F73-3191-667E-6E59AB03C894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if it is obscuring any other elements.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EFE9A9EA-D005-0594-2B0A-7806ECBC8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958" y="2414631"/>
            <a:ext cx="4366697" cy="1563010"/>
          </a:xfrm>
        </p:spPr>
        <p:txBody>
          <a:bodyPr anchor="b"/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thank you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E87998D-719B-1B90-2E87-C4F3BA3B2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2252" y="5685698"/>
            <a:ext cx="1048505" cy="69764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B2CACF-942F-06F1-7DB8-BA716808C9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3614" y="5686063"/>
            <a:ext cx="1936750" cy="696913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GB" dirty="0"/>
              <a:t>Add 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DA4408-30C4-6C74-B259-C1F5B271E647}"/>
              </a:ext>
            </a:extLst>
          </p:cNvPr>
          <p:cNvCxnSpPr>
            <a:cxnSpLocks/>
          </p:cNvCxnSpPr>
          <p:nvPr userDrawn="1"/>
        </p:nvCxnSpPr>
        <p:spPr>
          <a:xfrm>
            <a:off x="9637185" y="5685698"/>
            <a:ext cx="0" cy="697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F12B62-201B-1063-AD01-C30225E54F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1583" cy="6858000"/>
          </a:xfrm>
          <a:custGeom>
            <a:avLst/>
            <a:gdLst>
              <a:gd name="connsiteX0" fmla="*/ 0 w 8061583"/>
              <a:gd name="connsiteY0" fmla="*/ 0 h 6858000"/>
              <a:gd name="connsiteX1" fmla="*/ 8061583 w 8061583"/>
              <a:gd name="connsiteY1" fmla="*/ 0 h 6858000"/>
              <a:gd name="connsiteX2" fmla="*/ 4104437 w 8061583"/>
              <a:gd name="connsiteY2" fmla="*/ 6858000 h 6858000"/>
              <a:gd name="connsiteX3" fmla="*/ 0 w 80615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1583" h="6858000">
                <a:moveTo>
                  <a:pt x="0" y="0"/>
                </a:moveTo>
                <a:lnTo>
                  <a:pt x="8061583" y="0"/>
                </a:lnTo>
                <a:lnTo>
                  <a:pt x="4104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864000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45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F350-6337-6A13-DF05-B03234292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502117"/>
            <a:ext cx="4505549" cy="51292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agenda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6BE90-18AE-8AA3-4690-5549FE4C4D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 descr="A black and purple triangle&#10;&#10;Description automatically generated">
            <a:extLst>
              <a:ext uri="{FF2B5EF4-FFF2-40B4-BE49-F238E27FC236}">
                <a16:creationId xmlns:a16="http://schemas.microsoft.com/office/drawing/2014/main" id="{72A1CB10-FA18-F746-5E59-0581CECE6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986167-9126-301D-3AA1-CA57CB56B5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584" y="1797047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BC575C8-BECD-D8FD-87D9-B70540701C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5511" y="1797047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532A88F-F1DE-8B48-F046-1CF70409E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584" y="2420816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DF51CEA-E8A2-F84B-9491-651456B64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5511" y="2420816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30E17D-5F20-ECF7-771F-1352B7EC52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3584" y="3044585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9AC7C30-99E6-01E9-0FF7-612D3C000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5511" y="3044585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18D8EFE-7E86-775F-87C6-51F1E137EB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3584" y="3668354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6CB7180-7459-3317-7EC0-A132549CD9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5511" y="3668354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C4E4E6A-3E33-88C5-53A6-1DF90D2F94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3584" y="4292123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345DABA-B890-24FF-3204-FFC66880A4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5511" y="4292123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90748E6-BD50-7F62-3FB0-59D8D2628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584" y="4915893"/>
            <a:ext cx="512762" cy="512763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1EBF624F-E2DA-9BF4-CE5C-33A85FD51D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5511" y="4915893"/>
            <a:ext cx="3919590" cy="5127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section title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FC753A-01D3-3698-A03E-2FC9D9E6BABC}"/>
              </a:ext>
            </a:extLst>
          </p:cNvPr>
          <p:cNvCxnSpPr>
            <a:cxnSpLocks/>
          </p:cNvCxnSpPr>
          <p:nvPr userDrawn="1"/>
        </p:nvCxnSpPr>
        <p:spPr>
          <a:xfrm>
            <a:off x="969427" y="1896531"/>
            <a:ext cx="0" cy="32808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E6F19-D458-3891-4D4D-D8EBF62EA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BC6BD3-A97E-6424-EBD7-5FB15FCE7033}"/>
              </a:ext>
            </a:extLst>
          </p:cNvPr>
          <p:cNvSpPr/>
          <p:nvPr userDrawn="1"/>
        </p:nvSpPr>
        <p:spPr>
          <a:xfrm rot="10800000">
            <a:off x="6430875" y="1798442"/>
            <a:ext cx="5761124" cy="4897631"/>
          </a:xfrm>
          <a:custGeom>
            <a:avLst/>
            <a:gdLst>
              <a:gd name="connsiteX0" fmla="*/ 5761124 w 5761124"/>
              <a:gd name="connsiteY0" fmla="*/ 4897631 h 4897631"/>
              <a:gd name="connsiteX1" fmla="*/ 1526308 w 5761124"/>
              <a:gd name="connsiteY1" fmla="*/ 4897631 h 4897631"/>
              <a:gd name="connsiteX2" fmla="*/ 322514 w 5761124"/>
              <a:gd name="connsiteY2" fmla="*/ 4897631 h 4897631"/>
              <a:gd name="connsiteX3" fmla="*/ 0 w 5761124"/>
              <a:gd name="connsiteY3" fmla="*/ 4897631 h 4897631"/>
              <a:gd name="connsiteX4" fmla="*/ 0 w 5761124"/>
              <a:gd name="connsiteY4" fmla="*/ 2148660 h 4897631"/>
              <a:gd name="connsiteX5" fmla="*/ 924410 w 5761124"/>
              <a:gd name="connsiteY5" fmla="*/ 3813578 h 4897631"/>
              <a:gd name="connsiteX6" fmla="*/ 3041819 w 5761124"/>
              <a:gd name="connsiteY6" fmla="*/ 0 h 48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1124" h="4897631">
                <a:moveTo>
                  <a:pt x="5761124" y="4897631"/>
                </a:moveTo>
                <a:lnTo>
                  <a:pt x="1526308" y="4897631"/>
                </a:lnTo>
                <a:lnTo>
                  <a:pt x="322514" y="4897631"/>
                </a:lnTo>
                <a:lnTo>
                  <a:pt x="0" y="4897631"/>
                </a:lnTo>
                <a:lnTo>
                  <a:pt x="0" y="2148660"/>
                </a:lnTo>
                <a:lnTo>
                  <a:pt x="924410" y="3813578"/>
                </a:lnTo>
                <a:lnTo>
                  <a:pt x="304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67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6FE13F-E318-B323-121E-0093806FB8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463184" cy="6858000"/>
          </a:xfrm>
          <a:custGeom>
            <a:avLst/>
            <a:gdLst>
              <a:gd name="connsiteX0" fmla="*/ 0 w 8463184"/>
              <a:gd name="connsiteY0" fmla="*/ 0 h 6858000"/>
              <a:gd name="connsiteX1" fmla="*/ 8463184 w 8463184"/>
              <a:gd name="connsiteY1" fmla="*/ 0 h 6858000"/>
              <a:gd name="connsiteX2" fmla="*/ 4498192 w 8463184"/>
              <a:gd name="connsiteY2" fmla="*/ 6858000 h 6858000"/>
              <a:gd name="connsiteX3" fmla="*/ 0 w 84631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3184" h="6858000">
                <a:moveTo>
                  <a:pt x="0" y="0"/>
                </a:moveTo>
                <a:lnTo>
                  <a:pt x="8463184" y="0"/>
                </a:lnTo>
                <a:lnTo>
                  <a:pt x="44981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5" name="Content Placeholder 4" descr="A person with purple head wrap&#10;&#10;Description automatically generated" hidden="1">
            <a:extLst>
              <a:ext uri="{FF2B5EF4-FFF2-40B4-BE49-F238E27FC236}">
                <a16:creationId xmlns:a16="http://schemas.microsoft.com/office/drawing/2014/main" id="{0DCC5397-4FE3-DCA6-F0A6-FD1CC25509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D28CE-22AC-6B94-6EF4-745475FCD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2641" y="3464560"/>
            <a:ext cx="4625777" cy="1381760"/>
          </a:xfrm>
        </p:spPr>
        <p:txBody>
          <a:bodyPr anchor="t"/>
          <a:lstStyle>
            <a:lvl1pPr algn="r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36773-F154-9E31-2695-ABA42ED87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3808" y="6330949"/>
            <a:ext cx="408461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D1D70-1096-1E03-D135-EE98CCD5F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2680" y="1956118"/>
            <a:ext cx="1455737" cy="1011237"/>
          </a:xfrm>
        </p:spPr>
        <p:txBody>
          <a:bodyPr/>
          <a:lstStyle>
            <a:lvl1pPr algn="r">
              <a:defRPr sz="67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4" name="Picture 3" descr="A black and purple triangle&#10;&#10;Description automatically generated">
            <a:extLst>
              <a:ext uri="{FF2B5EF4-FFF2-40B4-BE49-F238E27FC236}">
                <a16:creationId xmlns:a16="http://schemas.microsoft.com/office/drawing/2014/main" id="{F09090A3-C8CB-492F-3E90-2B30223A5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FACF13-EFF0-A2E8-47BA-79F08E81FF89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BD9362-CE50-C349-3940-31787ADA9A82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59E734-4787-5A45-2225-4D4508750F50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60C9CB-0DF7-9D67-65C4-3BF9F2376002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B3D745-C455-1AA2-D1C4-E55A923D6DEB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866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6FE13F-E318-B323-121E-0093806FB8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463184" cy="6858000"/>
          </a:xfrm>
          <a:custGeom>
            <a:avLst/>
            <a:gdLst>
              <a:gd name="connsiteX0" fmla="*/ 0 w 8463184"/>
              <a:gd name="connsiteY0" fmla="*/ 0 h 6858000"/>
              <a:gd name="connsiteX1" fmla="*/ 8463184 w 8463184"/>
              <a:gd name="connsiteY1" fmla="*/ 0 h 6858000"/>
              <a:gd name="connsiteX2" fmla="*/ 4498192 w 8463184"/>
              <a:gd name="connsiteY2" fmla="*/ 6858000 h 6858000"/>
              <a:gd name="connsiteX3" fmla="*/ 0 w 84631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3184" h="6858000">
                <a:moveTo>
                  <a:pt x="0" y="0"/>
                </a:moveTo>
                <a:lnTo>
                  <a:pt x="8463184" y="0"/>
                </a:lnTo>
                <a:lnTo>
                  <a:pt x="44981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5" name="Content Placeholder 4" descr="A person with purple head wrap&#10;&#10;Description automatically generated" hidden="1">
            <a:extLst>
              <a:ext uri="{FF2B5EF4-FFF2-40B4-BE49-F238E27FC236}">
                <a16:creationId xmlns:a16="http://schemas.microsoft.com/office/drawing/2014/main" id="{0DCC5397-4FE3-DCA6-F0A6-FD1CC25509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028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D28CE-22AC-6B94-6EF4-745475FCD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2641" y="3464560"/>
            <a:ext cx="4625777" cy="1381760"/>
          </a:xfrm>
        </p:spPr>
        <p:txBody>
          <a:bodyPr anchor="t"/>
          <a:lstStyle>
            <a:lvl1pPr algn="r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36773-F154-9E31-2695-ABA42ED87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93808" y="6330949"/>
            <a:ext cx="408461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D1D70-1096-1E03-D135-EE98CCD5F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2680" y="1956118"/>
            <a:ext cx="1455737" cy="1011237"/>
          </a:xfrm>
        </p:spPr>
        <p:txBody>
          <a:bodyPr/>
          <a:lstStyle>
            <a:lvl1pPr algn="r">
              <a:defRPr sz="6750"/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E624FA-ADDA-3111-5843-8DB4151A82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10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F017DC4-71D6-284B-C9A4-3ED060893E8C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CD9013-E5AC-FBD3-1656-59F18C5701BD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48A63-E7D3-2440-30F7-80BA7E335B5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9B9DDB-BF0B-1316-5412-FCF5671AF5A0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tx2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tx2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tx2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8BABBC-EF32-8FF6-D9CD-9FAA2A704465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bg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bg2"/>
                  </a:solidFill>
                  <a:latin typeface="+mn-lt"/>
                </a:rPr>
                <a:t>if it is obscuring any other elements.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5485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BC61A05-8253-C869-9809-8E3097CCEA3D}"/>
              </a:ext>
            </a:extLst>
          </p:cNvPr>
          <p:cNvSpPr/>
          <p:nvPr userDrawn="1"/>
        </p:nvSpPr>
        <p:spPr>
          <a:xfrm rot="10800000">
            <a:off x="8966200" y="0"/>
            <a:ext cx="3225800" cy="558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2" y="1641565"/>
            <a:ext cx="9030456" cy="4527459"/>
          </a:xfrm>
        </p:spPr>
        <p:txBody>
          <a:bodyPr numCol="2" spcCol="540000"/>
          <a:lstStyle>
            <a:lvl1pPr>
              <a:defRPr/>
            </a:lvl1pPr>
          </a:lstStyle>
          <a:p>
            <a:pPr lvl="0"/>
            <a:r>
              <a:rPr lang="en-US" dirty="0"/>
              <a:t>Add text to appear in 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AF9089-5394-8B5C-06D5-A0E311DC5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0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BC61A05-8253-C869-9809-8E3097CCEA3D}"/>
              </a:ext>
            </a:extLst>
          </p:cNvPr>
          <p:cNvSpPr/>
          <p:nvPr userDrawn="1"/>
        </p:nvSpPr>
        <p:spPr>
          <a:xfrm rot="10800000">
            <a:off x="8966200" y="0"/>
            <a:ext cx="3225800" cy="558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AF9089-5394-8B5C-06D5-A0E311DC5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9D4F0DBA-7193-79F1-9CED-9BF29EFD98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3582" y="1641566"/>
            <a:ext cx="9030456" cy="45274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to appear in single column layout or click icon to insert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C37F9B-189A-EEF0-82B5-C8E3F921FD7D}"/>
              </a:ext>
            </a:extLst>
          </p:cNvPr>
          <p:cNvGrpSpPr/>
          <p:nvPr userDrawn="1"/>
        </p:nvGrpSpPr>
        <p:grpSpPr>
          <a:xfrm>
            <a:off x="-3626001" y="0"/>
            <a:ext cx="3513653" cy="2943225"/>
            <a:chOff x="-3626001" y="0"/>
            <a:chExt cx="3513653" cy="29432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BEDA01-A9F0-6298-AB90-F00B31BE5FDA}"/>
                </a:ext>
              </a:extLst>
            </p:cNvPr>
            <p:cNvSpPr/>
            <p:nvPr/>
          </p:nvSpPr>
          <p:spPr>
            <a:xfrm>
              <a:off x="-3626001" y="0"/>
              <a:ext cx="3507557" cy="294322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89516E-98D5-7607-2085-7FF801BF7372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227B3A-E23C-DAB3-31A8-041BC3FF4868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CHART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102D99-B2D2-3578-1E37-5BA070ECF7D3}"/>
                </a:ext>
              </a:extLst>
            </p:cNvPr>
            <p:cNvSpPr txBox="1"/>
            <p:nvPr userDrawn="1"/>
          </p:nvSpPr>
          <p:spPr>
            <a:xfrm>
              <a:off x="-3560063" y="1006196"/>
              <a:ext cx="3140964" cy="17846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icon in the middle of the placeholder.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chart type you wish to use.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Edit your data under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Design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Stylise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your chart under Format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217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BC61A05-8253-C869-9809-8E3097CCEA3D}"/>
              </a:ext>
            </a:extLst>
          </p:cNvPr>
          <p:cNvSpPr/>
          <p:nvPr userDrawn="1"/>
        </p:nvSpPr>
        <p:spPr>
          <a:xfrm rot="10800000">
            <a:off x="8966200" y="0"/>
            <a:ext cx="3225800" cy="558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3" y="472593"/>
            <a:ext cx="7841417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7840662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CE84618-6178-61CF-AE53-D0A07CF23E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3582" y="2338566"/>
            <a:ext cx="3721538" cy="3830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click icon to insert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AF9089-5394-8B5C-06D5-A0E311DC5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6400" y="390842"/>
            <a:ext cx="1223964" cy="814389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071F504-9E35-F89F-D3A9-72668739A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582" y="1641565"/>
            <a:ext cx="3721538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heading (two lines max)</a:t>
            </a:r>
            <a:endParaRPr lang="en-GB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FA357CB5-059F-A73C-2716-2186BE18F92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33462" y="2338566"/>
            <a:ext cx="3721538" cy="3830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click icon to insert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2B0E8B1-83D4-CC60-882C-8AADC5DA9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3462" y="1641565"/>
            <a:ext cx="3721538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heading (two lines max)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7595AB-3E7F-500E-5874-B5ECB73A19A1}"/>
              </a:ext>
            </a:extLst>
          </p:cNvPr>
          <p:cNvCxnSpPr/>
          <p:nvPr userDrawn="1"/>
        </p:nvCxnSpPr>
        <p:spPr>
          <a:xfrm>
            <a:off x="4334291" y="1752600"/>
            <a:ext cx="0" cy="419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F7F20-0914-55A5-D38B-A62BCAC240C6}"/>
              </a:ext>
            </a:extLst>
          </p:cNvPr>
          <p:cNvGrpSpPr/>
          <p:nvPr userDrawn="1"/>
        </p:nvGrpSpPr>
        <p:grpSpPr>
          <a:xfrm>
            <a:off x="-3626001" y="0"/>
            <a:ext cx="3513653" cy="2943225"/>
            <a:chOff x="-3626001" y="0"/>
            <a:chExt cx="3513653" cy="29432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3F19AD-12D6-D2A3-00D7-079E3686E450}"/>
                </a:ext>
              </a:extLst>
            </p:cNvPr>
            <p:cNvSpPr/>
            <p:nvPr/>
          </p:nvSpPr>
          <p:spPr>
            <a:xfrm>
              <a:off x="-3626001" y="0"/>
              <a:ext cx="3507557" cy="294322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297A6B-E741-56EC-DC10-0239315573A3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66AA31-66CE-6175-C626-E6AD49A3AD89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 CHART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079672-8B2C-BA26-E86A-AF4A723A33C8}"/>
                </a:ext>
              </a:extLst>
            </p:cNvPr>
            <p:cNvSpPr txBox="1"/>
            <p:nvPr userDrawn="1"/>
          </p:nvSpPr>
          <p:spPr>
            <a:xfrm>
              <a:off x="-3560063" y="1006196"/>
              <a:ext cx="3140964" cy="17846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icon in the middle of the placeholder.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Click on the chart type you wish to use.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Edit your data under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Design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Stylise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your chart under Format in the 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Chart Tools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 ribbons.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444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C1C0-487A-B785-0EA6-A4112C75E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4" y="472593"/>
            <a:ext cx="3828216" cy="512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2A74D-D6BE-3755-0782-1F9DB1FB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582" y="6330949"/>
            <a:ext cx="4434865" cy="367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90BBA-18D3-D3A1-0D88-0F02E882C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944563"/>
            <a:ext cx="3827847" cy="508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Add subheading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1C46A3-88D5-4217-97B8-DFAB1BDB7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581" y="1641565"/>
            <a:ext cx="4406069" cy="4527459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D1A5BE-C335-973A-A239-290D818BA7BD}"/>
              </a:ext>
            </a:extLst>
          </p:cNvPr>
          <p:cNvSpPr/>
          <p:nvPr userDrawn="1"/>
        </p:nvSpPr>
        <p:spPr>
          <a:xfrm>
            <a:off x="5087908" y="4972051"/>
            <a:ext cx="7104092" cy="1885950"/>
          </a:xfrm>
          <a:custGeom>
            <a:avLst/>
            <a:gdLst>
              <a:gd name="connsiteX0" fmla="*/ 1090373 w 7104092"/>
              <a:gd name="connsiteY0" fmla="*/ 0 h 1885950"/>
              <a:gd name="connsiteX1" fmla="*/ 7104092 w 7104092"/>
              <a:gd name="connsiteY1" fmla="*/ 0 h 1885950"/>
              <a:gd name="connsiteX2" fmla="*/ 7104092 w 7104092"/>
              <a:gd name="connsiteY2" fmla="*/ 1885950 h 1885950"/>
              <a:gd name="connsiteX3" fmla="*/ 0 w 7104092"/>
              <a:gd name="connsiteY3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4092" h="1885950">
                <a:moveTo>
                  <a:pt x="1090373" y="0"/>
                </a:moveTo>
                <a:lnTo>
                  <a:pt x="7104092" y="0"/>
                </a:lnTo>
                <a:lnTo>
                  <a:pt x="7104092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2F811C-30CC-0227-9ED1-DF33736E8B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64605" y="0"/>
            <a:ext cx="8027395" cy="4972050"/>
          </a:xfrm>
          <a:custGeom>
            <a:avLst/>
            <a:gdLst>
              <a:gd name="connsiteX0" fmla="*/ 0 w 8027395"/>
              <a:gd name="connsiteY0" fmla="*/ 0 h 4972050"/>
              <a:gd name="connsiteX1" fmla="*/ 8027395 w 8027395"/>
              <a:gd name="connsiteY1" fmla="*/ 0 h 4972050"/>
              <a:gd name="connsiteX2" fmla="*/ 8027395 w 8027395"/>
              <a:gd name="connsiteY2" fmla="*/ 4972050 h 4972050"/>
              <a:gd name="connsiteX3" fmla="*/ 2874619 w 8027395"/>
              <a:gd name="connsiteY3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7395" h="4972050">
                <a:moveTo>
                  <a:pt x="0" y="0"/>
                </a:moveTo>
                <a:lnTo>
                  <a:pt x="8027395" y="0"/>
                </a:lnTo>
                <a:lnTo>
                  <a:pt x="8027395" y="4972050"/>
                </a:lnTo>
                <a:lnTo>
                  <a:pt x="2874619" y="4972050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DB124B-A0F9-82FE-23CC-8CDEA66264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3700" y="5505451"/>
            <a:ext cx="4438650" cy="81915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highlight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F40-818A-13AA-DF6F-3BB4CE6D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7CDB8-F09E-F5C8-C636-A1A05BEAA9C7}"/>
              </a:ext>
            </a:extLst>
          </p:cNvPr>
          <p:cNvGrpSpPr/>
          <p:nvPr userDrawn="1"/>
        </p:nvGrpSpPr>
        <p:grpSpPr>
          <a:xfrm>
            <a:off x="-3626001" y="0"/>
            <a:ext cx="3513653" cy="4531360"/>
            <a:chOff x="-3626001" y="0"/>
            <a:chExt cx="3513653" cy="45313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716D0F-5595-51DB-0864-27F7430F7E3C}"/>
                </a:ext>
              </a:extLst>
            </p:cNvPr>
            <p:cNvSpPr/>
            <p:nvPr/>
          </p:nvSpPr>
          <p:spPr>
            <a:xfrm>
              <a:off x="-3626001" y="0"/>
              <a:ext cx="3507557" cy="45313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077BCC-49FC-D1FE-F600-E0F018E8D196}"/>
                </a:ext>
              </a:extLst>
            </p:cNvPr>
            <p:cNvSpPr/>
            <p:nvPr/>
          </p:nvSpPr>
          <p:spPr>
            <a:xfrm>
              <a:off x="-3626001" y="0"/>
              <a:ext cx="3507557" cy="890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8F06D4-9729-8897-4E0B-F422C5A6AF6D}"/>
                </a:ext>
              </a:extLst>
            </p:cNvPr>
            <p:cNvSpPr txBox="1"/>
            <p:nvPr/>
          </p:nvSpPr>
          <p:spPr>
            <a:xfrm>
              <a:off x="-3560064" y="77902"/>
              <a:ext cx="3447716" cy="734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70000"/>
                </a:lnSpc>
                <a:spcBef>
                  <a:spcPct val="0"/>
                </a:spcBef>
                <a:buNone/>
                <a:defRPr sz="11500" cap="all" baseline="0">
                  <a:latin typeface="+mj-lt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How to insert </a:t>
              </a:r>
              <a:b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</a:br>
              <a:r>
                <a:rPr lang="en-GB" sz="2400" dirty="0">
                  <a:solidFill>
                    <a:schemeClr val="bg1"/>
                  </a:solidFill>
                  <a:latin typeface="+mn-lt"/>
                  <a:ea typeface="Inter Semi Bold" panose="02000703000000020004" pitchFamily="50" charset="0"/>
                  <a:cs typeface="Inter Semi Bold" panose="02000703000000020004" pitchFamily="50" charset="0"/>
                </a:rPr>
                <a:t>an image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9BA3EC-6124-0E22-56F3-FE0619DE5DB9}"/>
                </a:ext>
              </a:extLst>
            </p:cNvPr>
            <p:cNvSpPr txBox="1"/>
            <p:nvPr userDrawn="1"/>
          </p:nvSpPr>
          <p:spPr>
            <a:xfrm>
              <a:off x="-3560064" y="1006196"/>
              <a:ext cx="3340989" cy="2746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there is already an image present, delete this first.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the icon in the middle of the placeholder and choose an image from file, or select the placeholder and paste an image in using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Ctrl + V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Click on the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Format Picture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tab in the ribbon and use the tools to edit the image.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Crop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resize and move the image within the placeholder, using the white circles in the corners of the image. Click on the drop down arrow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Fit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or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Fill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 to fit the image to the placeholder as needed.</a:t>
              </a:r>
            </a:p>
            <a:p>
              <a:pPr marL="342900" indent="-342900" algn="l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accent1"/>
                </a:buClr>
                <a:buFont typeface="+mj-lt"/>
                <a:buAutoNum type="arabicPeriod"/>
              </a:pP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Right click the image and choose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Send to back 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if it is obscuring any other elements.</a:t>
              </a:r>
            </a:p>
          </p:txBody>
        </p:sp>
      </p:grpSp>
      <p:pic>
        <p:nvPicPr>
          <p:cNvPr id="5" name="Picture 4" descr="A black and purple triangle&#10;&#10;Description automatically generated">
            <a:extLst>
              <a:ext uri="{FF2B5EF4-FFF2-40B4-BE49-F238E27FC236}">
                <a16:creationId xmlns:a16="http://schemas.microsoft.com/office/drawing/2014/main" id="{5587551D-2C39-3C55-B642-0B2C14D0B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145"/>
          <a:stretch/>
        </p:blipFill>
        <p:spPr>
          <a:xfrm>
            <a:off x="10566400" y="390842"/>
            <a:ext cx="1223964" cy="81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25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17BBB-14D1-E0D8-045B-A6F52846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83" y="472593"/>
            <a:ext cx="9497497" cy="512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7A105-965F-FC65-72F5-3ECA3DF6C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583" y="1657985"/>
            <a:ext cx="949749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E715D-FBDB-06BD-AFCD-B960E70D3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582" y="6330949"/>
            <a:ext cx="547413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33B6-40F8-318B-FDF0-081CCC707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8840" y="6330949"/>
            <a:ext cx="86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200" b="1">
                <a:solidFill>
                  <a:schemeClr val="accent1"/>
                </a:solidFill>
              </a:defRPr>
            </a:lvl1pPr>
          </a:lstStyle>
          <a:p>
            <a:fld id="{E8F1A65C-595C-4736-BF40-F7D31E789466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212031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rwick.ac.uk/fac/soc/pais/research/ier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arwick.ac.uk/fac/soc/pais/research/ierg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5" Type="http://schemas.openxmlformats.org/officeDocument/2006/relationships/hyperlink" Target="mailto:jessica.sutherland@warwick.ac.uk" TargetMode="External"/><Relationship Id="rId4" Type="http://schemas.openxmlformats.org/officeDocument/2006/relationships/hyperlink" Target="mailto:k.d.hyams@warwick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FC2575-BF04-B48E-008C-CF48F66B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30" y="4619867"/>
            <a:ext cx="4836830" cy="1563010"/>
          </a:xfrm>
        </p:spPr>
        <p:txBody>
          <a:bodyPr/>
          <a:lstStyle/>
          <a:p>
            <a:r>
              <a:rPr lang="en-GB" dirty="0"/>
              <a:t>Interdisciplinary Ethics Research Group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Department of Politics and International Studies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University of Warwick</a:t>
            </a:r>
            <a:br>
              <a:rPr lang="en-GB" sz="2400" dirty="0"/>
            </a:br>
            <a:br>
              <a:rPr lang="en-GB" sz="2400" dirty="0"/>
            </a:br>
            <a:r>
              <a:rPr lang="en-GB" sz="1200" b="0" dirty="0"/>
              <a:t>HORIZON-HLTH-2025-01-CARE-01: End user-driven application of Generative Artificial Intelligence models in healthcare</a:t>
            </a:r>
            <a:endParaRPr lang="en-GB" b="0" dirty="0"/>
          </a:p>
        </p:txBody>
      </p:sp>
      <p:pic>
        <p:nvPicPr>
          <p:cNvPr id="7" name="Picture Placeholder 6" descr="A close up of a circuit board&#10;&#10;Description automatically generated">
            <a:extLst>
              <a:ext uri="{FF2B5EF4-FFF2-40B4-BE49-F238E27FC236}">
                <a16:creationId xmlns:a16="http://schemas.microsoft.com/office/drawing/2014/main" id="{775F893D-55A3-5CA4-8AA5-138A8C88DF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r="2338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22757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304EA-E2A5-291B-F54C-01EFCDC9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E2DCAEF-18B3-A0CD-9F7F-A83C6773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83" y="472593"/>
            <a:ext cx="9145087" cy="759552"/>
          </a:xfrm>
        </p:spPr>
        <p:txBody>
          <a:bodyPr/>
          <a:lstStyle/>
          <a:p>
            <a:r>
              <a:rPr lang="en-GB" sz="4000" dirty="0"/>
              <a:t>Interdisciplinary Ethics Research Group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B2601C-F296-7E7F-00E4-AAADA0DDD2C1}"/>
              </a:ext>
            </a:extLst>
          </p:cNvPr>
          <p:cNvSpPr txBox="1"/>
          <p:nvPr/>
        </p:nvSpPr>
        <p:spPr>
          <a:xfrm>
            <a:off x="7442831" y="3605254"/>
            <a:ext cx="2695377" cy="775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Jessica Sutherland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Fellow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58C048-48D2-0338-CE36-5BDB3B98A5FE}"/>
              </a:ext>
            </a:extLst>
          </p:cNvPr>
          <p:cNvSpPr txBox="1"/>
          <p:nvPr/>
        </p:nvSpPr>
        <p:spPr>
          <a:xfrm>
            <a:off x="7442831" y="5340782"/>
            <a:ext cx="2695377" cy="775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Daniel White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Assistant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BF61F039-D8A1-409F-4570-A9E436F1E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8840" y="6330949"/>
            <a:ext cx="86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E8F1A65C-595C-4736-BF40-F7D31E7894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3C10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B5E135-F03B-F86F-1E20-748BFFDE8BC1}"/>
              </a:ext>
            </a:extLst>
          </p:cNvPr>
          <p:cNvSpPr txBox="1"/>
          <p:nvPr/>
        </p:nvSpPr>
        <p:spPr>
          <a:xfrm>
            <a:off x="571500" y="1440503"/>
            <a:ext cx="10890398" cy="5047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b="0" dirty="0">
                <a:hlinkClick r:id="rId3"/>
              </a:rPr>
              <a:t>https://warwick.ac.uk/fac/soc/pais/research/ierg/</a:t>
            </a:r>
            <a:endParaRPr lang="en-GB" b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b="1" dirty="0"/>
              <a:t>About 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sz="2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/>
              <a:t>Department of Politics and International Studies, University Warwick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SSH Social Science and Humanities methods</a:t>
            </a:r>
            <a:endParaRPr lang="en-GB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Ethics (incl. research ethics, health ethics, technological ethics)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en-GB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b="1" dirty="0"/>
              <a:t>Track Record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Top 4 in UK for Research Power and 1st in UK for Research Environment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Over 40 funded projects across more than 10 years, including many Horizon Europe, Horizon 2020, and FP7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Currently involved in related Horizon proje</a:t>
            </a:r>
            <a:r>
              <a:rPr lang="en-GB" dirty="0"/>
              <a:t>cts, e.g., KEEPCARING and HYDROHEAL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0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CCE3F-18C2-F6B0-2CAF-48CCE0B1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AE6982D-8CE9-F4D9-203D-BDED75B4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83" y="472593"/>
            <a:ext cx="9145087" cy="759552"/>
          </a:xfrm>
        </p:spPr>
        <p:txBody>
          <a:bodyPr/>
          <a:lstStyle/>
          <a:p>
            <a:r>
              <a:rPr lang="en-GB" sz="4000" dirty="0"/>
              <a:t>Interdisciplinary Ethics Research Group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057DA5-E66D-7400-A11F-16D6698369B0}"/>
              </a:ext>
            </a:extLst>
          </p:cNvPr>
          <p:cNvSpPr txBox="1"/>
          <p:nvPr/>
        </p:nvSpPr>
        <p:spPr>
          <a:xfrm>
            <a:off x="7442831" y="3605254"/>
            <a:ext cx="2695377" cy="775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Jessica Sutherland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Fellow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4A6E53-2760-B56F-CDD8-8C7DE4239786}"/>
              </a:ext>
            </a:extLst>
          </p:cNvPr>
          <p:cNvSpPr txBox="1"/>
          <p:nvPr/>
        </p:nvSpPr>
        <p:spPr>
          <a:xfrm>
            <a:off x="7442831" y="5340782"/>
            <a:ext cx="2695377" cy="775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Daniel White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Assistant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DB272508-6A3E-8A4C-EBD9-803CFB741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8840" y="6330949"/>
            <a:ext cx="86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E8F1A65C-595C-4736-BF40-F7D31E7894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3C10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4E9DA8-EB34-6608-41CD-3F9488256274}"/>
              </a:ext>
            </a:extLst>
          </p:cNvPr>
          <p:cNvSpPr txBox="1"/>
          <p:nvPr/>
        </p:nvSpPr>
        <p:spPr>
          <a:xfrm>
            <a:off x="571500" y="1440503"/>
            <a:ext cx="10890398" cy="5047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b="0" dirty="0">
                <a:hlinkClick r:id="rId3"/>
              </a:rPr>
              <a:t>https://warwick.ac.uk/fac/soc/pais/research/ierg/</a:t>
            </a:r>
            <a:endParaRPr lang="en-GB" b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b="1" dirty="0"/>
              <a:t>Proposed Approach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Expertise on ethics including technological, AI, health and health technology, and research ethics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SSH and philosophy-based methods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Both user focused and wider societal study including the impact </a:t>
            </a:r>
            <a:r>
              <a:rPr lang="en-GB" dirty="0"/>
              <a:t>on vulnerable groups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We are looking to join a consortium as ethics and/or SSH partner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Contact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b="1" dirty="0"/>
          </a:p>
          <a:p>
            <a:pPr>
              <a:buClr>
                <a:schemeClr val="dk1"/>
              </a:buClr>
            </a:pPr>
            <a:r>
              <a:rPr lang="en-GB" dirty="0">
                <a:solidFill>
                  <a:schemeClr val="tx1"/>
                </a:solidFill>
              </a:rPr>
              <a:t>Professor Keith Hyams			</a:t>
            </a:r>
            <a:r>
              <a:rPr lang="en-GB" dirty="0"/>
              <a:t>Dr Jessica Sutherland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dirty="0">
                <a:hlinkClick r:id="rId4"/>
              </a:rPr>
              <a:t>k.d.hyams@warwick.ac.uk</a:t>
            </a:r>
            <a:r>
              <a:rPr lang="en-GB" dirty="0"/>
              <a:t>			</a:t>
            </a:r>
            <a:r>
              <a:rPr lang="en-GB" dirty="0">
                <a:hlinkClick r:id="rId5"/>
              </a:rPr>
              <a:t>jessica.sutherland@warwick.ac.uk</a:t>
            </a:r>
            <a:endParaRPr lang="en-GB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967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niversity of Warwick">
  <a:themeElements>
    <a:clrScheme name="University of Warwick Colours">
      <a:dk1>
        <a:sysClr val="windowText" lastClr="000000"/>
      </a:dk1>
      <a:lt1>
        <a:sysClr val="window" lastClr="FFFFFF"/>
      </a:lt1>
      <a:dk2>
        <a:srgbClr val="3F4246"/>
      </a:dk2>
      <a:lt2>
        <a:srgbClr val="FFFFFF"/>
      </a:lt2>
      <a:accent1>
        <a:srgbClr val="3C1053"/>
      </a:accent1>
      <a:accent2>
        <a:srgbClr val="6DCDB8"/>
      </a:accent2>
      <a:accent3>
        <a:srgbClr val="CB333B"/>
      </a:accent3>
      <a:accent4>
        <a:srgbClr val="F1BE48"/>
      </a:accent4>
      <a:accent5>
        <a:srgbClr val="E87722"/>
      </a:accent5>
      <a:accent6>
        <a:srgbClr val="00A9CE"/>
      </a:accent6>
      <a:hlink>
        <a:srgbClr val="00A9CE"/>
      </a:hlink>
      <a:folHlink>
        <a:srgbClr val="CB333B"/>
      </a:folHlink>
    </a:clrScheme>
    <a:fontScheme name="Warwic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Aft>
            <a:spcPts val="600"/>
          </a:spcAft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spcBef>
            <a:spcPts val="0"/>
          </a:spcBef>
          <a:spcAft>
            <a:spcPts val="8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oW PowerPoint Template.pptx" id="{297DD32F-A8CA-4B1C-8165-BEDAD9EEEB3C}" vid="{7EB86DD2-3F2D-44FE-9459-B2FCDD5A0F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60486cf73291e47e7bc0cc08fd35f2f1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1d3e6f7846425f13282e85df8da46dae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6A03A4-2400-4F03-A646-939B8516CBF8}"/>
</file>

<file path=customXml/itemProps2.xml><?xml version="1.0" encoding="utf-8"?>
<ds:datastoreItem xmlns:ds="http://schemas.openxmlformats.org/officeDocument/2006/customXml" ds:itemID="{C6557686-310F-4B61-9C30-6C5C4DF8DDC2}"/>
</file>

<file path=customXml/itemProps3.xml><?xml version="1.0" encoding="utf-8"?>
<ds:datastoreItem xmlns:ds="http://schemas.openxmlformats.org/officeDocument/2006/customXml" ds:itemID="{0068807A-8FF5-42D3-ABC4-1033ECC1A646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255</Words>
  <Application>Microsoft Office PowerPoint</Application>
  <PresentationFormat>Widescreen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University of Warwick</vt:lpstr>
      <vt:lpstr>Interdisciplinary Ethics Research Group  Department of Politics and International Studies  University of Warwick  HORIZON-HLTH-2025-01-CARE-01: End user-driven application of Generative Artificial Intelligence models in healthcare</vt:lpstr>
      <vt:lpstr>Interdisciplinary Ethics Research Group</vt:lpstr>
      <vt:lpstr>Interdisciplinary Ethics Research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Sutherland, Jessica</dc:creator>
  <cp:lastModifiedBy>Sutherland, Jessica</cp:lastModifiedBy>
  <cp:revision>2</cp:revision>
  <dcterms:created xsi:type="dcterms:W3CDTF">2025-01-16T10:27:50Z</dcterms:created>
  <dcterms:modified xsi:type="dcterms:W3CDTF">2025-05-29T08:50:10Z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0x0101004132636BCF711C4D811D1CB34DCFA272</vt:lpwstr>
  </property>
</Properties>
</file>