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embeddedFontLst>
    <p:embeddedFont>
      <p:font typeface="Merriweather Sans"/>
      <p:regular r:id="rId14"/>
      <p:bold r:id="rId15"/>
      <p:italic r:id="rId16"/>
      <p:boldItalic r:id="rId17"/>
    </p:embeddedFont>
    <p:embeddedFont>
      <p:font typeface="Libre Franklin"/>
      <p:regular r:id="rId18"/>
      <p:bold r:id="rId19"/>
      <p:italic r:id="rId20"/>
      <p:boldItalic r:id="rId21"/>
    </p:embeddedFont>
    <p:embeddedFont>
      <p:font typeface="Libre Franklin Medium"/>
      <p:regular r:id="rId22"/>
      <p:bold r:id="rId23"/>
      <p:italic r:id="rId24"/>
      <p:boldItalic r:id="rId25"/>
    </p:embeddedFont>
    <p:embeddedFont>
      <p:font typeface="Rubik"/>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0" roundtripDataSignature="AMtx7mgSFxCIRppKnoHcCqRFDeSYXqXe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italic.fntdata"/><Relationship Id="rId22" Type="http://schemas.openxmlformats.org/officeDocument/2006/relationships/font" Target="fonts/LibreFranklinMedium-regular.fntdata"/><Relationship Id="rId21" Type="http://schemas.openxmlformats.org/officeDocument/2006/relationships/font" Target="fonts/LibreFranklin-boldItalic.fntdata"/><Relationship Id="rId24" Type="http://schemas.openxmlformats.org/officeDocument/2006/relationships/font" Target="fonts/LibreFranklinMedium-italic.fntdata"/><Relationship Id="rId23" Type="http://schemas.openxmlformats.org/officeDocument/2006/relationships/font" Target="fonts/LibreFranklin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ubik-regular.fntdata"/><Relationship Id="rId25" Type="http://schemas.openxmlformats.org/officeDocument/2006/relationships/font" Target="fonts/LibreFranklinMedium-boldItalic.fntdata"/><Relationship Id="rId28" Type="http://schemas.openxmlformats.org/officeDocument/2006/relationships/font" Target="fonts/Rubik-italic.fntdata"/><Relationship Id="rId27" Type="http://schemas.openxmlformats.org/officeDocument/2006/relationships/font" Target="fonts/Rubik-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ubik-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erriweatherSans-bold.fntdata"/><Relationship Id="rId14" Type="http://schemas.openxmlformats.org/officeDocument/2006/relationships/font" Target="fonts/MerriweatherSans-regular.fntdata"/><Relationship Id="rId17" Type="http://schemas.openxmlformats.org/officeDocument/2006/relationships/font" Target="fonts/MerriweatherSans-boldItalic.fntdata"/><Relationship Id="rId16" Type="http://schemas.openxmlformats.org/officeDocument/2006/relationships/font" Target="fonts/MerriweatherSans-italic.fntdata"/><Relationship Id="rId19" Type="http://schemas.openxmlformats.org/officeDocument/2006/relationships/font" Target="fonts/LibreFranklin-bold.fntdata"/><Relationship Id="rId18" Type="http://schemas.openxmlformats.org/officeDocument/2006/relationships/font" Target="fonts/LibreFrankl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0" name="Shape 10"/>
        <p:cNvGrpSpPr/>
        <p:nvPr/>
      </p:nvGrpSpPr>
      <p:grpSpPr>
        <a:xfrm>
          <a:off x="0" y="0"/>
          <a:ext cx="0" cy="0"/>
          <a:chOff x="0" y="0"/>
          <a:chExt cx="0" cy="0"/>
        </a:xfrm>
      </p:grpSpPr>
      <p:sp>
        <p:nvSpPr>
          <p:cNvPr id="11" name="Google Shape;11;p1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4" name="Shape 64"/>
        <p:cNvGrpSpPr/>
        <p:nvPr/>
      </p:nvGrpSpPr>
      <p:grpSpPr>
        <a:xfrm>
          <a:off x="0" y="0"/>
          <a:ext cx="0" cy="0"/>
          <a:chOff x="0" y="0"/>
          <a:chExt cx="0" cy="0"/>
        </a:xfrm>
      </p:grpSpPr>
      <p:sp>
        <p:nvSpPr>
          <p:cNvPr id="65" name="Google Shape;65;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19"/>
          <p:cNvSpPr/>
          <p:nvPr>
            <p:ph idx="2" type="pic"/>
          </p:nvPr>
        </p:nvSpPr>
        <p:spPr>
          <a:xfrm>
            <a:off x="1792288" y="612775"/>
            <a:ext cx="5486400" cy="4114800"/>
          </a:xfrm>
          <a:prstGeom prst="rect">
            <a:avLst/>
          </a:prstGeom>
          <a:noFill/>
          <a:ln>
            <a:noFill/>
          </a:ln>
        </p:spPr>
      </p:sp>
      <p:sp>
        <p:nvSpPr>
          <p:cNvPr id="67" name="Google Shape;67;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8" name="Google Shape;68;p1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1" name="Shape 71"/>
        <p:cNvGrpSpPr/>
        <p:nvPr/>
      </p:nvGrpSpPr>
      <p:grpSpPr>
        <a:xfrm>
          <a:off x="0" y="0"/>
          <a:ext cx="0" cy="0"/>
          <a:chOff x="0" y="0"/>
          <a:chExt cx="0" cy="0"/>
        </a:xfrm>
      </p:grpSpPr>
      <p:sp>
        <p:nvSpPr>
          <p:cNvPr id="72" name="Google Shape;72;p2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4" name="Google Shape;74;p2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2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2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7" name="Shape 77"/>
        <p:cNvGrpSpPr/>
        <p:nvPr/>
      </p:nvGrpSpPr>
      <p:grpSpPr>
        <a:xfrm>
          <a:off x="0" y="0"/>
          <a:ext cx="0" cy="0"/>
          <a:chOff x="0" y="0"/>
          <a:chExt cx="0" cy="0"/>
        </a:xfrm>
      </p:grpSpPr>
      <p:sp>
        <p:nvSpPr>
          <p:cNvPr id="78" name="Google Shape;78;p21"/>
          <p:cNvSpPr txBox="1"/>
          <p:nvPr>
            <p:ph type="title"/>
          </p:nvPr>
        </p:nvSpPr>
        <p:spPr>
          <a:xfrm rot="5400000">
            <a:off x="4732338" y="2171701"/>
            <a:ext cx="5851525" cy="20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Google Shape;80;p2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2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2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14" name="Shape 14"/>
        <p:cNvGrpSpPr/>
        <p:nvPr/>
      </p:nvGrpSpPr>
      <p:grpSpPr>
        <a:xfrm>
          <a:off x="0" y="0"/>
          <a:ext cx="0" cy="0"/>
          <a:chOff x="0" y="0"/>
          <a:chExt cx="0" cy="0"/>
        </a:xfrm>
      </p:grpSpPr>
      <p:sp>
        <p:nvSpPr>
          <p:cNvPr id="15" name="Google Shape;15;p1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8" name="Shape 18"/>
        <p:cNvGrpSpPr/>
        <p:nvPr/>
      </p:nvGrpSpPr>
      <p:grpSpPr>
        <a:xfrm>
          <a:off x="0" y="0"/>
          <a:ext cx="0" cy="0"/>
          <a:chOff x="0" y="0"/>
          <a:chExt cx="0" cy="0"/>
        </a:xfrm>
      </p:grpSpPr>
      <p:sp>
        <p:nvSpPr>
          <p:cNvPr id="19" name="Google Shape;19;p1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 name="Google Shape;21;p1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1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1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24" name="Shape 24"/>
        <p:cNvGrpSpPr/>
        <p:nvPr/>
      </p:nvGrpSpPr>
      <p:grpSpPr>
        <a:xfrm>
          <a:off x="0" y="0"/>
          <a:ext cx="0" cy="0"/>
          <a:chOff x="0" y="0"/>
          <a:chExt cx="0" cy="0"/>
        </a:xfrm>
      </p:grpSpPr>
      <p:sp>
        <p:nvSpPr>
          <p:cNvPr id="25" name="Google Shape;25;p13"/>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7" name="Google Shape;27;p1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1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1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0" name="Shape 30"/>
        <p:cNvGrpSpPr/>
        <p:nvPr/>
      </p:nvGrpSpPr>
      <p:grpSpPr>
        <a:xfrm>
          <a:off x="0" y="0"/>
          <a:ext cx="0" cy="0"/>
          <a:chOff x="0" y="0"/>
          <a:chExt cx="0" cy="0"/>
        </a:xfrm>
      </p:grpSpPr>
      <p:sp>
        <p:nvSpPr>
          <p:cNvPr id="31" name="Google Shape;31;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3" name="Google Shape;33;p1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1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6" name="Shape 36"/>
        <p:cNvGrpSpPr/>
        <p:nvPr/>
      </p:nvGrpSpPr>
      <p:grpSpPr>
        <a:xfrm>
          <a:off x="0" y="0"/>
          <a:ext cx="0" cy="0"/>
          <a:chOff x="0" y="0"/>
          <a:chExt cx="0" cy="0"/>
        </a:xfrm>
      </p:grpSpPr>
      <p:sp>
        <p:nvSpPr>
          <p:cNvPr id="37" name="Google Shape;37;p1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1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1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1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3" name="Shape 43"/>
        <p:cNvGrpSpPr/>
        <p:nvPr/>
      </p:nvGrpSpPr>
      <p:grpSpPr>
        <a:xfrm>
          <a:off x="0" y="0"/>
          <a:ext cx="0" cy="0"/>
          <a:chOff x="0" y="0"/>
          <a:chExt cx="0" cy="0"/>
        </a:xfrm>
      </p:grpSpPr>
      <p:sp>
        <p:nvSpPr>
          <p:cNvPr id="44" name="Google Shape;44;p1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7" name="Google Shape;47;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9" name="Google Shape;49;p1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1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1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2" name="Shape 52"/>
        <p:cNvGrpSpPr/>
        <p:nvPr/>
      </p:nvGrpSpPr>
      <p:grpSpPr>
        <a:xfrm>
          <a:off x="0" y="0"/>
          <a:ext cx="0" cy="0"/>
          <a:chOff x="0" y="0"/>
          <a:chExt cx="0" cy="0"/>
        </a:xfrm>
      </p:grpSpPr>
      <p:sp>
        <p:nvSpPr>
          <p:cNvPr id="53" name="Google Shape;53;p1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7" name="Shape 57"/>
        <p:cNvGrpSpPr/>
        <p:nvPr/>
      </p:nvGrpSpPr>
      <p:grpSpPr>
        <a:xfrm>
          <a:off x="0" y="0"/>
          <a:ext cx="0" cy="0"/>
          <a:chOff x="0" y="0"/>
          <a:chExt cx="0" cy="0"/>
        </a:xfrm>
      </p:grpSpPr>
      <p:sp>
        <p:nvSpPr>
          <p:cNvPr id="58" name="Google Shape;58;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1" name="Google Shape;61;p1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11.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jpg"/><Relationship Id="rId5" Type="http://schemas.openxmlformats.org/officeDocument/2006/relationships/image" Target="../media/image17.pn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8.png"/><Relationship Id="rId9"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hyperlink" Target="mailto:dragisa.radovanovic@institutdedinje.org" TargetMode="External"/><Relationship Id="rId7" Type="http://schemas.openxmlformats.org/officeDocument/2006/relationships/image" Target="../media/image19.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
          <p:cNvPicPr preferRelativeResize="0"/>
          <p:nvPr/>
        </p:nvPicPr>
        <p:blipFill rotWithShape="1">
          <a:blip r:embed="rId3">
            <a:alphaModFix/>
          </a:blip>
          <a:srcRect b="0" l="0" r="0" t="0"/>
          <a:stretch/>
        </p:blipFill>
        <p:spPr>
          <a:xfrm>
            <a:off x="800622" y="165765"/>
            <a:ext cx="7542755" cy="5657066"/>
          </a:xfrm>
          <a:prstGeom prst="rect">
            <a:avLst/>
          </a:prstGeom>
          <a:noFill/>
          <a:ln>
            <a:noFill/>
          </a:ln>
        </p:spPr>
      </p:pic>
      <p:sp>
        <p:nvSpPr>
          <p:cNvPr id="88" name="Google Shape;88;p1"/>
          <p:cNvSpPr/>
          <p:nvPr/>
        </p:nvSpPr>
        <p:spPr>
          <a:xfrm>
            <a:off x="1807257" y="6235800"/>
            <a:ext cx="6336704" cy="4001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000">
                <a:solidFill>
                  <a:srgbClr val="7F7F7F"/>
                </a:solidFill>
                <a:latin typeface="Libre Franklin"/>
                <a:ea typeface="Libre Franklin"/>
                <a:cs typeface="Libre Franklin"/>
                <a:sym typeface="Libre Franklin"/>
              </a:rPr>
              <a:t>Institute for Cardiovascular Diseases “Dedinje” – Center of excellence</a:t>
            </a:r>
            <a:endParaRPr sz="1000">
              <a:solidFill>
                <a:srgbClr val="7F7F7F"/>
              </a:solidFill>
              <a:latin typeface="Libre Franklin"/>
              <a:ea typeface="Libre Franklin"/>
              <a:cs typeface="Libre Franklin"/>
              <a:sym typeface="Libre Franklin"/>
            </a:endParaRPr>
          </a:p>
          <a:p>
            <a:pPr indent="0" lvl="0" marL="0" marR="0" rtl="0" algn="ctr">
              <a:spcBef>
                <a:spcPts val="0"/>
              </a:spcBef>
              <a:spcAft>
                <a:spcPts val="0"/>
              </a:spcAft>
              <a:buNone/>
            </a:pPr>
            <a:r>
              <a:rPr i="1" lang="en-GB" sz="1000">
                <a:solidFill>
                  <a:srgbClr val="7F7F7F"/>
                </a:solidFill>
                <a:latin typeface="Libre Franklin"/>
                <a:ea typeface="Libre Franklin"/>
                <a:cs typeface="Libre Franklin"/>
                <a:sym typeface="Libre Franklin"/>
              </a:rPr>
              <a:t>Heroja Milana Tepića 1, Belgrade, Serbia </a:t>
            </a:r>
            <a:endParaRPr i="1" sz="1000">
              <a:solidFill>
                <a:srgbClr val="7F7F7F"/>
              </a:solidFill>
              <a:latin typeface="Libre Franklin"/>
              <a:ea typeface="Libre Franklin"/>
              <a:cs typeface="Libre Franklin"/>
              <a:sym typeface="Libre Franklin"/>
            </a:endParaRPr>
          </a:p>
        </p:txBody>
      </p:sp>
      <p:sp>
        <p:nvSpPr>
          <p:cNvPr id="89" name="Google Shape;89;p1"/>
          <p:cNvSpPr/>
          <p:nvPr/>
        </p:nvSpPr>
        <p:spPr>
          <a:xfrm>
            <a:off x="0" y="5839172"/>
            <a:ext cx="9144000" cy="72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
          <p:cNvSpPr/>
          <p:nvPr/>
        </p:nvSpPr>
        <p:spPr>
          <a:xfrm>
            <a:off x="0" y="422145"/>
            <a:ext cx="5076056" cy="2213899"/>
          </a:xfrm>
          <a:prstGeom prst="rect">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
          <p:cNvSpPr/>
          <p:nvPr/>
        </p:nvSpPr>
        <p:spPr>
          <a:xfrm>
            <a:off x="251520" y="450830"/>
            <a:ext cx="4824536" cy="14388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0784BD"/>
              </a:solidFill>
              <a:highlight>
                <a:srgbClr val="FFFF00"/>
              </a:highlight>
              <a:latin typeface="Libre Franklin Medium"/>
              <a:ea typeface="Libre Franklin Medium"/>
              <a:cs typeface="Libre Franklin Medium"/>
              <a:sym typeface="Libre Franklin Medium"/>
            </a:endParaRPr>
          </a:p>
          <a:p>
            <a:pPr indent="0" lvl="0" marL="0" marR="0" rtl="0" algn="l">
              <a:spcBef>
                <a:spcPts val="300"/>
              </a:spcBef>
              <a:spcAft>
                <a:spcPts val="0"/>
              </a:spcAft>
              <a:buNone/>
            </a:pPr>
            <a:r>
              <a:rPr i="1" lang="en-GB" sz="1800">
                <a:solidFill>
                  <a:srgbClr val="C00000"/>
                </a:solidFill>
                <a:latin typeface="Libre Franklin Medium"/>
                <a:ea typeface="Libre Franklin Medium"/>
                <a:cs typeface="Libre Franklin Medium"/>
                <a:sym typeface="Libre Franklin Medium"/>
              </a:rPr>
              <a:t>IKVBD for Horizon Europe - Work Programme 2025 - Health</a:t>
            </a:r>
            <a:endParaRPr b="1" i="1" sz="1400">
              <a:solidFill>
                <a:srgbClr val="C00000"/>
              </a:solidFill>
              <a:latin typeface="Libre Franklin"/>
              <a:ea typeface="Libre Franklin"/>
              <a:cs typeface="Libre Franklin"/>
              <a:sym typeface="Libre Franklin"/>
            </a:endParaRPr>
          </a:p>
          <a:p>
            <a:pPr indent="0" lvl="0" marL="0" marR="0" rtl="0" algn="l">
              <a:spcBef>
                <a:spcPts val="300"/>
              </a:spcBef>
              <a:spcAft>
                <a:spcPts val="0"/>
              </a:spcAft>
              <a:buNone/>
            </a:pPr>
            <a:r>
              <a:rPr b="1" i="1" lang="en-GB" sz="1400">
                <a:solidFill>
                  <a:srgbClr val="C00000"/>
                </a:solidFill>
                <a:latin typeface="Libre Franklin"/>
                <a:ea typeface="Libre Franklin"/>
                <a:cs typeface="Libre Franklin"/>
                <a:sym typeface="Libre Franklin"/>
              </a:rPr>
              <a:t>Dragiša Radovanović, MD</a:t>
            </a:r>
            <a:endParaRPr/>
          </a:p>
          <a:p>
            <a:pPr indent="0" lvl="0" marL="0" marR="0" rtl="0" algn="l">
              <a:spcBef>
                <a:spcPts val="300"/>
              </a:spcBef>
              <a:spcAft>
                <a:spcPts val="0"/>
              </a:spcAft>
              <a:buNone/>
            </a:pPr>
            <a:r>
              <a:rPr lang="en-GB" sz="1200">
                <a:solidFill>
                  <a:srgbClr val="003C5C"/>
                </a:solidFill>
                <a:latin typeface="Libre Franklin"/>
                <a:ea typeface="Libre Franklin"/>
                <a:cs typeface="Libre Franklin"/>
                <a:sym typeface="Libre Franklin"/>
              </a:rPr>
              <a:t>Institute for Cardiovascular Diseases “Dedinje” (IKVBD – SR)</a:t>
            </a:r>
            <a:endParaRPr/>
          </a:p>
        </p:txBody>
      </p:sp>
      <p:pic>
        <p:nvPicPr>
          <p:cNvPr descr="EU logo.jpg" id="92" name="Google Shape;92;p1"/>
          <p:cNvPicPr preferRelativeResize="0"/>
          <p:nvPr/>
        </p:nvPicPr>
        <p:blipFill rotWithShape="1">
          <a:blip r:embed="rId4">
            <a:alphaModFix/>
          </a:blip>
          <a:srcRect b="0" l="0" r="0" t="0"/>
          <a:stretch/>
        </p:blipFill>
        <p:spPr>
          <a:xfrm>
            <a:off x="4067944" y="486686"/>
            <a:ext cx="360382" cy="242166"/>
          </a:xfrm>
          <a:prstGeom prst="rect">
            <a:avLst/>
          </a:prstGeom>
          <a:noFill/>
          <a:ln>
            <a:noFill/>
          </a:ln>
        </p:spPr>
      </p:pic>
      <p:pic>
        <p:nvPicPr>
          <p:cNvPr id="93" name="Google Shape;93;p1"/>
          <p:cNvPicPr preferRelativeResize="0"/>
          <p:nvPr/>
        </p:nvPicPr>
        <p:blipFill rotWithShape="1">
          <a:blip r:embed="rId5">
            <a:alphaModFix/>
          </a:blip>
          <a:srcRect b="0" l="0" r="0" t="0"/>
          <a:stretch/>
        </p:blipFill>
        <p:spPr>
          <a:xfrm>
            <a:off x="4572000" y="485092"/>
            <a:ext cx="403609" cy="242166"/>
          </a:xfrm>
          <a:prstGeom prst="rect">
            <a:avLst/>
          </a:prstGeom>
          <a:noFill/>
          <a:ln cap="flat" cmpd="sng" w="9525">
            <a:solidFill>
              <a:schemeClr val="dk1"/>
            </a:solidFill>
            <a:prstDash val="solid"/>
            <a:round/>
            <a:headEnd len="sm" w="sm" type="none"/>
            <a:tailEnd len="sm" w="sm" type="none"/>
          </a:ln>
        </p:spPr>
      </p:pic>
      <p:pic>
        <p:nvPicPr>
          <p:cNvPr id="94" name="Google Shape;94;p1"/>
          <p:cNvPicPr preferRelativeResize="0"/>
          <p:nvPr/>
        </p:nvPicPr>
        <p:blipFill rotWithShape="1">
          <a:blip r:embed="rId6">
            <a:alphaModFix/>
          </a:blip>
          <a:srcRect b="0" l="0" r="0" t="0"/>
          <a:stretch/>
        </p:blipFill>
        <p:spPr>
          <a:xfrm>
            <a:off x="391846" y="457931"/>
            <a:ext cx="295894" cy="2964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831562" y="289544"/>
            <a:ext cx="7412844" cy="3189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700"/>
              <a:buFont typeface="Merriweather Sans"/>
              <a:buNone/>
            </a:pPr>
            <a:r>
              <a:rPr b="1" lang="en-GB" sz="2700">
                <a:solidFill>
                  <a:srgbClr val="C00000"/>
                </a:solidFill>
                <a:latin typeface="Merriweather Sans"/>
                <a:ea typeface="Merriweather Sans"/>
                <a:cs typeface="Merriweather Sans"/>
                <a:sym typeface="Merriweather Sans"/>
              </a:rPr>
              <a:t>WHO WE ARE</a:t>
            </a:r>
            <a:endParaRPr b="1" sz="2700">
              <a:solidFill>
                <a:srgbClr val="C00000"/>
              </a:solidFill>
              <a:latin typeface="Merriweather Sans"/>
              <a:ea typeface="Merriweather Sans"/>
              <a:cs typeface="Merriweather Sans"/>
              <a:sym typeface="Merriweather Sans"/>
            </a:endParaRPr>
          </a:p>
        </p:txBody>
      </p:sp>
      <p:pic>
        <p:nvPicPr>
          <p:cNvPr id="100" name="Google Shape;100;p2"/>
          <p:cNvPicPr preferRelativeResize="0"/>
          <p:nvPr/>
        </p:nvPicPr>
        <p:blipFill rotWithShape="1">
          <a:blip r:embed="rId3">
            <a:alphaModFix/>
          </a:blip>
          <a:srcRect b="0" l="0" r="0" t="0"/>
          <a:stretch/>
        </p:blipFill>
        <p:spPr>
          <a:xfrm>
            <a:off x="246945" y="188640"/>
            <a:ext cx="584617" cy="585788"/>
          </a:xfrm>
          <a:prstGeom prst="rect">
            <a:avLst/>
          </a:prstGeom>
          <a:noFill/>
          <a:ln>
            <a:noFill/>
          </a:ln>
        </p:spPr>
      </p:pic>
      <p:sp>
        <p:nvSpPr>
          <p:cNvPr id="101" name="Google Shape;101;p2"/>
          <p:cNvSpPr txBox="1"/>
          <p:nvPr/>
        </p:nvSpPr>
        <p:spPr>
          <a:xfrm>
            <a:off x="287168" y="947255"/>
            <a:ext cx="8501631" cy="92157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100"/>
              <a:buFont typeface="Rubik"/>
              <a:buNone/>
            </a:pPr>
            <a:r>
              <a:rPr b="1" lang="en-GB" sz="2100">
                <a:solidFill>
                  <a:srgbClr val="C00000"/>
                </a:solidFill>
                <a:latin typeface="Rubik"/>
                <a:ea typeface="Rubik"/>
                <a:cs typeface="Rubik"/>
                <a:sym typeface="Rubik"/>
              </a:rPr>
              <a:t>Dedinje Cardiovascular Institute (IKVBD), based in Belgrade (SR), is the largest university and cardiovascular Centre in South-Eastern Europe.</a:t>
            </a:r>
            <a:endParaRPr/>
          </a:p>
        </p:txBody>
      </p:sp>
      <p:grpSp>
        <p:nvGrpSpPr>
          <p:cNvPr id="102" name="Google Shape;102;p2"/>
          <p:cNvGrpSpPr/>
          <p:nvPr/>
        </p:nvGrpSpPr>
        <p:grpSpPr>
          <a:xfrm>
            <a:off x="6570319" y="4614602"/>
            <a:ext cx="585374" cy="807221"/>
            <a:chOff x="4796621" y="5056960"/>
            <a:chExt cx="1086163" cy="1439194"/>
          </a:xfrm>
        </p:grpSpPr>
        <p:sp>
          <p:nvSpPr>
            <p:cNvPr descr="{&quot;Key&quot;:&quot;italy&quot;,&quot;Name&quot;:&quot;Italy&quot;,&quot;Value&quot;:1.0,&quot;Formula&quot;:&quot;&quot;,&quot;Text&quot;:&quot;&quot;,&quot;OfficeApplication&quot;:1,&quot;HasValue&quot;:true}" id="103" name="Google Shape;103;p2"/>
            <p:cNvSpPr/>
            <p:nvPr/>
          </p:nvSpPr>
          <p:spPr>
            <a:xfrm>
              <a:off x="5274385" y="6330046"/>
              <a:ext cx="258391" cy="166108"/>
            </a:xfrm>
            <a:custGeom>
              <a:rect b="b" l="l" r="r" t="t"/>
              <a:pathLst>
                <a:path extrusionOk="0" h="72" w="112">
                  <a:moveTo>
                    <a:pt x="108" y="1"/>
                  </a:moveTo>
                  <a:lnTo>
                    <a:pt x="101" y="2"/>
                  </a:lnTo>
                  <a:lnTo>
                    <a:pt x="96" y="5"/>
                  </a:lnTo>
                  <a:lnTo>
                    <a:pt x="84" y="5"/>
                  </a:lnTo>
                  <a:lnTo>
                    <a:pt x="79" y="9"/>
                  </a:lnTo>
                  <a:lnTo>
                    <a:pt x="73" y="10"/>
                  </a:lnTo>
                  <a:lnTo>
                    <a:pt x="52" y="12"/>
                  </a:lnTo>
                  <a:lnTo>
                    <a:pt x="48" y="13"/>
                  </a:lnTo>
                  <a:lnTo>
                    <a:pt x="44" y="14"/>
                  </a:lnTo>
                  <a:lnTo>
                    <a:pt x="40" y="9"/>
                  </a:lnTo>
                  <a:lnTo>
                    <a:pt x="27" y="3"/>
                  </a:lnTo>
                  <a:lnTo>
                    <a:pt x="16" y="9"/>
                  </a:lnTo>
                  <a:lnTo>
                    <a:pt x="12" y="9"/>
                  </a:lnTo>
                  <a:lnTo>
                    <a:pt x="6" y="4"/>
                  </a:lnTo>
                  <a:lnTo>
                    <a:pt x="3" y="6"/>
                  </a:lnTo>
                  <a:lnTo>
                    <a:pt x="2" y="9"/>
                  </a:lnTo>
                  <a:lnTo>
                    <a:pt x="1" y="11"/>
                  </a:lnTo>
                  <a:lnTo>
                    <a:pt x="0" y="16"/>
                  </a:lnTo>
                  <a:lnTo>
                    <a:pt x="1" y="26"/>
                  </a:lnTo>
                  <a:lnTo>
                    <a:pt x="5" y="31"/>
                  </a:lnTo>
                  <a:lnTo>
                    <a:pt x="16" y="33"/>
                  </a:lnTo>
                  <a:lnTo>
                    <a:pt x="24" y="37"/>
                  </a:lnTo>
                  <a:lnTo>
                    <a:pt x="33" y="43"/>
                  </a:lnTo>
                  <a:lnTo>
                    <a:pt x="40" y="46"/>
                  </a:lnTo>
                  <a:lnTo>
                    <a:pt x="45" y="51"/>
                  </a:lnTo>
                  <a:lnTo>
                    <a:pt x="50" y="54"/>
                  </a:lnTo>
                  <a:lnTo>
                    <a:pt x="56" y="55"/>
                  </a:lnTo>
                  <a:lnTo>
                    <a:pt x="65" y="58"/>
                  </a:lnTo>
                  <a:lnTo>
                    <a:pt x="71" y="64"/>
                  </a:lnTo>
                  <a:lnTo>
                    <a:pt x="78" y="70"/>
                  </a:lnTo>
                  <a:lnTo>
                    <a:pt x="85" y="72"/>
                  </a:lnTo>
                  <a:lnTo>
                    <a:pt x="95" y="72"/>
                  </a:lnTo>
                  <a:lnTo>
                    <a:pt x="96" y="68"/>
                  </a:lnTo>
                  <a:lnTo>
                    <a:pt x="101" y="57"/>
                  </a:lnTo>
                  <a:lnTo>
                    <a:pt x="97" y="49"/>
                  </a:lnTo>
                  <a:lnTo>
                    <a:pt x="96" y="46"/>
                  </a:lnTo>
                  <a:lnTo>
                    <a:pt x="94" y="43"/>
                  </a:lnTo>
                  <a:lnTo>
                    <a:pt x="94" y="39"/>
                  </a:lnTo>
                  <a:lnTo>
                    <a:pt x="101" y="22"/>
                  </a:lnTo>
                  <a:lnTo>
                    <a:pt x="110" y="8"/>
                  </a:lnTo>
                  <a:lnTo>
                    <a:pt x="112" y="0"/>
                  </a:lnTo>
                  <a:lnTo>
                    <a:pt x="110" y="0"/>
                  </a:lnTo>
                  <a:lnTo>
                    <a:pt x="108" y="1"/>
                  </a:lnTo>
                  <a:close/>
                </a:path>
              </a:pathLst>
            </a:custGeom>
            <a:solidFill>
              <a:srgbClr val="D9D9D9"/>
            </a:solidFill>
            <a:ln cap="flat" cmpd="sng" w="9525">
              <a:solidFill>
                <a:srgbClr val="FFFFF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italy&quot;,&quot;Name&quot;:&quot;Italy&quot;,&quot;Value&quot;:1.0,&quot;Formula&quot;:&quot;&quot;,&quot;Text&quot;:&quot;&quot;,&quot;OfficeApplication&quot;:1,&quot;HasValue&quot;:true}" id="104" name="Google Shape;104;p2"/>
            <p:cNvSpPr/>
            <p:nvPr/>
          </p:nvSpPr>
          <p:spPr>
            <a:xfrm>
              <a:off x="4852119" y="5814605"/>
              <a:ext cx="126889" cy="265313"/>
            </a:xfrm>
            <a:custGeom>
              <a:rect b="b" l="l" r="r" t="t"/>
              <a:pathLst>
                <a:path extrusionOk="0" h="115" w="55">
                  <a:moveTo>
                    <a:pt x="52" y="29"/>
                  </a:moveTo>
                  <a:lnTo>
                    <a:pt x="49" y="16"/>
                  </a:lnTo>
                  <a:lnTo>
                    <a:pt x="46" y="8"/>
                  </a:lnTo>
                  <a:lnTo>
                    <a:pt x="43" y="6"/>
                  </a:lnTo>
                  <a:lnTo>
                    <a:pt x="40" y="4"/>
                  </a:lnTo>
                  <a:lnTo>
                    <a:pt x="34" y="0"/>
                  </a:lnTo>
                  <a:lnTo>
                    <a:pt x="29" y="7"/>
                  </a:lnTo>
                  <a:lnTo>
                    <a:pt x="26" y="8"/>
                  </a:lnTo>
                  <a:lnTo>
                    <a:pt x="12" y="21"/>
                  </a:lnTo>
                  <a:lnTo>
                    <a:pt x="6" y="22"/>
                  </a:lnTo>
                  <a:lnTo>
                    <a:pt x="0" y="17"/>
                  </a:lnTo>
                  <a:lnTo>
                    <a:pt x="0" y="18"/>
                  </a:lnTo>
                  <a:lnTo>
                    <a:pt x="0" y="32"/>
                  </a:lnTo>
                  <a:lnTo>
                    <a:pt x="2" y="35"/>
                  </a:lnTo>
                  <a:lnTo>
                    <a:pt x="4" y="35"/>
                  </a:lnTo>
                  <a:lnTo>
                    <a:pt x="6" y="37"/>
                  </a:lnTo>
                  <a:lnTo>
                    <a:pt x="7" y="42"/>
                  </a:lnTo>
                  <a:lnTo>
                    <a:pt x="10" y="46"/>
                  </a:lnTo>
                  <a:lnTo>
                    <a:pt x="10" y="54"/>
                  </a:lnTo>
                  <a:lnTo>
                    <a:pt x="9" y="58"/>
                  </a:lnTo>
                  <a:lnTo>
                    <a:pt x="10" y="65"/>
                  </a:lnTo>
                  <a:lnTo>
                    <a:pt x="12" y="67"/>
                  </a:lnTo>
                  <a:lnTo>
                    <a:pt x="11" y="71"/>
                  </a:lnTo>
                  <a:lnTo>
                    <a:pt x="9" y="73"/>
                  </a:lnTo>
                  <a:lnTo>
                    <a:pt x="6" y="87"/>
                  </a:lnTo>
                  <a:lnTo>
                    <a:pt x="9" y="92"/>
                  </a:lnTo>
                  <a:lnTo>
                    <a:pt x="9" y="96"/>
                  </a:lnTo>
                  <a:lnTo>
                    <a:pt x="10" y="101"/>
                  </a:lnTo>
                  <a:lnTo>
                    <a:pt x="17" y="112"/>
                  </a:lnTo>
                  <a:lnTo>
                    <a:pt x="21" y="115"/>
                  </a:lnTo>
                  <a:lnTo>
                    <a:pt x="26" y="113"/>
                  </a:lnTo>
                  <a:lnTo>
                    <a:pt x="30" y="110"/>
                  </a:lnTo>
                  <a:lnTo>
                    <a:pt x="34" y="103"/>
                  </a:lnTo>
                  <a:lnTo>
                    <a:pt x="37" y="100"/>
                  </a:lnTo>
                  <a:lnTo>
                    <a:pt x="46" y="102"/>
                  </a:lnTo>
                  <a:lnTo>
                    <a:pt x="50" y="99"/>
                  </a:lnTo>
                  <a:lnTo>
                    <a:pt x="50" y="96"/>
                  </a:lnTo>
                  <a:lnTo>
                    <a:pt x="52" y="91"/>
                  </a:lnTo>
                  <a:lnTo>
                    <a:pt x="52" y="74"/>
                  </a:lnTo>
                  <a:lnTo>
                    <a:pt x="52" y="53"/>
                  </a:lnTo>
                  <a:lnTo>
                    <a:pt x="55" y="42"/>
                  </a:lnTo>
                  <a:lnTo>
                    <a:pt x="52" y="29"/>
                  </a:lnTo>
                  <a:close/>
                </a:path>
              </a:pathLst>
            </a:custGeom>
            <a:solidFill>
              <a:srgbClr val="D9D9D9"/>
            </a:solidFill>
            <a:ln cap="flat" cmpd="sng" w="9525">
              <a:solidFill>
                <a:srgbClr val="FFFFF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italy&quot;,&quot;Name&quot;:&quot;Italy&quot;,&quot;Value&quot;:1.0,&quot;Formula&quot;:&quot;&quot;,&quot;Text&quot;:&quot;&quot;,&quot;OfficeApplication&quot;:1,&quot;HasValue&quot;:true}" id="105" name="Google Shape;105;p2"/>
            <p:cNvSpPr/>
            <p:nvPr/>
          </p:nvSpPr>
          <p:spPr>
            <a:xfrm>
              <a:off x="4796621" y="5056960"/>
              <a:ext cx="1086163" cy="1256192"/>
            </a:xfrm>
            <a:custGeom>
              <a:rect b="b" l="l" r="r" t="t"/>
              <a:pathLst>
                <a:path extrusionOk="0" h="450" w="428">
                  <a:moveTo>
                    <a:pt x="422" y="337"/>
                  </a:moveTo>
                  <a:lnTo>
                    <a:pt x="416" y="331"/>
                  </a:lnTo>
                  <a:lnTo>
                    <a:pt x="408" y="319"/>
                  </a:lnTo>
                  <a:lnTo>
                    <a:pt x="385" y="310"/>
                  </a:lnTo>
                  <a:lnTo>
                    <a:pt x="380" y="303"/>
                  </a:lnTo>
                  <a:lnTo>
                    <a:pt x="372" y="299"/>
                  </a:lnTo>
                  <a:lnTo>
                    <a:pt x="348" y="289"/>
                  </a:lnTo>
                  <a:lnTo>
                    <a:pt x="342" y="286"/>
                  </a:lnTo>
                  <a:lnTo>
                    <a:pt x="339" y="285"/>
                  </a:lnTo>
                  <a:lnTo>
                    <a:pt x="336" y="285"/>
                  </a:lnTo>
                  <a:lnTo>
                    <a:pt x="334" y="282"/>
                  </a:lnTo>
                  <a:lnTo>
                    <a:pt x="334" y="278"/>
                  </a:lnTo>
                  <a:lnTo>
                    <a:pt x="338" y="274"/>
                  </a:lnTo>
                  <a:lnTo>
                    <a:pt x="342" y="271"/>
                  </a:lnTo>
                  <a:lnTo>
                    <a:pt x="343" y="264"/>
                  </a:lnTo>
                  <a:lnTo>
                    <a:pt x="339" y="259"/>
                  </a:lnTo>
                  <a:lnTo>
                    <a:pt x="332" y="260"/>
                  </a:lnTo>
                  <a:lnTo>
                    <a:pt x="329" y="261"/>
                  </a:lnTo>
                  <a:lnTo>
                    <a:pt x="335" y="260"/>
                  </a:lnTo>
                  <a:lnTo>
                    <a:pt x="330" y="261"/>
                  </a:lnTo>
                  <a:lnTo>
                    <a:pt x="329" y="261"/>
                  </a:lnTo>
                  <a:lnTo>
                    <a:pt x="309" y="261"/>
                  </a:lnTo>
                  <a:lnTo>
                    <a:pt x="309" y="266"/>
                  </a:lnTo>
                  <a:lnTo>
                    <a:pt x="301" y="257"/>
                  </a:lnTo>
                  <a:lnTo>
                    <a:pt x="294" y="253"/>
                  </a:lnTo>
                  <a:lnTo>
                    <a:pt x="291" y="252"/>
                  </a:lnTo>
                  <a:lnTo>
                    <a:pt x="289" y="247"/>
                  </a:lnTo>
                  <a:lnTo>
                    <a:pt x="286" y="247"/>
                  </a:lnTo>
                  <a:lnTo>
                    <a:pt x="272" y="233"/>
                  </a:lnTo>
                  <a:lnTo>
                    <a:pt x="269" y="228"/>
                  </a:lnTo>
                  <a:lnTo>
                    <a:pt x="264" y="219"/>
                  </a:lnTo>
                  <a:lnTo>
                    <a:pt x="260" y="207"/>
                  </a:lnTo>
                  <a:lnTo>
                    <a:pt x="258" y="204"/>
                  </a:lnTo>
                  <a:lnTo>
                    <a:pt x="253" y="188"/>
                  </a:lnTo>
                  <a:lnTo>
                    <a:pt x="248" y="179"/>
                  </a:lnTo>
                  <a:lnTo>
                    <a:pt x="246" y="176"/>
                  </a:lnTo>
                  <a:lnTo>
                    <a:pt x="241" y="176"/>
                  </a:lnTo>
                  <a:lnTo>
                    <a:pt x="240" y="174"/>
                  </a:lnTo>
                  <a:lnTo>
                    <a:pt x="231" y="168"/>
                  </a:lnTo>
                  <a:lnTo>
                    <a:pt x="227" y="163"/>
                  </a:lnTo>
                  <a:lnTo>
                    <a:pt x="213" y="157"/>
                  </a:lnTo>
                  <a:lnTo>
                    <a:pt x="208" y="151"/>
                  </a:lnTo>
                  <a:lnTo>
                    <a:pt x="205" y="146"/>
                  </a:lnTo>
                  <a:lnTo>
                    <a:pt x="203" y="139"/>
                  </a:lnTo>
                  <a:lnTo>
                    <a:pt x="203" y="127"/>
                  </a:lnTo>
                  <a:lnTo>
                    <a:pt x="204" y="116"/>
                  </a:lnTo>
                  <a:lnTo>
                    <a:pt x="208" y="113"/>
                  </a:lnTo>
                  <a:lnTo>
                    <a:pt x="208" y="109"/>
                  </a:lnTo>
                  <a:lnTo>
                    <a:pt x="207" y="104"/>
                  </a:lnTo>
                  <a:lnTo>
                    <a:pt x="202" y="103"/>
                  </a:lnTo>
                  <a:lnTo>
                    <a:pt x="201" y="92"/>
                  </a:lnTo>
                  <a:lnTo>
                    <a:pt x="202" y="88"/>
                  </a:lnTo>
                  <a:lnTo>
                    <a:pt x="208" y="82"/>
                  </a:lnTo>
                  <a:lnTo>
                    <a:pt x="212" y="82"/>
                  </a:lnTo>
                  <a:lnTo>
                    <a:pt x="212" y="83"/>
                  </a:lnTo>
                  <a:lnTo>
                    <a:pt x="215" y="82"/>
                  </a:lnTo>
                  <a:lnTo>
                    <a:pt x="237" y="71"/>
                  </a:lnTo>
                  <a:lnTo>
                    <a:pt x="244" y="72"/>
                  </a:lnTo>
                  <a:lnTo>
                    <a:pt x="249" y="69"/>
                  </a:lnTo>
                  <a:lnTo>
                    <a:pt x="253" y="70"/>
                  </a:lnTo>
                  <a:lnTo>
                    <a:pt x="255" y="75"/>
                  </a:lnTo>
                  <a:lnTo>
                    <a:pt x="252" y="79"/>
                  </a:lnTo>
                  <a:lnTo>
                    <a:pt x="252" y="80"/>
                  </a:lnTo>
                  <a:lnTo>
                    <a:pt x="256" y="81"/>
                  </a:lnTo>
                  <a:lnTo>
                    <a:pt x="259" y="80"/>
                  </a:lnTo>
                  <a:lnTo>
                    <a:pt x="261" y="78"/>
                  </a:lnTo>
                  <a:lnTo>
                    <a:pt x="262" y="76"/>
                  </a:lnTo>
                  <a:lnTo>
                    <a:pt x="260" y="72"/>
                  </a:lnTo>
                  <a:lnTo>
                    <a:pt x="258" y="71"/>
                  </a:lnTo>
                  <a:lnTo>
                    <a:pt x="257" y="68"/>
                  </a:lnTo>
                  <a:lnTo>
                    <a:pt x="251" y="66"/>
                  </a:lnTo>
                  <a:lnTo>
                    <a:pt x="249" y="65"/>
                  </a:lnTo>
                  <a:lnTo>
                    <a:pt x="249" y="59"/>
                  </a:lnTo>
                  <a:lnTo>
                    <a:pt x="246" y="55"/>
                  </a:lnTo>
                  <a:lnTo>
                    <a:pt x="247" y="49"/>
                  </a:lnTo>
                  <a:lnTo>
                    <a:pt x="249" y="45"/>
                  </a:lnTo>
                  <a:lnTo>
                    <a:pt x="245" y="46"/>
                  </a:lnTo>
                  <a:lnTo>
                    <a:pt x="244" y="45"/>
                  </a:lnTo>
                  <a:lnTo>
                    <a:pt x="244" y="42"/>
                  </a:lnTo>
                  <a:lnTo>
                    <a:pt x="246" y="36"/>
                  </a:lnTo>
                  <a:lnTo>
                    <a:pt x="252" y="30"/>
                  </a:lnTo>
                  <a:lnTo>
                    <a:pt x="247" y="30"/>
                  </a:lnTo>
                  <a:lnTo>
                    <a:pt x="238" y="26"/>
                  </a:lnTo>
                  <a:lnTo>
                    <a:pt x="217" y="24"/>
                  </a:lnTo>
                  <a:lnTo>
                    <a:pt x="211" y="20"/>
                  </a:lnTo>
                  <a:lnTo>
                    <a:pt x="208" y="19"/>
                  </a:lnTo>
                  <a:lnTo>
                    <a:pt x="200" y="14"/>
                  </a:lnTo>
                  <a:lnTo>
                    <a:pt x="197" y="9"/>
                  </a:lnTo>
                  <a:lnTo>
                    <a:pt x="196" y="4"/>
                  </a:lnTo>
                  <a:lnTo>
                    <a:pt x="196" y="1"/>
                  </a:lnTo>
                  <a:lnTo>
                    <a:pt x="195" y="0"/>
                  </a:lnTo>
                  <a:lnTo>
                    <a:pt x="191" y="0"/>
                  </a:lnTo>
                  <a:lnTo>
                    <a:pt x="188" y="2"/>
                  </a:lnTo>
                  <a:lnTo>
                    <a:pt x="181" y="3"/>
                  </a:lnTo>
                  <a:lnTo>
                    <a:pt x="169" y="4"/>
                  </a:lnTo>
                  <a:lnTo>
                    <a:pt x="156" y="10"/>
                  </a:lnTo>
                  <a:lnTo>
                    <a:pt x="145" y="13"/>
                  </a:lnTo>
                  <a:lnTo>
                    <a:pt x="143" y="13"/>
                  </a:lnTo>
                  <a:lnTo>
                    <a:pt x="134" y="11"/>
                  </a:lnTo>
                  <a:lnTo>
                    <a:pt x="132" y="19"/>
                  </a:lnTo>
                  <a:lnTo>
                    <a:pt x="133" y="23"/>
                  </a:lnTo>
                  <a:lnTo>
                    <a:pt x="129" y="24"/>
                  </a:lnTo>
                  <a:lnTo>
                    <a:pt x="123" y="25"/>
                  </a:lnTo>
                  <a:lnTo>
                    <a:pt x="121" y="30"/>
                  </a:lnTo>
                  <a:lnTo>
                    <a:pt x="122" y="34"/>
                  </a:lnTo>
                  <a:lnTo>
                    <a:pt x="124" y="38"/>
                  </a:lnTo>
                  <a:lnTo>
                    <a:pt x="123" y="41"/>
                  </a:lnTo>
                  <a:lnTo>
                    <a:pt x="110" y="38"/>
                  </a:lnTo>
                  <a:lnTo>
                    <a:pt x="102" y="37"/>
                  </a:lnTo>
                  <a:lnTo>
                    <a:pt x="98" y="34"/>
                  </a:lnTo>
                  <a:lnTo>
                    <a:pt x="92" y="32"/>
                  </a:lnTo>
                  <a:lnTo>
                    <a:pt x="91" y="38"/>
                  </a:lnTo>
                  <a:lnTo>
                    <a:pt x="84" y="52"/>
                  </a:lnTo>
                  <a:lnTo>
                    <a:pt x="82" y="58"/>
                  </a:lnTo>
                  <a:lnTo>
                    <a:pt x="81" y="61"/>
                  </a:lnTo>
                  <a:lnTo>
                    <a:pt x="77" y="58"/>
                  </a:lnTo>
                  <a:lnTo>
                    <a:pt x="72" y="53"/>
                  </a:lnTo>
                  <a:lnTo>
                    <a:pt x="65" y="47"/>
                  </a:lnTo>
                  <a:lnTo>
                    <a:pt x="61" y="35"/>
                  </a:lnTo>
                  <a:lnTo>
                    <a:pt x="54" y="38"/>
                  </a:lnTo>
                  <a:lnTo>
                    <a:pt x="49" y="44"/>
                  </a:lnTo>
                  <a:lnTo>
                    <a:pt x="49" y="49"/>
                  </a:lnTo>
                  <a:lnTo>
                    <a:pt x="47" y="53"/>
                  </a:lnTo>
                  <a:lnTo>
                    <a:pt x="40" y="59"/>
                  </a:lnTo>
                  <a:lnTo>
                    <a:pt x="32" y="58"/>
                  </a:lnTo>
                  <a:lnTo>
                    <a:pt x="15" y="63"/>
                  </a:lnTo>
                  <a:lnTo>
                    <a:pt x="10" y="63"/>
                  </a:lnTo>
                  <a:lnTo>
                    <a:pt x="3" y="64"/>
                  </a:lnTo>
                  <a:lnTo>
                    <a:pt x="2" y="67"/>
                  </a:lnTo>
                  <a:lnTo>
                    <a:pt x="3" y="70"/>
                  </a:lnTo>
                  <a:lnTo>
                    <a:pt x="11" y="88"/>
                  </a:lnTo>
                  <a:lnTo>
                    <a:pt x="12" y="93"/>
                  </a:lnTo>
                  <a:lnTo>
                    <a:pt x="4" y="99"/>
                  </a:lnTo>
                  <a:lnTo>
                    <a:pt x="1" y="103"/>
                  </a:lnTo>
                  <a:lnTo>
                    <a:pt x="0" y="109"/>
                  </a:lnTo>
                  <a:lnTo>
                    <a:pt x="0" y="112"/>
                  </a:lnTo>
                  <a:lnTo>
                    <a:pt x="2" y="114"/>
                  </a:lnTo>
                  <a:lnTo>
                    <a:pt x="8" y="116"/>
                  </a:lnTo>
                  <a:lnTo>
                    <a:pt x="8" y="122"/>
                  </a:lnTo>
                  <a:lnTo>
                    <a:pt x="6" y="128"/>
                  </a:lnTo>
                  <a:lnTo>
                    <a:pt x="6" y="135"/>
                  </a:lnTo>
                  <a:lnTo>
                    <a:pt x="9" y="142"/>
                  </a:lnTo>
                  <a:lnTo>
                    <a:pt x="13" y="148"/>
                  </a:lnTo>
                  <a:lnTo>
                    <a:pt x="29" y="150"/>
                  </a:lnTo>
                  <a:lnTo>
                    <a:pt x="32" y="156"/>
                  </a:lnTo>
                  <a:lnTo>
                    <a:pt x="32" y="161"/>
                  </a:lnTo>
                  <a:lnTo>
                    <a:pt x="29" y="165"/>
                  </a:lnTo>
                  <a:lnTo>
                    <a:pt x="31" y="168"/>
                  </a:lnTo>
                  <a:lnTo>
                    <a:pt x="36" y="168"/>
                  </a:lnTo>
                  <a:lnTo>
                    <a:pt x="42" y="168"/>
                  </a:lnTo>
                  <a:lnTo>
                    <a:pt x="53" y="162"/>
                  </a:lnTo>
                  <a:lnTo>
                    <a:pt x="54" y="158"/>
                  </a:lnTo>
                  <a:lnTo>
                    <a:pt x="59" y="149"/>
                  </a:lnTo>
                  <a:lnTo>
                    <a:pt x="62" y="148"/>
                  </a:lnTo>
                  <a:lnTo>
                    <a:pt x="65" y="144"/>
                  </a:lnTo>
                  <a:lnTo>
                    <a:pt x="76" y="138"/>
                  </a:lnTo>
                  <a:lnTo>
                    <a:pt x="81" y="138"/>
                  </a:lnTo>
                  <a:lnTo>
                    <a:pt x="88" y="139"/>
                  </a:lnTo>
                  <a:lnTo>
                    <a:pt x="115" y="156"/>
                  </a:lnTo>
                  <a:lnTo>
                    <a:pt x="126" y="160"/>
                  </a:lnTo>
                  <a:lnTo>
                    <a:pt x="128" y="163"/>
                  </a:lnTo>
                  <a:lnTo>
                    <a:pt x="129" y="171"/>
                  </a:lnTo>
                  <a:lnTo>
                    <a:pt x="138" y="194"/>
                  </a:lnTo>
                  <a:lnTo>
                    <a:pt x="140" y="202"/>
                  </a:lnTo>
                  <a:lnTo>
                    <a:pt x="139" y="207"/>
                  </a:lnTo>
                  <a:lnTo>
                    <a:pt x="154" y="220"/>
                  </a:lnTo>
                  <a:lnTo>
                    <a:pt x="159" y="228"/>
                  </a:lnTo>
                  <a:lnTo>
                    <a:pt x="162" y="238"/>
                  </a:lnTo>
                  <a:lnTo>
                    <a:pt x="168" y="237"/>
                  </a:lnTo>
                  <a:lnTo>
                    <a:pt x="172" y="237"/>
                  </a:lnTo>
                  <a:lnTo>
                    <a:pt x="178" y="241"/>
                  </a:lnTo>
                  <a:lnTo>
                    <a:pt x="188" y="254"/>
                  </a:lnTo>
                  <a:lnTo>
                    <a:pt x="194" y="255"/>
                  </a:lnTo>
                  <a:lnTo>
                    <a:pt x="206" y="272"/>
                  </a:lnTo>
                  <a:lnTo>
                    <a:pt x="214" y="280"/>
                  </a:lnTo>
                  <a:lnTo>
                    <a:pt x="230" y="294"/>
                  </a:lnTo>
                  <a:lnTo>
                    <a:pt x="234" y="293"/>
                  </a:lnTo>
                  <a:lnTo>
                    <a:pt x="252" y="294"/>
                  </a:lnTo>
                  <a:lnTo>
                    <a:pt x="256" y="295"/>
                  </a:lnTo>
                  <a:lnTo>
                    <a:pt x="265" y="306"/>
                  </a:lnTo>
                  <a:lnTo>
                    <a:pt x="269" y="312"/>
                  </a:lnTo>
                  <a:lnTo>
                    <a:pt x="279" y="317"/>
                  </a:lnTo>
                  <a:lnTo>
                    <a:pt x="280" y="319"/>
                  </a:lnTo>
                  <a:lnTo>
                    <a:pt x="279" y="324"/>
                  </a:lnTo>
                  <a:lnTo>
                    <a:pt x="292" y="322"/>
                  </a:lnTo>
                  <a:lnTo>
                    <a:pt x="295" y="323"/>
                  </a:lnTo>
                  <a:lnTo>
                    <a:pt x="298" y="326"/>
                  </a:lnTo>
                  <a:lnTo>
                    <a:pt x="301" y="334"/>
                  </a:lnTo>
                  <a:lnTo>
                    <a:pt x="300" y="339"/>
                  </a:lnTo>
                  <a:lnTo>
                    <a:pt x="303" y="344"/>
                  </a:lnTo>
                  <a:lnTo>
                    <a:pt x="311" y="346"/>
                  </a:lnTo>
                  <a:lnTo>
                    <a:pt x="314" y="349"/>
                  </a:lnTo>
                  <a:lnTo>
                    <a:pt x="317" y="355"/>
                  </a:lnTo>
                  <a:lnTo>
                    <a:pt x="320" y="348"/>
                  </a:lnTo>
                  <a:lnTo>
                    <a:pt x="324" y="348"/>
                  </a:lnTo>
                  <a:lnTo>
                    <a:pt x="328" y="356"/>
                  </a:lnTo>
                  <a:lnTo>
                    <a:pt x="328" y="360"/>
                  </a:lnTo>
                  <a:lnTo>
                    <a:pt x="331" y="369"/>
                  </a:lnTo>
                  <a:lnTo>
                    <a:pt x="338" y="382"/>
                  </a:lnTo>
                  <a:lnTo>
                    <a:pt x="341" y="394"/>
                  </a:lnTo>
                  <a:lnTo>
                    <a:pt x="347" y="409"/>
                  </a:lnTo>
                  <a:lnTo>
                    <a:pt x="337" y="413"/>
                  </a:lnTo>
                  <a:lnTo>
                    <a:pt x="331" y="416"/>
                  </a:lnTo>
                  <a:lnTo>
                    <a:pt x="335" y="424"/>
                  </a:lnTo>
                  <a:lnTo>
                    <a:pt x="330" y="431"/>
                  </a:lnTo>
                  <a:lnTo>
                    <a:pt x="327" y="437"/>
                  </a:lnTo>
                  <a:lnTo>
                    <a:pt x="327" y="445"/>
                  </a:lnTo>
                  <a:lnTo>
                    <a:pt x="329" y="450"/>
                  </a:lnTo>
                  <a:lnTo>
                    <a:pt x="330" y="449"/>
                  </a:lnTo>
                  <a:lnTo>
                    <a:pt x="329" y="450"/>
                  </a:lnTo>
                  <a:lnTo>
                    <a:pt x="335" y="450"/>
                  </a:lnTo>
                  <a:lnTo>
                    <a:pt x="339" y="450"/>
                  </a:lnTo>
                  <a:lnTo>
                    <a:pt x="341" y="448"/>
                  </a:lnTo>
                  <a:lnTo>
                    <a:pt x="347" y="437"/>
                  </a:lnTo>
                  <a:lnTo>
                    <a:pt x="349" y="434"/>
                  </a:lnTo>
                  <a:lnTo>
                    <a:pt x="353" y="431"/>
                  </a:lnTo>
                  <a:lnTo>
                    <a:pt x="358" y="429"/>
                  </a:lnTo>
                  <a:lnTo>
                    <a:pt x="359" y="425"/>
                  </a:lnTo>
                  <a:lnTo>
                    <a:pt x="360" y="410"/>
                  </a:lnTo>
                  <a:lnTo>
                    <a:pt x="361" y="408"/>
                  </a:lnTo>
                  <a:lnTo>
                    <a:pt x="366" y="405"/>
                  </a:lnTo>
                  <a:lnTo>
                    <a:pt x="373" y="402"/>
                  </a:lnTo>
                  <a:lnTo>
                    <a:pt x="376" y="402"/>
                  </a:lnTo>
                  <a:lnTo>
                    <a:pt x="377" y="399"/>
                  </a:lnTo>
                  <a:lnTo>
                    <a:pt x="377" y="390"/>
                  </a:lnTo>
                  <a:lnTo>
                    <a:pt x="377" y="387"/>
                  </a:lnTo>
                  <a:lnTo>
                    <a:pt x="376" y="380"/>
                  </a:lnTo>
                  <a:lnTo>
                    <a:pt x="374" y="377"/>
                  </a:lnTo>
                  <a:lnTo>
                    <a:pt x="368" y="372"/>
                  </a:lnTo>
                  <a:lnTo>
                    <a:pt x="364" y="369"/>
                  </a:lnTo>
                  <a:lnTo>
                    <a:pt x="357" y="366"/>
                  </a:lnTo>
                  <a:lnTo>
                    <a:pt x="358" y="358"/>
                  </a:lnTo>
                  <a:lnTo>
                    <a:pt x="361" y="346"/>
                  </a:lnTo>
                  <a:lnTo>
                    <a:pt x="366" y="337"/>
                  </a:lnTo>
                  <a:lnTo>
                    <a:pt x="374" y="330"/>
                  </a:lnTo>
                  <a:lnTo>
                    <a:pt x="381" y="329"/>
                  </a:lnTo>
                  <a:lnTo>
                    <a:pt x="392" y="336"/>
                  </a:lnTo>
                  <a:lnTo>
                    <a:pt x="402" y="339"/>
                  </a:lnTo>
                  <a:lnTo>
                    <a:pt x="408" y="343"/>
                  </a:lnTo>
                  <a:lnTo>
                    <a:pt x="410" y="348"/>
                  </a:lnTo>
                  <a:lnTo>
                    <a:pt x="416" y="356"/>
                  </a:lnTo>
                  <a:lnTo>
                    <a:pt x="422" y="360"/>
                  </a:lnTo>
                  <a:lnTo>
                    <a:pt x="422" y="358"/>
                  </a:lnTo>
                  <a:lnTo>
                    <a:pt x="428" y="348"/>
                  </a:lnTo>
                  <a:lnTo>
                    <a:pt x="426" y="344"/>
                  </a:lnTo>
                  <a:lnTo>
                    <a:pt x="422" y="337"/>
                  </a:lnTo>
                  <a:close/>
                </a:path>
              </a:pathLst>
            </a:custGeom>
            <a:solidFill>
              <a:srgbClr val="D9D9D9"/>
            </a:solidFill>
            <a:ln cap="flat" cmpd="sng" w="9525">
              <a:solidFill>
                <a:srgbClr val="FFFFF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grpSp>
      <p:sp>
        <p:nvSpPr>
          <p:cNvPr descr="{&quot;Key&quot;:&quot;sweden&quot;,&quot;Name&quot;:&quot;Sweden&quot;,&quot;Value&quot;:1.0,&quot;Formula&quot;:&quot;&quot;,&quot;Text&quot;:&quot;&quot;,&quot;OfficeApplication&quot;:1,&quot;HasValue&quot;:true}" id="106" name="Google Shape;106;p2"/>
          <p:cNvSpPr/>
          <p:nvPr/>
        </p:nvSpPr>
        <p:spPr>
          <a:xfrm rot="-300000">
            <a:off x="6755692" y="2951972"/>
            <a:ext cx="403385" cy="960706"/>
          </a:xfrm>
          <a:custGeom>
            <a:rect b="b" l="l" r="r" t="t"/>
            <a:pathLst>
              <a:path extrusionOk="0" h="1087" w="475">
                <a:moveTo>
                  <a:pt x="463" y="274"/>
                </a:moveTo>
                <a:lnTo>
                  <a:pt x="461" y="261"/>
                </a:lnTo>
                <a:lnTo>
                  <a:pt x="464" y="249"/>
                </a:lnTo>
                <a:lnTo>
                  <a:pt x="470" y="240"/>
                </a:lnTo>
                <a:lnTo>
                  <a:pt x="470" y="234"/>
                </a:lnTo>
                <a:lnTo>
                  <a:pt x="470" y="225"/>
                </a:lnTo>
                <a:lnTo>
                  <a:pt x="456" y="196"/>
                </a:lnTo>
                <a:lnTo>
                  <a:pt x="454" y="185"/>
                </a:lnTo>
                <a:lnTo>
                  <a:pt x="459" y="171"/>
                </a:lnTo>
                <a:lnTo>
                  <a:pt x="458" y="162"/>
                </a:lnTo>
                <a:lnTo>
                  <a:pt x="454" y="157"/>
                </a:lnTo>
                <a:lnTo>
                  <a:pt x="453" y="147"/>
                </a:lnTo>
                <a:lnTo>
                  <a:pt x="453" y="133"/>
                </a:lnTo>
                <a:lnTo>
                  <a:pt x="454" y="123"/>
                </a:lnTo>
                <a:lnTo>
                  <a:pt x="458" y="115"/>
                </a:lnTo>
                <a:lnTo>
                  <a:pt x="455" y="110"/>
                </a:lnTo>
                <a:lnTo>
                  <a:pt x="435" y="72"/>
                </a:lnTo>
                <a:lnTo>
                  <a:pt x="422" y="61"/>
                </a:lnTo>
                <a:lnTo>
                  <a:pt x="398" y="54"/>
                </a:lnTo>
                <a:lnTo>
                  <a:pt x="379" y="33"/>
                </a:lnTo>
                <a:lnTo>
                  <a:pt x="351" y="3"/>
                </a:lnTo>
                <a:lnTo>
                  <a:pt x="349" y="0"/>
                </a:lnTo>
                <a:lnTo>
                  <a:pt x="348" y="0"/>
                </a:lnTo>
                <a:lnTo>
                  <a:pt x="332" y="0"/>
                </a:lnTo>
                <a:lnTo>
                  <a:pt x="329" y="2"/>
                </a:lnTo>
                <a:lnTo>
                  <a:pt x="329" y="8"/>
                </a:lnTo>
                <a:lnTo>
                  <a:pt x="332" y="12"/>
                </a:lnTo>
                <a:lnTo>
                  <a:pt x="334" y="18"/>
                </a:lnTo>
                <a:lnTo>
                  <a:pt x="332" y="25"/>
                </a:lnTo>
                <a:lnTo>
                  <a:pt x="329" y="28"/>
                </a:lnTo>
                <a:lnTo>
                  <a:pt x="327" y="38"/>
                </a:lnTo>
                <a:lnTo>
                  <a:pt x="324" y="46"/>
                </a:lnTo>
                <a:lnTo>
                  <a:pt x="324" y="52"/>
                </a:lnTo>
                <a:lnTo>
                  <a:pt x="330" y="59"/>
                </a:lnTo>
                <a:lnTo>
                  <a:pt x="326" y="64"/>
                </a:lnTo>
                <a:lnTo>
                  <a:pt x="320" y="65"/>
                </a:lnTo>
                <a:lnTo>
                  <a:pt x="292" y="55"/>
                </a:lnTo>
                <a:lnTo>
                  <a:pt x="271" y="53"/>
                </a:lnTo>
                <a:lnTo>
                  <a:pt x="264" y="54"/>
                </a:lnTo>
                <a:lnTo>
                  <a:pt x="261" y="56"/>
                </a:lnTo>
                <a:lnTo>
                  <a:pt x="258" y="63"/>
                </a:lnTo>
                <a:lnTo>
                  <a:pt x="259" y="78"/>
                </a:lnTo>
                <a:lnTo>
                  <a:pt x="258" y="85"/>
                </a:lnTo>
                <a:lnTo>
                  <a:pt x="254" y="99"/>
                </a:lnTo>
                <a:lnTo>
                  <a:pt x="249" y="110"/>
                </a:lnTo>
                <a:lnTo>
                  <a:pt x="246" y="109"/>
                </a:lnTo>
                <a:lnTo>
                  <a:pt x="239" y="100"/>
                </a:lnTo>
                <a:lnTo>
                  <a:pt x="231" y="96"/>
                </a:lnTo>
                <a:lnTo>
                  <a:pt x="223" y="98"/>
                </a:lnTo>
                <a:lnTo>
                  <a:pt x="211" y="111"/>
                </a:lnTo>
                <a:lnTo>
                  <a:pt x="205" y="118"/>
                </a:lnTo>
                <a:lnTo>
                  <a:pt x="202" y="130"/>
                </a:lnTo>
                <a:lnTo>
                  <a:pt x="201" y="139"/>
                </a:lnTo>
                <a:lnTo>
                  <a:pt x="197" y="145"/>
                </a:lnTo>
                <a:lnTo>
                  <a:pt x="188" y="156"/>
                </a:lnTo>
                <a:lnTo>
                  <a:pt x="185" y="166"/>
                </a:lnTo>
                <a:lnTo>
                  <a:pt x="194" y="180"/>
                </a:lnTo>
                <a:lnTo>
                  <a:pt x="195" y="189"/>
                </a:lnTo>
                <a:lnTo>
                  <a:pt x="194" y="194"/>
                </a:lnTo>
                <a:lnTo>
                  <a:pt x="190" y="202"/>
                </a:lnTo>
                <a:lnTo>
                  <a:pt x="181" y="212"/>
                </a:lnTo>
                <a:lnTo>
                  <a:pt x="177" y="221"/>
                </a:lnTo>
                <a:lnTo>
                  <a:pt x="161" y="242"/>
                </a:lnTo>
                <a:lnTo>
                  <a:pt x="157" y="251"/>
                </a:lnTo>
                <a:lnTo>
                  <a:pt x="156" y="265"/>
                </a:lnTo>
                <a:lnTo>
                  <a:pt x="152" y="273"/>
                </a:lnTo>
                <a:lnTo>
                  <a:pt x="140" y="282"/>
                </a:lnTo>
                <a:lnTo>
                  <a:pt x="133" y="282"/>
                </a:lnTo>
                <a:lnTo>
                  <a:pt x="128" y="285"/>
                </a:lnTo>
                <a:lnTo>
                  <a:pt x="129" y="295"/>
                </a:lnTo>
                <a:lnTo>
                  <a:pt x="129" y="309"/>
                </a:lnTo>
                <a:lnTo>
                  <a:pt x="128" y="328"/>
                </a:lnTo>
                <a:lnTo>
                  <a:pt x="123" y="362"/>
                </a:lnTo>
                <a:lnTo>
                  <a:pt x="112" y="386"/>
                </a:lnTo>
                <a:lnTo>
                  <a:pt x="99" y="407"/>
                </a:lnTo>
                <a:lnTo>
                  <a:pt x="99" y="414"/>
                </a:lnTo>
                <a:lnTo>
                  <a:pt x="108" y="424"/>
                </a:lnTo>
                <a:lnTo>
                  <a:pt x="113" y="432"/>
                </a:lnTo>
                <a:lnTo>
                  <a:pt x="113" y="445"/>
                </a:lnTo>
                <a:lnTo>
                  <a:pt x="111" y="453"/>
                </a:lnTo>
                <a:lnTo>
                  <a:pt x="104" y="461"/>
                </a:lnTo>
                <a:lnTo>
                  <a:pt x="95" y="461"/>
                </a:lnTo>
                <a:lnTo>
                  <a:pt x="83" y="457"/>
                </a:lnTo>
                <a:lnTo>
                  <a:pt x="69" y="462"/>
                </a:lnTo>
                <a:lnTo>
                  <a:pt x="58" y="469"/>
                </a:lnTo>
                <a:lnTo>
                  <a:pt x="42" y="489"/>
                </a:lnTo>
                <a:lnTo>
                  <a:pt x="37" y="500"/>
                </a:lnTo>
                <a:lnTo>
                  <a:pt x="35" y="512"/>
                </a:lnTo>
                <a:lnTo>
                  <a:pt x="37" y="524"/>
                </a:lnTo>
                <a:lnTo>
                  <a:pt x="42" y="534"/>
                </a:lnTo>
                <a:lnTo>
                  <a:pt x="45" y="537"/>
                </a:lnTo>
                <a:lnTo>
                  <a:pt x="40" y="544"/>
                </a:lnTo>
                <a:lnTo>
                  <a:pt x="39" y="552"/>
                </a:lnTo>
                <a:lnTo>
                  <a:pt x="37" y="558"/>
                </a:lnTo>
                <a:lnTo>
                  <a:pt x="37" y="571"/>
                </a:lnTo>
                <a:lnTo>
                  <a:pt x="35" y="577"/>
                </a:lnTo>
                <a:lnTo>
                  <a:pt x="35" y="586"/>
                </a:lnTo>
                <a:lnTo>
                  <a:pt x="37" y="587"/>
                </a:lnTo>
                <a:lnTo>
                  <a:pt x="40" y="596"/>
                </a:lnTo>
                <a:lnTo>
                  <a:pt x="39" y="625"/>
                </a:lnTo>
                <a:lnTo>
                  <a:pt x="40" y="639"/>
                </a:lnTo>
                <a:lnTo>
                  <a:pt x="46" y="649"/>
                </a:lnTo>
                <a:lnTo>
                  <a:pt x="59" y="659"/>
                </a:lnTo>
                <a:lnTo>
                  <a:pt x="61" y="673"/>
                </a:lnTo>
                <a:lnTo>
                  <a:pt x="58" y="685"/>
                </a:lnTo>
                <a:lnTo>
                  <a:pt x="50" y="693"/>
                </a:lnTo>
                <a:lnTo>
                  <a:pt x="42" y="696"/>
                </a:lnTo>
                <a:lnTo>
                  <a:pt x="39" y="701"/>
                </a:lnTo>
                <a:lnTo>
                  <a:pt x="46" y="709"/>
                </a:lnTo>
                <a:lnTo>
                  <a:pt x="51" y="731"/>
                </a:lnTo>
                <a:lnTo>
                  <a:pt x="46" y="751"/>
                </a:lnTo>
                <a:lnTo>
                  <a:pt x="49" y="756"/>
                </a:lnTo>
                <a:lnTo>
                  <a:pt x="48" y="766"/>
                </a:lnTo>
                <a:lnTo>
                  <a:pt x="45" y="774"/>
                </a:lnTo>
                <a:lnTo>
                  <a:pt x="26" y="780"/>
                </a:lnTo>
                <a:lnTo>
                  <a:pt x="26" y="790"/>
                </a:lnTo>
                <a:lnTo>
                  <a:pt x="17" y="805"/>
                </a:lnTo>
                <a:lnTo>
                  <a:pt x="18" y="814"/>
                </a:lnTo>
                <a:lnTo>
                  <a:pt x="22" y="823"/>
                </a:lnTo>
                <a:lnTo>
                  <a:pt x="16" y="848"/>
                </a:lnTo>
                <a:lnTo>
                  <a:pt x="11" y="852"/>
                </a:lnTo>
                <a:lnTo>
                  <a:pt x="9" y="846"/>
                </a:lnTo>
                <a:lnTo>
                  <a:pt x="6" y="855"/>
                </a:lnTo>
                <a:lnTo>
                  <a:pt x="6" y="840"/>
                </a:lnTo>
                <a:lnTo>
                  <a:pt x="4" y="837"/>
                </a:lnTo>
                <a:lnTo>
                  <a:pt x="0" y="846"/>
                </a:lnTo>
                <a:lnTo>
                  <a:pt x="0" y="853"/>
                </a:lnTo>
                <a:lnTo>
                  <a:pt x="4" y="880"/>
                </a:lnTo>
                <a:lnTo>
                  <a:pt x="5" y="883"/>
                </a:lnTo>
                <a:lnTo>
                  <a:pt x="9" y="885"/>
                </a:lnTo>
                <a:lnTo>
                  <a:pt x="10" y="887"/>
                </a:lnTo>
                <a:lnTo>
                  <a:pt x="10" y="892"/>
                </a:lnTo>
                <a:lnTo>
                  <a:pt x="9" y="894"/>
                </a:lnTo>
                <a:lnTo>
                  <a:pt x="13" y="890"/>
                </a:lnTo>
                <a:lnTo>
                  <a:pt x="14" y="885"/>
                </a:lnTo>
                <a:lnTo>
                  <a:pt x="17" y="888"/>
                </a:lnTo>
                <a:lnTo>
                  <a:pt x="15" y="894"/>
                </a:lnTo>
                <a:lnTo>
                  <a:pt x="17" y="894"/>
                </a:lnTo>
                <a:lnTo>
                  <a:pt x="20" y="895"/>
                </a:lnTo>
                <a:lnTo>
                  <a:pt x="16" y="898"/>
                </a:lnTo>
                <a:lnTo>
                  <a:pt x="12" y="904"/>
                </a:lnTo>
                <a:lnTo>
                  <a:pt x="22" y="909"/>
                </a:lnTo>
                <a:lnTo>
                  <a:pt x="24" y="915"/>
                </a:lnTo>
                <a:lnTo>
                  <a:pt x="22" y="926"/>
                </a:lnTo>
                <a:lnTo>
                  <a:pt x="29" y="924"/>
                </a:lnTo>
                <a:lnTo>
                  <a:pt x="31" y="932"/>
                </a:lnTo>
                <a:lnTo>
                  <a:pt x="26" y="938"/>
                </a:lnTo>
                <a:lnTo>
                  <a:pt x="28" y="948"/>
                </a:lnTo>
                <a:lnTo>
                  <a:pt x="27" y="956"/>
                </a:lnTo>
                <a:lnTo>
                  <a:pt x="33" y="956"/>
                </a:lnTo>
                <a:lnTo>
                  <a:pt x="36" y="964"/>
                </a:lnTo>
                <a:lnTo>
                  <a:pt x="38" y="972"/>
                </a:lnTo>
                <a:lnTo>
                  <a:pt x="42" y="984"/>
                </a:lnTo>
                <a:lnTo>
                  <a:pt x="49" y="992"/>
                </a:lnTo>
                <a:lnTo>
                  <a:pt x="53" y="1000"/>
                </a:lnTo>
                <a:lnTo>
                  <a:pt x="60" y="1004"/>
                </a:lnTo>
                <a:lnTo>
                  <a:pt x="66" y="1010"/>
                </a:lnTo>
                <a:lnTo>
                  <a:pt x="66" y="1016"/>
                </a:lnTo>
                <a:lnTo>
                  <a:pt x="61" y="1018"/>
                </a:lnTo>
                <a:lnTo>
                  <a:pt x="56" y="1018"/>
                </a:lnTo>
                <a:lnTo>
                  <a:pt x="55" y="1020"/>
                </a:lnTo>
                <a:lnTo>
                  <a:pt x="60" y="1031"/>
                </a:lnTo>
                <a:lnTo>
                  <a:pt x="55" y="1030"/>
                </a:lnTo>
                <a:lnTo>
                  <a:pt x="50" y="1028"/>
                </a:lnTo>
                <a:lnTo>
                  <a:pt x="50" y="1032"/>
                </a:lnTo>
                <a:lnTo>
                  <a:pt x="60" y="1055"/>
                </a:lnTo>
                <a:lnTo>
                  <a:pt x="66" y="1063"/>
                </a:lnTo>
                <a:lnTo>
                  <a:pt x="68" y="1070"/>
                </a:lnTo>
                <a:lnTo>
                  <a:pt x="66" y="1073"/>
                </a:lnTo>
                <a:lnTo>
                  <a:pt x="66" y="1081"/>
                </a:lnTo>
                <a:lnTo>
                  <a:pt x="63" y="1082"/>
                </a:lnTo>
                <a:lnTo>
                  <a:pt x="62" y="1085"/>
                </a:lnTo>
                <a:lnTo>
                  <a:pt x="71" y="1084"/>
                </a:lnTo>
                <a:lnTo>
                  <a:pt x="79" y="1087"/>
                </a:lnTo>
                <a:lnTo>
                  <a:pt x="91" y="1082"/>
                </a:lnTo>
                <a:lnTo>
                  <a:pt x="102" y="1082"/>
                </a:lnTo>
                <a:lnTo>
                  <a:pt x="108" y="1085"/>
                </a:lnTo>
                <a:lnTo>
                  <a:pt x="112" y="1082"/>
                </a:lnTo>
                <a:lnTo>
                  <a:pt x="115" y="1073"/>
                </a:lnTo>
                <a:lnTo>
                  <a:pt x="113" y="1059"/>
                </a:lnTo>
                <a:lnTo>
                  <a:pt x="116" y="1050"/>
                </a:lnTo>
                <a:lnTo>
                  <a:pt x="119" y="1042"/>
                </a:lnTo>
                <a:lnTo>
                  <a:pt x="126" y="1044"/>
                </a:lnTo>
                <a:lnTo>
                  <a:pt x="129" y="1038"/>
                </a:lnTo>
                <a:lnTo>
                  <a:pt x="136" y="1033"/>
                </a:lnTo>
                <a:lnTo>
                  <a:pt x="146" y="1033"/>
                </a:lnTo>
                <a:lnTo>
                  <a:pt x="151" y="1036"/>
                </a:lnTo>
                <a:lnTo>
                  <a:pt x="159" y="1033"/>
                </a:lnTo>
                <a:lnTo>
                  <a:pt x="167" y="1036"/>
                </a:lnTo>
                <a:lnTo>
                  <a:pt x="174" y="1036"/>
                </a:lnTo>
                <a:lnTo>
                  <a:pt x="178" y="1024"/>
                </a:lnTo>
                <a:lnTo>
                  <a:pt x="183" y="1008"/>
                </a:lnTo>
                <a:lnTo>
                  <a:pt x="190" y="997"/>
                </a:lnTo>
                <a:lnTo>
                  <a:pt x="191" y="983"/>
                </a:lnTo>
                <a:lnTo>
                  <a:pt x="193" y="974"/>
                </a:lnTo>
                <a:lnTo>
                  <a:pt x="193" y="966"/>
                </a:lnTo>
                <a:lnTo>
                  <a:pt x="195" y="958"/>
                </a:lnTo>
                <a:lnTo>
                  <a:pt x="199" y="950"/>
                </a:lnTo>
                <a:lnTo>
                  <a:pt x="199" y="944"/>
                </a:lnTo>
                <a:lnTo>
                  <a:pt x="195" y="939"/>
                </a:lnTo>
                <a:lnTo>
                  <a:pt x="200" y="932"/>
                </a:lnTo>
                <a:lnTo>
                  <a:pt x="199" y="926"/>
                </a:lnTo>
                <a:lnTo>
                  <a:pt x="195" y="922"/>
                </a:lnTo>
                <a:lnTo>
                  <a:pt x="194" y="918"/>
                </a:lnTo>
                <a:lnTo>
                  <a:pt x="195" y="915"/>
                </a:lnTo>
                <a:lnTo>
                  <a:pt x="200" y="917"/>
                </a:lnTo>
                <a:lnTo>
                  <a:pt x="203" y="917"/>
                </a:lnTo>
                <a:lnTo>
                  <a:pt x="201" y="913"/>
                </a:lnTo>
                <a:lnTo>
                  <a:pt x="201" y="910"/>
                </a:lnTo>
                <a:lnTo>
                  <a:pt x="203" y="906"/>
                </a:lnTo>
                <a:lnTo>
                  <a:pt x="203" y="903"/>
                </a:lnTo>
                <a:lnTo>
                  <a:pt x="204" y="891"/>
                </a:lnTo>
                <a:lnTo>
                  <a:pt x="203" y="888"/>
                </a:lnTo>
                <a:lnTo>
                  <a:pt x="199" y="883"/>
                </a:lnTo>
                <a:lnTo>
                  <a:pt x="192" y="880"/>
                </a:lnTo>
                <a:lnTo>
                  <a:pt x="193" y="880"/>
                </a:lnTo>
                <a:lnTo>
                  <a:pt x="200" y="882"/>
                </a:lnTo>
                <a:lnTo>
                  <a:pt x="205" y="881"/>
                </a:lnTo>
                <a:lnTo>
                  <a:pt x="207" y="878"/>
                </a:lnTo>
                <a:lnTo>
                  <a:pt x="201" y="872"/>
                </a:lnTo>
                <a:lnTo>
                  <a:pt x="182" y="869"/>
                </a:lnTo>
                <a:lnTo>
                  <a:pt x="183" y="867"/>
                </a:lnTo>
                <a:lnTo>
                  <a:pt x="199" y="866"/>
                </a:lnTo>
                <a:lnTo>
                  <a:pt x="207" y="868"/>
                </a:lnTo>
                <a:lnTo>
                  <a:pt x="212" y="866"/>
                </a:lnTo>
                <a:lnTo>
                  <a:pt x="213" y="860"/>
                </a:lnTo>
                <a:lnTo>
                  <a:pt x="222" y="859"/>
                </a:lnTo>
                <a:lnTo>
                  <a:pt x="229" y="852"/>
                </a:lnTo>
                <a:lnTo>
                  <a:pt x="234" y="847"/>
                </a:lnTo>
                <a:lnTo>
                  <a:pt x="234" y="840"/>
                </a:lnTo>
                <a:lnTo>
                  <a:pt x="238" y="841"/>
                </a:lnTo>
                <a:lnTo>
                  <a:pt x="238" y="849"/>
                </a:lnTo>
                <a:lnTo>
                  <a:pt x="247" y="848"/>
                </a:lnTo>
                <a:lnTo>
                  <a:pt x="251" y="840"/>
                </a:lnTo>
                <a:lnTo>
                  <a:pt x="261" y="832"/>
                </a:lnTo>
                <a:lnTo>
                  <a:pt x="259" y="823"/>
                </a:lnTo>
                <a:lnTo>
                  <a:pt x="262" y="826"/>
                </a:lnTo>
                <a:lnTo>
                  <a:pt x="267" y="826"/>
                </a:lnTo>
                <a:lnTo>
                  <a:pt x="267" y="822"/>
                </a:lnTo>
                <a:lnTo>
                  <a:pt x="270" y="820"/>
                </a:lnTo>
                <a:lnTo>
                  <a:pt x="270" y="817"/>
                </a:lnTo>
                <a:lnTo>
                  <a:pt x="235" y="823"/>
                </a:lnTo>
                <a:lnTo>
                  <a:pt x="227" y="822"/>
                </a:lnTo>
                <a:lnTo>
                  <a:pt x="224" y="824"/>
                </a:lnTo>
                <a:lnTo>
                  <a:pt x="222" y="820"/>
                </a:lnTo>
                <a:lnTo>
                  <a:pt x="218" y="817"/>
                </a:lnTo>
                <a:lnTo>
                  <a:pt x="202" y="810"/>
                </a:lnTo>
                <a:lnTo>
                  <a:pt x="193" y="811"/>
                </a:lnTo>
                <a:lnTo>
                  <a:pt x="189" y="809"/>
                </a:lnTo>
                <a:lnTo>
                  <a:pt x="193" y="807"/>
                </a:lnTo>
                <a:lnTo>
                  <a:pt x="195" y="802"/>
                </a:lnTo>
                <a:lnTo>
                  <a:pt x="200" y="803"/>
                </a:lnTo>
                <a:lnTo>
                  <a:pt x="205" y="802"/>
                </a:lnTo>
                <a:lnTo>
                  <a:pt x="213" y="803"/>
                </a:lnTo>
                <a:lnTo>
                  <a:pt x="214" y="802"/>
                </a:lnTo>
                <a:lnTo>
                  <a:pt x="220" y="809"/>
                </a:lnTo>
                <a:lnTo>
                  <a:pt x="225" y="807"/>
                </a:lnTo>
                <a:lnTo>
                  <a:pt x="225" y="805"/>
                </a:lnTo>
                <a:lnTo>
                  <a:pt x="229" y="808"/>
                </a:lnTo>
                <a:lnTo>
                  <a:pt x="235" y="810"/>
                </a:lnTo>
                <a:lnTo>
                  <a:pt x="237" y="806"/>
                </a:lnTo>
                <a:lnTo>
                  <a:pt x="239" y="808"/>
                </a:lnTo>
                <a:lnTo>
                  <a:pt x="241" y="814"/>
                </a:lnTo>
                <a:lnTo>
                  <a:pt x="247" y="817"/>
                </a:lnTo>
                <a:lnTo>
                  <a:pt x="268" y="806"/>
                </a:lnTo>
                <a:lnTo>
                  <a:pt x="275" y="794"/>
                </a:lnTo>
                <a:lnTo>
                  <a:pt x="279" y="790"/>
                </a:lnTo>
                <a:lnTo>
                  <a:pt x="281" y="779"/>
                </a:lnTo>
                <a:lnTo>
                  <a:pt x="276" y="770"/>
                </a:lnTo>
                <a:lnTo>
                  <a:pt x="269" y="763"/>
                </a:lnTo>
                <a:lnTo>
                  <a:pt x="262" y="753"/>
                </a:lnTo>
                <a:lnTo>
                  <a:pt x="268" y="753"/>
                </a:lnTo>
                <a:lnTo>
                  <a:pt x="268" y="751"/>
                </a:lnTo>
                <a:lnTo>
                  <a:pt x="252" y="743"/>
                </a:lnTo>
                <a:lnTo>
                  <a:pt x="252" y="738"/>
                </a:lnTo>
                <a:lnTo>
                  <a:pt x="249" y="731"/>
                </a:lnTo>
                <a:lnTo>
                  <a:pt x="238" y="732"/>
                </a:lnTo>
                <a:lnTo>
                  <a:pt x="235" y="729"/>
                </a:lnTo>
                <a:lnTo>
                  <a:pt x="234" y="726"/>
                </a:lnTo>
                <a:lnTo>
                  <a:pt x="231" y="725"/>
                </a:lnTo>
                <a:lnTo>
                  <a:pt x="231" y="728"/>
                </a:lnTo>
                <a:lnTo>
                  <a:pt x="227" y="740"/>
                </a:lnTo>
                <a:lnTo>
                  <a:pt x="222" y="748"/>
                </a:lnTo>
                <a:lnTo>
                  <a:pt x="209" y="757"/>
                </a:lnTo>
                <a:lnTo>
                  <a:pt x="205" y="761"/>
                </a:lnTo>
                <a:lnTo>
                  <a:pt x="199" y="761"/>
                </a:lnTo>
                <a:lnTo>
                  <a:pt x="191" y="763"/>
                </a:lnTo>
                <a:lnTo>
                  <a:pt x="186" y="761"/>
                </a:lnTo>
                <a:lnTo>
                  <a:pt x="192" y="757"/>
                </a:lnTo>
                <a:lnTo>
                  <a:pt x="200" y="755"/>
                </a:lnTo>
                <a:lnTo>
                  <a:pt x="205" y="750"/>
                </a:lnTo>
                <a:lnTo>
                  <a:pt x="212" y="747"/>
                </a:lnTo>
                <a:lnTo>
                  <a:pt x="224" y="737"/>
                </a:lnTo>
                <a:lnTo>
                  <a:pt x="226" y="730"/>
                </a:lnTo>
                <a:lnTo>
                  <a:pt x="226" y="721"/>
                </a:lnTo>
                <a:lnTo>
                  <a:pt x="219" y="720"/>
                </a:lnTo>
                <a:lnTo>
                  <a:pt x="223" y="715"/>
                </a:lnTo>
                <a:lnTo>
                  <a:pt x="223" y="708"/>
                </a:lnTo>
                <a:lnTo>
                  <a:pt x="220" y="703"/>
                </a:lnTo>
                <a:lnTo>
                  <a:pt x="218" y="684"/>
                </a:lnTo>
                <a:lnTo>
                  <a:pt x="219" y="672"/>
                </a:lnTo>
                <a:lnTo>
                  <a:pt x="216" y="657"/>
                </a:lnTo>
                <a:lnTo>
                  <a:pt x="217" y="652"/>
                </a:lnTo>
                <a:lnTo>
                  <a:pt x="219" y="647"/>
                </a:lnTo>
                <a:lnTo>
                  <a:pt x="218" y="644"/>
                </a:lnTo>
                <a:lnTo>
                  <a:pt x="228" y="649"/>
                </a:lnTo>
                <a:lnTo>
                  <a:pt x="229" y="644"/>
                </a:lnTo>
                <a:lnTo>
                  <a:pt x="226" y="628"/>
                </a:lnTo>
                <a:lnTo>
                  <a:pt x="229" y="615"/>
                </a:lnTo>
                <a:lnTo>
                  <a:pt x="233" y="603"/>
                </a:lnTo>
                <a:lnTo>
                  <a:pt x="228" y="596"/>
                </a:lnTo>
                <a:lnTo>
                  <a:pt x="226" y="591"/>
                </a:lnTo>
                <a:lnTo>
                  <a:pt x="226" y="581"/>
                </a:lnTo>
                <a:lnTo>
                  <a:pt x="237" y="588"/>
                </a:lnTo>
                <a:lnTo>
                  <a:pt x="238" y="586"/>
                </a:lnTo>
                <a:lnTo>
                  <a:pt x="240" y="583"/>
                </a:lnTo>
                <a:lnTo>
                  <a:pt x="245" y="578"/>
                </a:lnTo>
                <a:lnTo>
                  <a:pt x="245" y="576"/>
                </a:lnTo>
                <a:lnTo>
                  <a:pt x="244" y="573"/>
                </a:lnTo>
                <a:lnTo>
                  <a:pt x="246" y="563"/>
                </a:lnTo>
                <a:lnTo>
                  <a:pt x="242" y="556"/>
                </a:lnTo>
                <a:lnTo>
                  <a:pt x="244" y="550"/>
                </a:lnTo>
                <a:lnTo>
                  <a:pt x="245" y="557"/>
                </a:lnTo>
                <a:lnTo>
                  <a:pt x="251" y="561"/>
                </a:lnTo>
                <a:lnTo>
                  <a:pt x="253" y="560"/>
                </a:lnTo>
                <a:lnTo>
                  <a:pt x="257" y="554"/>
                </a:lnTo>
                <a:lnTo>
                  <a:pt x="261" y="557"/>
                </a:lnTo>
                <a:lnTo>
                  <a:pt x="262" y="552"/>
                </a:lnTo>
                <a:lnTo>
                  <a:pt x="264" y="548"/>
                </a:lnTo>
                <a:lnTo>
                  <a:pt x="257" y="544"/>
                </a:lnTo>
                <a:lnTo>
                  <a:pt x="262" y="545"/>
                </a:lnTo>
                <a:lnTo>
                  <a:pt x="268" y="541"/>
                </a:lnTo>
                <a:lnTo>
                  <a:pt x="268" y="538"/>
                </a:lnTo>
                <a:lnTo>
                  <a:pt x="273" y="535"/>
                </a:lnTo>
                <a:lnTo>
                  <a:pt x="273" y="529"/>
                </a:lnTo>
                <a:lnTo>
                  <a:pt x="278" y="527"/>
                </a:lnTo>
                <a:lnTo>
                  <a:pt x="278" y="520"/>
                </a:lnTo>
                <a:lnTo>
                  <a:pt x="282" y="519"/>
                </a:lnTo>
                <a:lnTo>
                  <a:pt x="289" y="520"/>
                </a:lnTo>
                <a:lnTo>
                  <a:pt x="296" y="513"/>
                </a:lnTo>
                <a:lnTo>
                  <a:pt x="300" y="507"/>
                </a:lnTo>
                <a:lnTo>
                  <a:pt x="308" y="499"/>
                </a:lnTo>
                <a:lnTo>
                  <a:pt x="313" y="503"/>
                </a:lnTo>
                <a:lnTo>
                  <a:pt x="320" y="498"/>
                </a:lnTo>
                <a:lnTo>
                  <a:pt x="321" y="492"/>
                </a:lnTo>
                <a:lnTo>
                  <a:pt x="327" y="488"/>
                </a:lnTo>
                <a:lnTo>
                  <a:pt x="332" y="489"/>
                </a:lnTo>
                <a:lnTo>
                  <a:pt x="335" y="487"/>
                </a:lnTo>
                <a:lnTo>
                  <a:pt x="342" y="481"/>
                </a:lnTo>
                <a:lnTo>
                  <a:pt x="347" y="476"/>
                </a:lnTo>
                <a:lnTo>
                  <a:pt x="351" y="474"/>
                </a:lnTo>
                <a:lnTo>
                  <a:pt x="355" y="463"/>
                </a:lnTo>
                <a:lnTo>
                  <a:pt x="358" y="457"/>
                </a:lnTo>
                <a:lnTo>
                  <a:pt x="365" y="449"/>
                </a:lnTo>
                <a:lnTo>
                  <a:pt x="369" y="440"/>
                </a:lnTo>
                <a:lnTo>
                  <a:pt x="374" y="431"/>
                </a:lnTo>
                <a:lnTo>
                  <a:pt x="376" y="428"/>
                </a:lnTo>
                <a:lnTo>
                  <a:pt x="377" y="431"/>
                </a:lnTo>
                <a:lnTo>
                  <a:pt x="376" y="438"/>
                </a:lnTo>
                <a:lnTo>
                  <a:pt x="383" y="429"/>
                </a:lnTo>
                <a:lnTo>
                  <a:pt x="384" y="427"/>
                </a:lnTo>
                <a:lnTo>
                  <a:pt x="380" y="422"/>
                </a:lnTo>
                <a:lnTo>
                  <a:pt x="380" y="419"/>
                </a:lnTo>
                <a:lnTo>
                  <a:pt x="370" y="409"/>
                </a:lnTo>
                <a:lnTo>
                  <a:pt x="369" y="405"/>
                </a:lnTo>
                <a:lnTo>
                  <a:pt x="371" y="404"/>
                </a:lnTo>
                <a:lnTo>
                  <a:pt x="370" y="399"/>
                </a:lnTo>
                <a:lnTo>
                  <a:pt x="366" y="395"/>
                </a:lnTo>
                <a:lnTo>
                  <a:pt x="366" y="393"/>
                </a:lnTo>
                <a:lnTo>
                  <a:pt x="370" y="389"/>
                </a:lnTo>
                <a:lnTo>
                  <a:pt x="371" y="385"/>
                </a:lnTo>
                <a:lnTo>
                  <a:pt x="376" y="383"/>
                </a:lnTo>
                <a:lnTo>
                  <a:pt x="383" y="366"/>
                </a:lnTo>
                <a:lnTo>
                  <a:pt x="384" y="362"/>
                </a:lnTo>
                <a:lnTo>
                  <a:pt x="377" y="350"/>
                </a:lnTo>
                <a:lnTo>
                  <a:pt x="377" y="349"/>
                </a:lnTo>
                <a:lnTo>
                  <a:pt x="385" y="345"/>
                </a:lnTo>
                <a:lnTo>
                  <a:pt x="385" y="339"/>
                </a:lnTo>
                <a:lnTo>
                  <a:pt x="388" y="338"/>
                </a:lnTo>
                <a:lnTo>
                  <a:pt x="394" y="341"/>
                </a:lnTo>
                <a:lnTo>
                  <a:pt x="396" y="340"/>
                </a:lnTo>
                <a:lnTo>
                  <a:pt x="397" y="336"/>
                </a:lnTo>
                <a:lnTo>
                  <a:pt x="395" y="332"/>
                </a:lnTo>
                <a:lnTo>
                  <a:pt x="400" y="331"/>
                </a:lnTo>
                <a:lnTo>
                  <a:pt x="402" y="328"/>
                </a:lnTo>
                <a:lnTo>
                  <a:pt x="395" y="318"/>
                </a:lnTo>
                <a:lnTo>
                  <a:pt x="395" y="315"/>
                </a:lnTo>
                <a:lnTo>
                  <a:pt x="403" y="320"/>
                </a:lnTo>
                <a:lnTo>
                  <a:pt x="405" y="326"/>
                </a:lnTo>
                <a:lnTo>
                  <a:pt x="408" y="326"/>
                </a:lnTo>
                <a:lnTo>
                  <a:pt x="407" y="315"/>
                </a:lnTo>
                <a:lnTo>
                  <a:pt x="408" y="316"/>
                </a:lnTo>
                <a:lnTo>
                  <a:pt x="410" y="315"/>
                </a:lnTo>
                <a:lnTo>
                  <a:pt x="411" y="302"/>
                </a:lnTo>
                <a:lnTo>
                  <a:pt x="414" y="301"/>
                </a:lnTo>
                <a:lnTo>
                  <a:pt x="417" y="301"/>
                </a:lnTo>
                <a:lnTo>
                  <a:pt x="417" y="304"/>
                </a:lnTo>
                <a:lnTo>
                  <a:pt x="419" y="307"/>
                </a:lnTo>
                <a:lnTo>
                  <a:pt x="422" y="309"/>
                </a:lnTo>
                <a:lnTo>
                  <a:pt x="425" y="300"/>
                </a:lnTo>
                <a:lnTo>
                  <a:pt x="429" y="303"/>
                </a:lnTo>
                <a:lnTo>
                  <a:pt x="432" y="309"/>
                </a:lnTo>
                <a:lnTo>
                  <a:pt x="436" y="309"/>
                </a:lnTo>
                <a:lnTo>
                  <a:pt x="439" y="313"/>
                </a:lnTo>
                <a:lnTo>
                  <a:pt x="442" y="305"/>
                </a:lnTo>
                <a:lnTo>
                  <a:pt x="460" y="304"/>
                </a:lnTo>
                <a:lnTo>
                  <a:pt x="465" y="307"/>
                </a:lnTo>
                <a:lnTo>
                  <a:pt x="470" y="313"/>
                </a:lnTo>
                <a:lnTo>
                  <a:pt x="472" y="307"/>
                </a:lnTo>
                <a:lnTo>
                  <a:pt x="475" y="305"/>
                </a:lnTo>
                <a:lnTo>
                  <a:pt x="473" y="297"/>
                </a:lnTo>
                <a:lnTo>
                  <a:pt x="463" y="274"/>
                </a:lnTo>
                <a:close/>
              </a:path>
            </a:pathLst>
          </a:custGeom>
          <a:solidFill>
            <a:srgbClr val="D9D9D9"/>
          </a:solidFill>
          <a:ln cap="flat" cmpd="sng" w="9525">
            <a:solidFill>
              <a:srgbClr val="FFFFF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grpSp>
        <p:nvGrpSpPr>
          <p:cNvPr id="107" name="Google Shape;107;p2"/>
          <p:cNvGrpSpPr/>
          <p:nvPr/>
        </p:nvGrpSpPr>
        <p:grpSpPr>
          <a:xfrm>
            <a:off x="6016342" y="4297741"/>
            <a:ext cx="652272" cy="729520"/>
            <a:chOff x="3768717" y="4492029"/>
            <a:chExt cx="1210290" cy="1300662"/>
          </a:xfrm>
        </p:grpSpPr>
        <p:sp>
          <p:nvSpPr>
            <p:cNvPr descr="{&quot;Key&quot;:&quot;france&quot;,&quot;Name&quot;:&quot;France&quot;,&quot;Value&quot;:1.0,&quot;Formula&quot;:&quot;&quot;,&quot;Text&quot;:&quot;&quot;,&quot;OfficeApplication&quot;:1,&quot;HasValue&quot;:true}" id="108" name="Google Shape;108;p2"/>
            <p:cNvSpPr/>
            <p:nvPr/>
          </p:nvSpPr>
          <p:spPr>
            <a:xfrm>
              <a:off x="4884415" y="5608127"/>
              <a:ext cx="78440" cy="184564"/>
            </a:xfrm>
            <a:custGeom>
              <a:rect b="b" l="l" r="r" t="t"/>
              <a:pathLst>
                <a:path extrusionOk="0" h="80" w="34">
                  <a:moveTo>
                    <a:pt x="30" y="1"/>
                  </a:moveTo>
                  <a:lnTo>
                    <a:pt x="26" y="0"/>
                  </a:lnTo>
                  <a:lnTo>
                    <a:pt x="25" y="9"/>
                  </a:lnTo>
                  <a:lnTo>
                    <a:pt x="24" y="12"/>
                  </a:lnTo>
                  <a:lnTo>
                    <a:pt x="18" y="14"/>
                  </a:lnTo>
                  <a:lnTo>
                    <a:pt x="11" y="19"/>
                  </a:lnTo>
                  <a:lnTo>
                    <a:pt x="7" y="21"/>
                  </a:lnTo>
                  <a:lnTo>
                    <a:pt x="3" y="20"/>
                  </a:lnTo>
                  <a:lnTo>
                    <a:pt x="0" y="29"/>
                  </a:lnTo>
                  <a:lnTo>
                    <a:pt x="0" y="40"/>
                  </a:lnTo>
                  <a:lnTo>
                    <a:pt x="3" y="43"/>
                  </a:lnTo>
                  <a:lnTo>
                    <a:pt x="3" y="57"/>
                  </a:lnTo>
                  <a:lnTo>
                    <a:pt x="4" y="62"/>
                  </a:lnTo>
                  <a:lnTo>
                    <a:pt x="9" y="63"/>
                  </a:lnTo>
                  <a:lnTo>
                    <a:pt x="9" y="68"/>
                  </a:lnTo>
                  <a:lnTo>
                    <a:pt x="11" y="72"/>
                  </a:lnTo>
                  <a:lnTo>
                    <a:pt x="15" y="75"/>
                  </a:lnTo>
                  <a:lnTo>
                    <a:pt x="19" y="75"/>
                  </a:lnTo>
                  <a:lnTo>
                    <a:pt x="22" y="80"/>
                  </a:lnTo>
                  <a:lnTo>
                    <a:pt x="22" y="77"/>
                  </a:lnTo>
                  <a:lnTo>
                    <a:pt x="26" y="68"/>
                  </a:lnTo>
                  <a:lnTo>
                    <a:pt x="30" y="59"/>
                  </a:lnTo>
                  <a:lnTo>
                    <a:pt x="31" y="53"/>
                  </a:lnTo>
                  <a:lnTo>
                    <a:pt x="33" y="46"/>
                  </a:lnTo>
                  <a:lnTo>
                    <a:pt x="34" y="39"/>
                  </a:lnTo>
                  <a:lnTo>
                    <a:pt x="31" y="21"/>
                  </a:lnTo>
                  <a:lnTo>
                    <a:pt x="30" y="1"/>
                  </a:lnTo>
                  <a:close/>
                </a:path>
              </a:pathLst>
            </a:custGeom>
            <a:solidFill>
              <a:srgbClr val="D9D9D9"/>
            </a:solidFill>
            <a:ln cap="flat" cmpd="sng" w="9525">
              <a:solidFill>
                <a:srgbClr val="FFFFF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france&quot;,&quot;Name&quot;:&quot;France&quot;,&quot;Value&quot;:1.0,&quot;Formula&quot;:&quot;&quot;,&quot;Text&quot;:&quot;&quot;,&quot;OfficeApplication&quot;:1,&quot;HasValue&quot;:true}" id="109" name="Google Shape;109;p2"/>
            <p:cNvSpPr/>
            <p:nvPr/>
          </p:nvSpPr>
          <p:spPr>
            <a:xfrm rot="120000">
              <a:off x="3788908" y="4512085"/>
              <a:ext cx="1169908" cy="1177521"/>
            </a:xfrm>
            <a:custGeom>
              <a:rect b="b" l="l" r="r" t="t"/>
              <a:pathLst>
                <a:path extrusionOk="0" h="464" w="461">
                  <a:moveTo>
                    <a:pt x="425" y="107"/>
                  </a:moveTo>
                  <a:lnTo>
                    <a:pt x="413" y="106"/>
                  </a:lnTo>
                  <a:lnTo>
                    <a:pt x="408" y="98"/>
                  </a:lnTo>
                  <a:lnTo>
                    <a:pt x="404" y="94"/>
                  </a:lnTo>
                  <a:lnTo>
                    <a:pt x="395" y="87"/>
                  </a:lnTo>
                  <a:lnTo>
                    <a:pt x="388" y="87"/>
                  </a:lnTo>
                  <a:lnTo>
                    <a:pt x="377" y="84"/>
                  </a:lnTo>
                  <a:lnTo>
                    <a:pt x="371" y="85"/>
                  </a:lnTo>
                  <a:lnTo>
                    <a:pt x="363" y="84"/>
                  </a:lnTo>
                  <a:lnTo>
                    <a:pt x="358" y="80"/>
                  </a:lnTo>
                  <a:lnTo>
                    <a:pt x="350" y="75"/>
                  </a:lnTo>
                  <a:lnTo>
                    <a:pt x="352" y="71"/>
                  </a:lnTo>
                  <a:lnTo>
                    <a:pt x="349" y="70"/>
                  </a:lnTo>
                  <a:lnTo>
                    <a:pt x="349" y="55"/>
                  </a:lnTo>
                  <a:lnTo>
                    <a:pt x="345" y="55"/>
                  </a:lnTo>
                  <a:lnTo>
                    <a:pt x="340" y="60"/>
                  </a:lnTo>
                  <a:lnTo>
                    <a:pt x="338" y="64"/>
                  </a:lnTo>
                  <a:lnTo>
                    <a:pt x="331" y="64"/>
                  </a:lnTo>
                  <a:lnTo>
                    <a:pt x="325" y="62"/>
                  </a:lnTo>
                  <a:lnTo>
                    <a:pt x="323" y="51"/>
                  </a:lnTo>
                  <a:lnTo>
                    <a:pt x="322" y="46"/>
                  </a:lnTo>
                  <a:lnTo>
                    <a:pt x="317" y="42"/>
                  </a:lnTo>
                  <a:lnTo>
                    <a:pt x="310" y="39"/>
                  </a:lnTo>
                  <a:lnTo>
                    <a:pt x="300" y="34"/>
                  </a:lnTo>
                  <a:lnTo>
                    <a:pt x="293" y="32"/>
                  </a:lnTo>
                  <a:lnTo>
                    <a:pt x="288" y="19"/>
                  </a:lnTo>
                  <a:lnTo>
                    <a:pt x="280" y="21"/>
                  </a:lnTo>
                  <a:lnTo>
                    <a:pt x="272" y="17"/>
                  </a:lnTo>
                  <a:lnTo>
                    <a:pt x="271" y="11"/>
                  </a:lnTo>
                  <a:lnTo>
                    <a:pt x="271" y="0"/>
                  </a:lnTo>
                  <a:lnTo>
                    <a:pt x="268" y="2"/>
                  </a:lnTo>
                  <a:lnTo>
                    <a:pt x="253" y="4"/>
                  </a:lnTo>
                  <a:lnTo>
                    <a:pt x="236" y="11"/>
                  </a:lnTo>
                  <a:lnTo>
                    <a:pt x="232" y="24"/>
                  </a:lnTo>
                  <a:lnTo>
                    <a:pt x="230" y="44"/>
                  </a:lnTo>
                  <a:lnTo>
                    <a:pt x="232" y="46"/>
                  </a:lnTo>
                  <a:lnTo>
                    <a:pt x="231" y="51"/>
                  </a:lnTo>
                  <a:lnTo>
                    <a:pt x="223" y="59"/>
                  </a:lnTo>
                  <a:lnTo>
                    <a:pt x="214" y="65"/>
                  </a:lnTo>
                  <a:lnTo>
                    <a:pt x="192" y="72"/>
                  </a:lnTo>
                  <a:lnTo>
                    <a:pt x="182" y="79"/>
                  </a:lnTo>
                  <a:lnTo>
                    <a:pt x="178" y="87"/>
                  </a:lnTo>
                  <a:lnTo>
                    <a:pt x="178" y="91"/>
                  </a:lnTo>
                  <a:lnTo>
                    <a:pt x="188" y="91"/>
                  </a:lnTo>
                  <a:lnTo>
                    <a:pt x="192" y="92"/>
                  </a:lnTo>
                  <a:lnTo>
                    <a:pt x="191" y="94"/>
                  </a:lnTo>
                  <a:lnTo>
                    <a:pt x="177" y="96"/>
                  </a:lnTo>
                  <a:lnTo>
                    <a:pt x="170" y="101"/>
                  </a:lnTo>
                  <a:lnTo>
                    <a:pt x="165" y="102"/>
                  </a:lnTo>
                  <a:lnTo>
                    <a:pt x="157" y="102"/>
                  </a:lnTo>
                  <a:lnTo>
                    <a:pt x="148" y="99"/>
                  </a:lnTo>
                  <a:lnTo>
                    <a:pt x="137" y="98"/>
                  </a:lnTo>
                  <a:lnTo>
                    <a:pt x="134" y="98"/>
                  </a:lnTo>
                  <a:lnTo>
                    <a:pt x="126" y="87"/>
                  </a:lnTo>
                  <a:lnTo>
                    <a:pt x="127" y="82"/>
                  </a:lnTo>
                  <a:lnTo>
                    <a:pt x="124" y="81"/>
                  </a:lnTo>
                  <a:lnTo>
                    <a:pt x="111" y="82"/>
                  </a:lnTo>
                  <a:lnTo>
                    <a:pt x="104" y="80"/>
                  </a:lnTo>
                  <a:lnTo>
                    <a:pt x="105" y="93"/>
                  </a:lnTo>
                  <a:lnTo>
                    <a:pt x="108" y="98"/>
                  </a:lnTo>
                  <a:lnTo>
                    <a:pt x="112" y="102"/>
                  </a:lnTo>
                  <a:lnTo>
                    <a:pt x="115" y="117"/>
                  </a:lnTo>
                  <a:lnTo>
                    <a:pt x="115" y="126"/>
                  </a:lnTo>
                  <a:lnTo>
                    <a:pt x="118" y="133"/>
                  </a:lnTo>
                  <a:lnTo>
                    <a:pt x="122" y="137"/>
                  </a:lnTo>
                  <a:lnTo>
                    <a:pt x="119" y="139"/>
                  </a:lnTo>
                  <a:lnTo>
                    <a:pt x="111" y="140"/>
                  </a:lnTo>
                  <a:lnTo>
                    <a:pt x="109" y="137"/>
                  </a:lnTo>
                  <a:lnTo>
                    <a:pt x="107" y="136"/>
                  </a:lnTo>
                  <a:lnTo>
                    <a:pt x="101" y="137"/>
                  </a:lnTo>
                  <a:lnTo>
                    <a:pt x="96" y="139"/>
                  </a:lnTo>
                  <a:lnTo>
                    <a:pt x="90" y="139"/>
                  </a:lnTo>
                  <a:lnTo>
                    <a:pt x="78" y="142"/>
                  </a:lnTo>
                  <a:lnTo>
                    <a:pt x="62" y="128"/>
                  </a:lnTo>
                  <a:lnTo>
                    <a:pt x="51" y="129"/>
                  </a:lnTo>
                  <a:lnTo>
                    <a:pt x="47" y="128"/>
                  </a:lnTo>
                  <a:lnTo>
                    <a:pt x="44" y="130"/>
                  </a:lnTo>
                  <a:lnTo>
                    <a:pt x="43" y="133"/>
                  </a:lnTo>
                  <a:lnTo>
                    <a:pt x="33" y="137"/>
                  </a:lnTo>
                  <a:lnTo>
                    <a:pt x="28" y="137"/>
                  </a:lnTo>
                  <a:lnTo>
                    <a:pt x="17" y="139"/>
                  </a:lnTo>
                  <a:lnTo>
                    <a:pt x="2" y="145"/>
                  </a:lnTo>
                  <a:lnTo>
                    <a:pt x="0" y="152"/>
                  </a:lnTo>
                  <a:lnTo>
                    <a:pt x="0" y="155"/>
                  </a:lnTo>
                  <a:lnTo>
                    <a:pt x="13" y="153"/>
                  </a:lnTo>
                  <a:lnTo>
                    <a:pt x="12" y="156"/>
                  </a:lnTo>
                  <a:lnTo>
                    <a:pt x="9" y="157"/>
                  </a:lnTo>
                  <a:lnTo>
                    <a:pt x="6" y="161"/>
                  </a:lnTo>
                  <a:lnTo>
                    <a:pt x="7" y="164"/>
                  </a:lnTo>
                  <a:lnTo>
                    <a:pt x="12" y="164"/>
                  </a:lnTo>
                  <a:lnTo>
                    <a:pt x="19" y="163"/>
                  </a:lnTo>
                  <a:lnTo>
                    <a:pt x="17" y="168"/>
                  </a:lnTo>
                  <a:lnTo>
                    <a:pt x="3" y="171"/>
                  </a:lnTo>
                  <a:lnTo>
                    <a:pt x="7" y="174"/>
                  </a:lnTo>
                  <a:lnTo>
                    <a:pt x="15" y="177"/>
                  </a:lnTo>
                  <a:lnTo>
                    <a:pt x="15" y="184"/>
                  </a:lnTo>
                  <a:lnTo>
                    <a:pt x="23" y="185"/>
                  </a:lnTo>
                  <a:lnTo>
                    <a:pt x="23" y="182"/>
                  </a:lnTo>
                  <a:lnTo>
                    <a:pt x="29" y="180"/>
                  </a:lnTo>
                  <a:lnTo>
                    <a:pt x="50" y="188"/>
                  </a:lnTo>
                  <a:lnTo>
                    <a:pt x="55" y="193"/>
                  </a:lnTo>
                  <a:lnTo>
                    <a:pt x="57" y="197"/>
                  </a:lnTo>
                  <a:lnTo>
                    <a:pt x="60" y="198"/>
                  </a:lnTo>
                  <a:lnTo>
                    <a:pt x="69" y="195"/>
                  </a:lnTo>
                  <a:lnTo>
                    <a:pt x="74" y="197"/>
                  </a:lnTo>
                  <a:lnTo>
                    <a:pt x="70" y="199"/>
                  </a:lnTo>
                  <a:lnTo>
                    <a:pt x="78" y="201"/>
                  </a:lnTo>
                  <a:lnTo>
                    <a:pt x="82" y="199"/>
                  </a:lnTo>
                  <a:lnTo>
                    <a:pt x="85" y="200"/>
                  </a:lnTo>
                  <a:lnTo>
                    <a:pt x="84" y="211"/>
                  </a:lnTo>
                  <a:lnTo>
                    <a:pt x="92" y="213"/>
                  </a:lnTo>
                  <a:lnTo>
                    <a:pt x="102" y="211"/>
                  </a:lnTo>
                  <a:lnTo>
                    <a:pt x="109" y="213"/>
                  </a:lnTo>
                  <a:lnTo>
                    <a:pt x="98" y="218"/>
                  </a:lnTo>
                  <a:lnTo>
                    <a:pt x="98" y="221"/>
                  </a:lnTo>
                  <a:lnTo>
                    <a:pt x="102" y="226"/>
                  </a:lnTo>
                  <a:lnTo>
                    <a:pt x="100" y="231"/>
                  </a:lnTo>
                  <a:lnTo>
                    <a:pt x="96" y="228"/>
                  </a:lnTo>
                  <a:lnTo>
                    <a:pt x="96" y="233"/>
                  </a:lnTo>
                  <a:lnTo>
                    <a:pt x="102" y="241"/>
                  </a:lnTo>
                  <a:lnTo>
                    <a:pt x="107" y="247"/>
                  </a:lnTo>
                  <a:lnTo>
                    <a:pt x="109" y="253"/>
                  </a:lnTo>
                  <a:lnTo>
                    <a:pt x="116" y="258"/>
                  </a:lnTo>
                  <a:lnTo>
                    <a:pt x="125" y="263"/>
                  </a:lnTo>
                  <a:lnTo>
                    <a:pt x="134" y="265"/>
                  </a:lnTo>
                  <a:lnTo>
                    <a:pt x="133" y="270"/>
                  </a:lnTo>
                  <a:lnTo>
                    <a:pt x="135" y="276"/>
                  </a:lnTo>
                  <a:lnTo>
                    <a:pt x="135" y="285"/>
                  </a:lnTo>
                  <a:lnTo>
                    <a:pt x="132" y="291"/>
                  </a:lnTo>
                  <a:lnTo>
                    <a:pt x="134" y="298"/>
                  </a:lnTo>
                  <a:lnTo>
                    <a:pt x="141" y="302"/>
                  </a:lnTo>
                  <a:lnTo>
                    <a:pt x="146" y="310"/>
                  </a:lnTo>
                  <a:lnTo>
                    <a:pt x="148" y="318"/>
                  </a:lnTo>
                  <a:lnTo>
                    <a:pt x="146" y="315"/>
                  </a:lnTo>
                  <a:lnTo>
                    <a:pt x="136" y="304"/>
                  </a:lnTo>
                  <a:lnTo>
                    <a:pt x="135" y="310"/>
                  </a:lnTo>
                  <a:lnTo>
                    <a:pt x="134" y="321"/>
                  </a:lnTo>
                  <a:lnTo>
                    <a:pt x="132" y="343"/>
                  </a:lnTo>
                  <a:lnTo>
                    <a:pt x="131" y="349"/>
                  </a:lnTo>
                  <a:lnTo>
                    <a:pt x="134" y="344"/>
                  </a:lnTo>
                  <a:lnTo>
                    <a:pt x="136" y="348"/>
                  </a:lnTo>
                  <a:lnTo>
                    <a:pt x="135" y="350"/>
                  </a:lnTo>
                  <a:lnTo>
                    <a:pt x="131" y="355"/>
                  </a:lnTo>
                  <a:lnTo>
                    <a:pt x="131" y="362"/>
                  </a:lnTo>
                  <a:lnTo>
                    <a:pt x="123" y="402"/>
                  </a:lnTo>
                  <a:lnTo>
                    <a:pt x="120" y="409"/>
                  </a:lnTo>
                  <a:lnTo>
                    <a:pt x="113" y="414"/>
                  </a:lnTo>
                  <a:lnTo>
                    <a:pt x="107" y="413"/>
                  </a:lnTo>
                  <a:lnTo>
                    <a:pt x="108" y="416"/>
                  </a:lnTo>
                  <a:lnTo>
                    <a:pt x="122" y="428"/>
                  </a:lnTo>
                  <a:lnTo>
                    <a:pt x="129" y="431"/>
                  </a:lnTo>
                  <a:lnTo>
                    <a:pt x="135" y="432"/>
                  </a:lnTo>
                  <a:lnTo>
                    <a:pt x="143" y="437"/>
                  </a:lnTo>
                  <a:lnTo>
                    <a:pt x="147" y="441"/>
                  </a:lnTo>
                  <a:lnTo>
                    <a:pt x="178" y="449"/>
                  </a:lnTo>
                  <a:lnTo>
                    <a:pt x="188" y="450"/>
                  </a:lnTo>
                  <a:lnTo>
                    <a:pt x="192" y="449"/>
                  </a:lnTo>
                  <a:lnTo>
                    <a:pt x="199" y="444"/>
                  </a:lnTo>
                  <a:lnTo>
                    <a:pt x="205" y="443"/>
                  </a:lnTo>
                  <a:lnTo>
                    <a:pt x="211" y="446"/>
                  </a:lnTo>
                  <a:lnTo>
                    <a:pt x="220" y="452"/>
                  </a:lnTo>
                  <a:lnTo>
                    <a:pt x="230" y="453"/>
                  </a:lnTo>
                  <a:lnTo>
                    <a:pt x="233" y="456"/>
                  </a:lnTo>
                  <a:lnTo>
                    <a:pt x="239" y="462"/>
                  </a:lnTo>
                  <a:lnTo>
                    <a:pt x="245" y="464"/>
                  </a:lnTo>
                  <a:lnTo>
                    <a:pt x="264" y="462"/>
                  </a:lnTo>
                  <a:lnTo>
                    <a:pt x="272" y="461"/>
                  </a:lnTo>
                  <a:lnTo>
                    <a:pt x="281" y="461"/>
                  </a:lnTo>
                  <a:lnTo>
                    <a:pt x="287" y="461"/>
                  </a:lnTo>
                  <a:lnTo>
                    <a:pt x="284" y="442"/>
                  </a:lnTo>
                  <a:lnTo>
                    <a:pt x="282" y="439"/>
                  </a:lnTo>
                  <a:lnTo>
                    <a:pt x="283" y="429"/>
                  </a:lnTo>
                  <a:lnTo>
                    <a:pt x="288" y="423"/>
                  </a:lnTo>
                  <a:lnTo>
                    <a:pt x="301" y="417"/>
                  </a:lnTo>
                  <a:lnTo>
                    <a:pt x="307" y="413"/>
                  </a:lnTo>
                  <a:lnTo>
                    <a:pt x="311" y="408"/>
                  </a:lnTo>
                  <a:lnTo>
                    <a:pt x="317" y="405"/>
                  </a:lnTo>
                  <a:lnTo>
                    <a:pt x="321" y="405"/>
                  </a:lnTo>
                  <a:lnTo>
                    <a:pt x="323" y="407"/>
                  </a:lnTo>
                  <a:lnTo>
                    <a:pt x="334" y="409"/>
                  </a:lnTo>
                  <a:lnTo>
                    <a:pt x="335" y="410"/>
                  </a:lnTo>
                  <a:lnTo>
                    <a:pt x="337" y="413"/>
                  </a:lnTo>
                  <a:lnTo>
                    <a:pt x="340" y="413"/>
                  </a:lnTo>
                  <a:lnTo>
                    <a:pt x="348" y="415"/>
                  </a:lnTo>
                  <a:lnTo>
                    <a:pt x="349" y="413"/>
                  </a:lnTo>
                  <a:lnTo>
                    <a:pt x="356" y="413"/>
                  </a:lnTo>
                  <a:lnTo>
                    <a:pt x="358" y="414"/>
                  </a:lnTo>
                  <a:lnTo>
                    <a:pt x="362" y="414"/>
                  </a:lnTo>
                  <a:lnTo>
                    <a:pt x="367" y="416"/>
                  </a:lnTo>
                  <a:lnTo>
                    <a:pt x="368" y="419"/>
                  </a:lnTo>
                  <a:lnTo>
                    <a:pt x="370" y="420"/>
                  </a:lnTo>
                  <a:lnTo>
                    <a:pt x="378" y="420"/>
                  </a:lnTo>
                  <a:lnTo>
                    <a:pt x="383" y="426"/>
                  </a:lnTo>
                  <a:lnTo>
                    <a:pt x="394" y="427"/>
                  </a:lnTo>
                  <a:lnTo>
                    <a:pt x="410" y="420"/>
                  </a:lnTo>
                  <a:lnTo>
                    <a:pt x="412" y="418"/>
                  </a:lnTo>
                  <a:lnTo>
                    <a:pt x="412" y="414"/>
                  </a:lnTo>
                  <a:lnTo>
                    <a:pt x="417" y="409"/>
                  </a:lnTo>
                  <a:lnTo>
                    <a:pt x="425" y="403"/>
                  </a:lnTo>
                  <a:lnTo>
                    <a:pt x="429" y="401"/>
                  </a:lnTo>
                  <a:lnTo>
                    <a:pt x="430" y="397"/>
                  </a:lnTo>
                  <a:lnTo>
                    <a:pt x="442" y="391"/>
                  </a:lnTo>
                  <a:lnTo>
                    <a:pt x="444" y="390"/>
                  </a:lnTo>
                  <a:lnTo>
                    <a:pt x="442" y="387"/>
                  </a:lnTo>
                  <a:lnTo>
                    <a:pt x="445" y="383"/>
                  </a:lnTo>
                  <a:lnTo>
                    <a:pt x="445" y="378"/>
                  </a:lnTo>
                  <a:lnTo>
                    <a:pt x="442" y="372"/>
                  </a:lnTo>
                  <a:lnTo>
                    <a:pt x="426" y="370"/>
                  </a:lnTo>
                  <a:lnTo>
                    <a:pt x="422" y="364"/>
                  </a:lnTo>
                  <a:lnTo>
                    <a:pt x="419" y="357"/>
                  </a:lnTo>
                  <a:lnTo>
                    <a:pt x="419" y="350"/>
                  </a:lnTo>
                  <a:lnTo>
                    <a:pt x="421" y="344"/>
                  </a:lnTo>
                  <a:lnTo>
                    <a:pt x="421" y="338"/>
                  </a:lnTo>
                  <a:lnTo>
                    <a:pt x="415" y="336"/>
                  </a:lnTo>
                  <a:lnTo>
                    <a:pt x="413" y="334"/>
                  </a:lnTo>
                  <a:lnTo>
                    <a:pt x="413" y="331"/>
                  </a:lnTo>
                  <a:lnTo>
                    <a:pt x="414" y="325"/>
                  </a:lnTo>
                  <a:lnTo>
                    <a:pt x="417" y="321"/>
                  </a:lnTo>
                  <a:lnTo>
                    <a:pt x="425" y="315"/>
                  </a:lnTo>
                  <a:lnTo>
                    <a:pt x="424" y="310"/>
                  </a:lnTo>
                  <a:lnTo>
                    <a:pt x="416" y="292"/>
                  </a:lnTo>
                  <a:lnTo>
                    <a:pt x="415" y="289"/>
                  </a:lnTo>
                  <a:lnTo>
                    <a:pt x="416" y="286"/>
                  </a:lnTo>
                  <a:lnTo>
                    <a:pt x="423" y="285"/>
                  </a:lnTo>
                  <a:lnTo>
                    <a:pt x="421" y="278"/>
                  </a:lnTo>
                  <a:lnTo>
                    <a:pt x="416" y="277"/>
                  </a:lnTo>
                  <a:lnTo>
                    <a:pt x="414" y="269"/>
                  </a:lnTo>
                  <a:lnTo>
                    <a:pt x="414" y="258"/>
                  </a:lnTo>
                  <a:lnTo>
                    <a:pt x="412" y="257"/>
                  </a:lnTo>
                  <a:lnTo>
                    <a:pt x="401" y="257"/>
                  </a:lnTo>
                  <a:lnTo>
                    <a:pt x="393" y="268"/>
                  </a:lnTo>
                  <a:lnTo>
                    <a:pt x="389" y="271"/>
                  </a:lnTo>
                  <a:lnTo>
                    <a:pt x="387" y="269"/>
                  </a:lnTo>
                  <a:lnTo>
                    <a:pt x="388" y="255"/>
                  </a:lnTo>
                  <a:lnTo>
                    <a:pt x="390" y="246"/>
                  </a:lnTo>
                  <a:lnTo>
                    <a:pt x="392" y="244"/>
                  </a:lnTo>
                  <a:lnTo>
                    <a:pt x="395" y="240"/>
                  </a:lnTo>
                  <a:lnTo>
                    <a:pt x="400" y="237"/>
                  </a:lnTo>
                  <a:lnTo>
                    <a:pt x="401" y="235"/>
                  </a:lnTo>
                  <a:lnTo>
                    <a:pt x="402" y="229"/>
                  </a:lnTo>
                  <a:lnTo>
                    <a:pt x="406" y="222"/>
                  </a:lnTo>
                  <a:lnTo>
                    <a:pt x="422" y="206"/>
                  </a:lnTo>
                  <a:lnTo>
                    <a:pt x="419" y="202"/>
                  </a:lnTo>
                  <a:lnTo>
                    <a:pt x="422" y="198"/>
                  </a:lnTo>
                  <a:lnTo>
                    <a:pt x="434" y="199"/>
                  </a:lnTo>
                  <a:lnTo>
                    <a:pt x="438" y="197"/>
                  </a:lnTo>
                  <a:lnTo>
                    <a:pt x="442" y="193"/>
                  </a:lnTo>
                  <a:lnTo>
                    <a:pt x="441" y="190"/>
                  </a:lnTo>
                  <a:lnTo>
                    <a:pt x="440" y="185"/>
                  </a:lnTo>
                  <a:lnTo>
                    <a:pt x="441" y="166"/>
                  </a:lnTo>
                  <a:lnTo>
                    <a:pt x="446" y="150"/>
                  </a:lnTo>
                  <a:lnTo>
                    <a:pt x="448" y="142"/>
                  </a:lnTo>
                  <a:lnTo>
                    <a:pt x="459" y="127"/>
                  </a:lnTo>
                  <a:lnTo>
                    <a:pt x="461" y="119"/>
                  </a:lnTo>
                  <a:lnTo>
                    <a:pt x="452" y="115"/>
                  </a:lnTo>
                  <a:lnTo>
                    <a:pt x="425" y="107"/>
                  </a:lnTo>
                  <a:close/>
                </a:path>
              </a:pathLst>
            </a:custGeom>
            <a:solidFill>
              <a:srgbClr val="D9D9D9"/>
            </a:solidFill>
            <a:ln cap="flat" cmpd="sng" w="9525">
              <a:solidFill>
                <a:srgbClr val="FFFFF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grpSp>
      <p:sp>
        <p:nvSpPr>
          <p:cNvPr descr="{&quot;Key&quot;:&quot;norway&quot;,&quot;Name&quot;:&quot;Norway&quot;,&quot;Value&quot;:1.0,&quot;Formula&quot;:&quot;&quot;,&quot;Text&quot;:&quot;&quot;,&quot;OfficeApplication&quot;:1,&quot;HasValue&quot;:true}" id="110" name="Google Shape;110;p2"/>
          <p:cNvSpPr/>
          <p:nvPr/>
        </p:nvSpPr>
        <p:spPr>
          <a:xfrm rot="-360000">
            <a:off x="6553518" y="2857809"/>
            <a:ext cx="802524" cy="910328"/>
          </a:xfrm>
          <a:custGeom>
            <a:rect b="b" l="l" r="r" t="t"/>
            <a:pathLst>
              <a:path extrusionOk="0" h="1030" w="945">
                <a:moveTo>
                  <a:pt x="928" y="42"/>
                </a:moveTo>
                <a:lnTo>
                  <a:pt x="927" y="56"/>
                </a:lnTo>
                <a:lnTo>
                  <a:pt x="923" y="56"/>
                </a:lnTo>
                <a:lnTo>
                  <a:pt x="923" y="54"/>
                </a:lnTo>
                <a:lnTo>
                  <a:pt x="917" y="52"/>
                </a:lnTo>
                <a:lnTo>
                  <a:pt x="915" y="48"/>
                </a:lnTo>
                <a:lnTo>
                  <a:pt x="915" y="56"/>
                </a:lnTo>
                <a:lnTo>
                  <a:pt x="914" y="57"/>
                </a:lnTo>
                <a:lnTo>
                  <a:pt x="910" y="51"/>
                </a:lnTo>
                <a:lnTo>
                  <a:pt x="902" y="52"/>
                </a:lnTo>
                <a:lnTo>
                  <a:pt x="895" y="56"/>
                </a:lnTo>
                <a:lnTo>
                  <a:pt x="897" y="49"/>
                </a:lnTo>
                <a:lnTo>
                  <a:pt x="903" y="44"/>
                </a:lnTo>
                <a:lnTo>
                  <a:pt x="907" y="43"/>
                </a:lnTo>
                <a:lnTo>
                  <a:pt x="909" y="39"/>
                </a:lnTo>
                <a:lnTo>
                  <a:pt x="908" y="35"/>
                </a:lnTo>
                <a:lnTo>
                  <a:pt x="905" y="31"/>
                </a:lnTo>
                <a:lnTo>
                  <a:pt x="891" y="32"/>
                </a:lnTo>
                <a:lnTo>
                  <a:pt x="894" y="28"/>
                </a:lnTo>
                <a:lnTo>
                  <a:pt x="889" y="25"/>
                </a:lnTo>
                <a:lnTo>
                  <a:pt x="881" y="20"/>
                </a:lnTo>
                <a:lnTo>
                  <a:pt x="874" y="12"/>
                </a:lnTo>
                <a:lnTo>
                  <a:pt x="864" y="10"/>
                </a:lnTo>
                <a:lnTo>
                  <a:pt x="862" y="7"/>
                </a:lnTo>
                <a:lnTo>
                  <a:pt x="863" y="4"/>
                </a:lnTo>
                <a:lnTo>
                  <a:pt x="863" y="2"/>
                </a:lnTo>
                <a:lnTo>
                  <a:pt x="878" y="7"/>
                </a:lnTo>
                <a:lnTo>
                  <a:pt x="911" y="12"/>
                </a:lnTo>
                <a:lnTo>
                  <a:pt x="926" y="0"/>
                </a:lnTo>
                <a:lnTo>
                  <a:pt x="740" y="0"/>
                </a:lnTo>
                <a:lnTo>
                  <a:pt x="731" y="14"/>
                </a:lnTo>
                <a:lnTo>
                  <a:pt x="726" y="17"/>
                </a:lnTo>
                <a:lnTo>
                  <a:pt x="726" y="8"/>
                </a:lnTo>
                <a:lnTo>
                  <a:pt x="726" y="0"/>
                </a:lnTo>
                <a:lnTo>
                  <a:pt x="665" y="0"/>
                </a:lnTo>
                <a:lnTo>
                  <a:pt x="665" y="3"/>
                </a:lnTo>
                <a:lnTo>
                  <a:pt x="667" y="7"/>
                </a:lnTo>
                <a:lnTo>
                  <a:pt x="665" y="15"/>
                </a:lnTo>
                <a:lnTo>
                  <a:pt x="664" y="25"/>
                </a:lnTo>
                <a:lnTo>
                  <a:pt x="659" y="25"/>
                </a:lnTo>
                <a:lnTo>
                  <a:pt x="656" y="21"/>
                </a:lnTo>
                <a:lnTo>
                  <a:pt x="656" y="15"/>
                </a:lnTo>
                <a:lnTo>
                  <a:pt x="659" y="12"/>
                </a:lnTo>
                <a:lnTo>
                  <a:pt x="650" y="10"/>
                </a:lnTo>
                <a:lnTo>
                  <a:pt x="655" y="3"/>
                </a:lnTo>
                <a:lnTo>
                  <a:pt x="653" y="2"/>
                </a:lnTo>
                <a:lnTo>
                  <a:pt x="646" y="0"/>
                </a:lnTo>
                <a:lnTo>
                  <a:pt x="634" y="0"/>
                </a:lnTo>
                <a:lnTo>
                  <a:pt x="636" y="7"/>
                </a:lnTo>
                <a:lnTo>
                  <a:pt x="633" y="8"/>
                </a:lnTo>
                <a:lnTo>
                  <a:pt x="627" y="7"/>
                </a:lnTo>
                <a:lnTo>
                  <a:pt x="627" y="2"/>
                </a:lnTo>
                <a:lnTo>
                  <a:pt x="627" y="0"/>
                </a:lnTo>
                <a:lnTo>
                  <a:pt x="613" y="0"/>
                </a:lnTo>
                <a:lnTo>
                  <a:pt x="612" y="6"/>
                </a:lnTo>
                <a:lnTo>
                  <a:pt x="610" y="0"/>
                </a:lnTo>
                <a:lnTo>
                  <a:pt x="603" y="0"/>
                </a:lnTo>
                <a:lnTo>
                  <a:pt x="603" y="7"/>
                </a:lnTo>
                <a:lnTo>
                  <a:pt x="614" y="14"/>
                </a:lnTo>
                <a:lnTo>
                  <a:pt x="618" y="14"/>
                </a:lnTo>
                <a:lnTo>
                  <a:pt x="618" y="21"/>
                </a:lnTo>
                <a:lnTo>
                  <a:pt x="617" y="28"/>
                </a:lnTo>
                <a:lnTo>
                  <a:pt x="617" y="34"/>
                </a:lnTo>
                <a:lnTo>
                  <a:pt x="619" y="42"/>
                </a:lnTo>
                <a:lnTo>
                  <a:pt x="619" y="52"/>
                </a:lnTo>
                <a:lnTo>
                  <a:pt x="615" y="48"/>
                </a:lnTo>
                <a:lnTo>
                  <a:pt x="603" y="29"/>
                </a:lnTo>
                <a:lnTo>
                  <a:pt x="593" y="19"/>
                </a:lnTo>
                <a:lnTo>
                  <a:pt x="595" y="32"/>
                </a:lnTo>
                <a:lnTo>
                  <a:pt x="591" y="31"/>
                </a:lnTo>
                <a:lnTo>
                  <a:pt x="590" y="39"/>
                </a:lnTo>
                <a:lnTo>
                  <a:pt x="586" y="38"/>
                </a:lnTo>
                <a:lnTo>
                  <a:pt x="583" y="43"/>
                </a:lnTo>
                <a:lnTo>
                  <a:pt x="581" y="41"/>
                </a:lnTo>
                <a:lnTo>
                  <a:pt x="581" y="37"/>
                </a:lnTo>
                <a:lnTo>
                  <a:pt x="583" y="29"/>
                </a:lnTo>
                <a:lnTo>
                  <a:pt x="578" y="32"/>
                </a:lnTo>
                <a:lnTo>
                  <a:pt x="573" y="38"/>
                </a:lnTo>
                <a:lnTo>
                  <a:pt x="571" y="46"/>
                </a:lnTo>
                <a:lnTo>
                  <a:pt x="567" y="48"/>
                </a:lnTo>
                <a:lnTo>
                  <a:pt x="569" y="58"/>
                </a:lnTo>
                <a:lnTo>
                  <a:pt x="570" y="63"/>
                </a:lnTo>
                <a:lnTo>
                  <a:pt x="559" y="72"/>
                </a:lnTo>
                <a:lnTo>
                  <a:pt x="555" y="85"/>
                </a:lnTo>
                <a:lnTo>
                  <a:pt x="549" y="91"/>
                </a:lnTo>
                <a:lnTo>
                  <a:pt x="557" y="77"/>
                </a:lnTo>
                <a:lnTo>
                  <a:pt x="558" y="69"/>
                </a:lnTo>
                <a:lnTo>
                  <a:pt x="558" y="54"/>
                </a:lnTo>
                <a:lnTo>
                  <a:pt x="559" y="42"/>
                </a:lnTo>
                <a:lnTo>
                  <a:pt x="558" y="29"/>
                </a:lnTo>
                <a:lnTo>
                  <a:pt x="550" y="32"/>
                </a:lnTo>
                <a:lnTo>
                  <a:pt x="546" y="41"/>
                </a:lnTo>
                <a:lnTo>
                  <a:pt x="540" y="50"/>
                </a:lnTo>
                <a:lnTo>
                  <a:pt x="537" y="66"/>
                </a:lnTo>
                <a:lnTo>
                  <a:pt x="534" y="79"/>
                </a:lnTo>
                <a:lnTo>
                  <a:pt x="534" y="44"/>
                </a:lnTo>
                <a:lnTo>
                  <a:pt x="516" y="46"/>
                </a:lnTo>
                <a:lnTo>
                  <a:pt x="511" y="58"/>
                </a:lnTo>
                <a:lnTo>
                  <a:pt x="510" y="62"/>
                </a:lnTo>
                <a:lnTo>
                  <a:pt x="512" y="75"/>
                </a:lnTo>
                <a:lnTo>
                  <a:pt x="517" y="85"/>
                </a:lnTo>
                <a:lnTo>
                  <a:pt x="524" y="87"/>
                </a:lnTo>
                <a:lnTo>
                  <a:pt x="528" y="96"/>
                </a:lnTo>
                <a:lnTo>
                  <a:pt x="527" y="102"/>
                </a:lnTo>
                <a:lnTo>
                  <a:pt x="522" y="101"/>
                </a:lnTo>
                <a:lnTo>
                  <a:pt x="517" y="91"/>
                </a:lnTo>
                <a:lnTo>
                  <a:pt x="511" y="86"/>
                </a:lnTo>
                <a:lnTo>
                  <a:pt x="504" y="76"/>
                </a:lnTo>
                <a:lnTo>
                  <a:pt x="500" y="69"/>
                </a:lnTo>
                <a:lnTo>
                  <a:pt x="491" y="72"/>
                </a:lnTo>
                <a:lnTo>
                  <a:pt x="495" y="83"/>
                </a:lnTo>
                <a:lnTo>
                  <a:pt x="504" y="91"/>
                </a:lnTo>
                <a:lnTo>
                  <a:pt x="499" y="97"/>
                </a:lnTo>
                <a:lnTo>
                  <a:pt x="493" y="92"/>
                </a:lnTo>
                <a:lnTo>
                  <a:pt x="490" y="97"/>
                </a:lnTo>
                <a:lnTo>
                  <a:pt x="489" y="88"/>
                </a:lnTo>
                <a:lnTo>
                  <a:pt x="483" y="91"/>
                </a:lnTo>
                <a:lnTo>
                  <a:pt x="483" y="88"/>
                </a:lnTo>
                <a:lnTo>
                  <a:pt x="484" y="79"/>
                </a:lnTo>
                <a:lnTo>
                  <a:pt x="481" y="75"/>
                </a:lnTo>
                <a:lnTo>
                  <a:pt x="479" y="79"/>
                </a:lnTo>
                <a:lnTo>
                  <a:pt x="474" y="95"/>
                </a:lnTo>
                <a:lnTo>
                  <a:pt x="476" y="101"/>
                </a:lnTo>
                <a:lnTo>
                  <a:pt x="479" y="106"/>
                </a:lnTo>
                <a:lnTo>
                  <a:pt x="464" y="114"/>
                </a:lnTo>
                <a:lnTo>
                  <a:pt x="459" y="118"/>
                </a:lnTo>
                <a:lnTo>
                  <a:pt x="458" y="123"/>
                </a:lnTo>
                <a:lnTo>
                  <a:pt x="457" y="130"/>
                </a:lnTo>
                <a:lnTo>
                  <a:pt x="458" y="135"/>
                </a:lnTo>
                <a:lnTo>
                  <a:pt x="465" y="133"/>
                </a:lnTo>
                <a:lnTo>
                  <a:pt x="468" y="138"/>
                </a:lnTo>
                <a:lnTo>
                  <a:pt x="460" y="138"/>
                </a:lnTo>
                <a:lnTo>
                  <a:pt x="462" y="145"/>
                </a:lnTo>
                <a:lnTo>
                  <a:pt x="462" y="149"/>
                </a:lnTo>
                <a:lnTo>
                  <a:pt x="455" y="146"/>
                </a:lnTo>
                <a:lnTo>
                  <a:pt x="451" y="147"/>
                </a:lnTo>
                <a:lnTo>
                  <a:pt x="456" y="153"/>
                </a:lnTo>
                <a:lnTo>
                  <a:pt x="453" y="157"/>
                </a:lnTo>
                <a:lnTo>
                  <a:pt x="445" y="154"/>
                </a:lnTo>
                <a:lnTo>
                  <a:pt x="444" y="158"/>
                </a:lnTo>
                <a:lnTo>
                  <a:pt x="438" y="157"/>
                </a:lnTo>
                <a:lnTo>
                  <a:pt x="427" y="161"/>
                </a:lnTo>
                <a:lnTo>
                  <a:pt x="425" y="167"/>
                </a:lnTo>
                <a:lnTo>
                  <a:pt x="421" y="169"/>
                </a:lnTo>
                <a:lnTo>
                  <a:pt x="420" y="172"/>
                </a:lnTo>
                <a:lnTo>
                  <a:pt x="426" y="177"/>
                </a:lnTo>
                <a:lnTo>
                  <a:pt x="433" y="175"/>
                </a:lnTo>
                <a:lnTo>
                  <a:pt x="436" y="170"/>
                </a:lnTo>
                <a:lnTo>
                  <a:pt x="447" y="177"/>
                </a:lnTo>
                <a:lnTo>
                  <a:pt x="455" y="171"/>
                </a:lnTo>
                <a:lnTo>
                  <a:pt x="457" y="173"/>
                </a:lnTo>
                <a:lnTo>
                  <a:pt x="459" y="179"/>
                </a:lnTo>
                <a:lnTo>
                  <a:pt x="453" y="179"/>
                </a:lnTo>
                <a:lnTo>
                  <a:pt x="449" y="184"/>
                </a:lnTo>
                <a:lnTo>
                  <a:pt x="448" y="193"/>
                </a:lnTo>
                <a:lnTo>
                  <a:pt x="438" y="188"/>
                </a:lnTo>
                <a:lnTo>
                  <a:pt x="431" y="188"/>
                </a:lnTo>
                <a:lnTo>
                  <a:pt x="429" y="183"/>
                </a:lnTo>
                <a:lnTo>
                  <a:pt x="421" y="181"/>
                </a:lnTo>
                <a:lnTo>
                  <a:pt x="412" y="188"/>
                </a:lnTo>
                <a:lnTo>
                  <a:pt x="410" y="192"/>
                </a:lnTo>
                <a:lnTo>
                  <a:pt x="415" y="203"/>
                </a:lnTo>
                <a:lnTo>
                  <a:pt x="416" y="209"/>
                </a:lnTo>
                <a:lnTo>
                  <a:pt x="412" y="209"/>
                </a:lnTo>
                <a:lnTo>
                  <a:pt x="415" y="217"/>
                </a:lnTo>
                <a:lnTo>
                  <a:pt x="415" y="225"/>
                </a:lnTo>
                <a:lnTo>
                  <a:pt x="411" y="223"/>
                </a:lnTo>
                <a:lnTo>
                  <a:pt x="411" y="230"/>
                </a:lnTo>
                <a:lnTo>
                  <a:pt x="405" y="232"/>
                </a:lnTo>
                <a:lnTo>
                  <a:pt x="402" y="206"/>
                </a:lnTo>
                <a:lnTo>
                  <a:pt x="397" y="207"/>
                </a:lnTo>
                <a:lnTo>
                  <a:pt x="394" y="216"/>
                </a:lnTo>
                <a:lnTo>
                  <a:pt x="390" y="214"/>
                </a:lnTo>
                <a:lnTo>
                  <a:pt x="388" y="217"/>
                </a:lnTo>
                <a:lnTo>
                  <a:pt x="394" y="221"/>
                </a:lnTo>
                <a:lnTo>
                  <a:pt x="393" y="223"/>
                </a:lnTo>
                <a:lnTo>
                  <a:pt x="388" y="224"/>
                </a:lnTo>
                <a:lnTo>
                  <a:pt x="382" y="227"/>
                </a:lnTo>
                <a:lnTo>
                  <a:pt x="381" y="234"/>
                </a:lnTo>
                <a:lnTo>
                  <a:pt x="381" y="240"/>
                </a:lnTo>
                <a:lnTo>
                  <a:pt x="388" y="245"/>
                </a:lnTo>
                <a:lnTo>
                  <a:pt x="382" y="247"/>
                </a:lnTo>
                <a:lnTo>
                  <a:pt x="386" y="250"/>
                </a:lnTo>
                <a:lnTo>
                  <a:pt x="382" y="252"/>
                </a:lnTo>
                <a:lnTo>
                  <a:pt x="379" y="260"/>
                </a:lnTo>
                <a:lnTo>
                  <a:pt x="377" y="262"/>
                </a:lnTo>
                <a:lnTo>
                  <a:pt x="372" y="261"/>
                </a:lnTo>
                <a:lnTo>
                  <a:pt x="374" y="264"/>
                </a:lnTo>
                <a:lnTo>
                  <a:pt x="380" y="267"/>
                </a:lnTo>
                <a:lnTo>
                  <a:pt x="393" y="262"/>
                </a:lnTo>
                <a:lnTo>
                  <a:pt x="384" y="272"/>
                </a:lnTo>
                <a:lnTo>
                  <a:pt x="380" y="275"/>
                </a:lnTo>
                <a:lnTo>
                  <a:pt x="368" y="272"/>
                </a:lnTo>
                <a:lnTo>
                  <a:pt x="365" y="269"/>
                </a:lnTo>
                <a:lnTo>
                  <a:pt x="364" y="264"/>
                </a:lnTo>
                <a:lnTo>
                  <a:pt x="359" y="265"/>
                </a:lnTo>
                <a:lnTo>
                  <a:pt x="352" y="272"/>
                </a:lnTo>
                <a:lnTo>
                  <a:pt x="348" y="283"/>
                </a:lnTo>
                <a:lnTo>
                  <a:pt x="342" y="288"/>
                </a:lnTo>
                <a:lnTo>
                  <a:pt x="342" y="294"/>
                </a:lnTo>
                <a:lnTo>
                  <a:pt x="346" y="294"/>
                </a:lnTo>
                <a:lnTo>
                  <a:pt x="345" y="299"/>
                </a:lnTo>
                <a:lnTo>
                  <a:pt x="344" y="303"/>
                </a:lnTo>
                <a:lnTo>
                  <a:pt x="338" y="305"/>
                </a:lnTo>
                <a:lnTo>
                  <a:pt x="335" y="317"/>
                </a:lnTo>
                <a:lnTo>
                  <a:pt x="331" y="316"/>
                </a:lnTo>
                <a:lnTo>
                  <a:pt x="326" y="318"/>
                </a:lnTo>
                <a:lnTo>
                  <a:pt x="322" y="319"/>
                </a:lnTo>
                <a:lnTo>
                  <a:pt x="316" y="327"/>
                </a:lnTo>
                <a:lnTo>
                  <a:pt x="321" y="333"/>
                </a:lnTo>
                <a:lnTo>
                  <a:pt x="319" y="337"/>
                </a:lnTo>
                <a:lnTo>
                  <a:pt x="311" y="338"/>
                </a:lnTo>
                <a:lnTo>
                  <a:pt x="311" y="343"/>
                </a:lnTo>
                <a:lnTo>
                  <a:pt x="303" y="344"/>
                </a:lnTo>
                <a:lnTo>
                  <a:pt x="305" y="349"/>
                </a:lnTo>
                <a:lnTo>
                  <a:pt x="302" y="351"/>
                </a:lnTo>
                <a:lnTo>
                  <a:pt x="301" y="356"/>
                </a:lnTo>
                <a:lnTo>
                  <a:pt x="310" y="359"/>
                </a:lnTo>
                <a:lnTo>
                  <a:pt x="308" y="363"/>
                </a:lnTo>
                <a:lnTo>
                  <a:pt x="302" y="366"/>
                </a:lnTo>
                <a:lnTo>
                  <a:pt x="298" y="363"/>
                </a:lnTo>
                <a:lnTo>
                  <a:pt x="298" y="364"/>
                </a:lnTo>
                <a:lnTo>
                  <a:pt x="298" y="374"/>
                </a:lnTo>
                <a:lnTo>
                  <a:pt x="302" y="379"/>
                </a:lnTo>
                <a:lnTo>
                  <a:pt x="305" y="375"/>
                </a:lnTo>
                <a:lnTo>
                  <a:pt x="308" y="377"/>
                </a:lnTo>
                <a:lnTo>
                  <a:pt x="307" y="384"/>
                </a:lnTo>
                <a:lnTo>
                  <a:pt x="293" y="386"/>
                </a:lnTo>
                <a:lnTo>
                  <a:pt x="290" y="388"/>
                </a:lnTo>
                <a:lnTo>
                  <a:pt x="289" y="398"/>
                </a:lnTo>
                <a:lnTo>
                  <a:pt x="283" y="402"/>
                </a:lnTo>
                <a:lnTo>
                  <a:pt x="278" y="405"/>
                </a:lnTo>
                <a:lnTo>
                  <a:pt x="275" y="413"/>
                </a:lnTo>
                <a:lnTo>
                  <a:pt x="280" y="413"/>
                </a:lnTo>
                <a:lnTo>
                  <a:pt x="286" y="407"/>
                </a:lnTo>
                <a:lnTo>
                  <a:pt x="292" y="405"/>
                </a:lnTo>
                <a:lnTo>
                  <a:pt x="292" y="410"/>
                </a:lnTo>
                <a:lnTo>
                  <a:pt x="297" y="419"/>
                </a:lnTo>
                <a:lnTo>
                  <a:pt x="283" y="414"/>
                </a:lnTo>
                <a:lnTo>
                  <a:pt x="282" y="421"/>
                </a:lnTo>
                <a:lnTo>
                  <a:pt x="286" y="423"/>
                </a:lnTo>
                <a:lnTo>
                  <a:pt x="281" y="426"/>
                </a:lnTo>
                <a:lnTo>
                  <a:pt x="279" y="431"/>
                </a:lnTo>
                <a:lnTo>
                  <a:pt x="281" y="436"/>
                </a:lnTo>
                <a:lnTo>
                  <a:pt x="279" y="437"/>
                </a:lnTo>
                <a:lnTo>
                  <a:pt x="275" y="435"/>
                </a:lnTo>
                <a:lnTo>
                  <a:pt x="273" y="440"/>
                </a:lnTo>
                <a:lnTo>
                  <a:pt x="274" y="446"/>
                </a:lnTo>
                <a:lnTo>
                  <a:pt x="278" y="449"/>
                </a:lnTo>
                <a:lnTo>
                  <a:pt x="279" y="463"/>
                </a:lnTo>
                <a:lnTo>
                  <a:pt x="275" y="457"/>
                </a:lnTo>
                <a:lnTo>
                  <a:pt x="270" y="455"/>
                </a:lnTo>
                <a:lnTo>
                  <a:pt x="266" y="447"/>
                </a:lnTo>
                <a:lnTo>
                  <a:pt x="267" y="458"/>
                </a:lnTo>
                <a:lnTo>
                  <a:pt x="265" y="462"/>
                </a:lnTo>
                <a:lnTo>
                  <a:pt x="260" y="464"/>
                </a:lnTo>
                <a:lnTo>
                  <a:pt x="258" y="470"/>
                </a:lnTo>
                <a:lnTo>
                  <a:pt x="262" y="472"/>
                </a:lnTo>
                <a:lnTo>
                  <a:pt x="265" y="470"/>
                </a:lnTo>
                <a:lnTo>
                  <a:pt x="268" y="465"/>
                </a:lnTo>
                <a:lnTo>
                  <a:pt x="269" y="467"/>
                </a:lnTo>
                <a:lnTo>
                  <a:pt x="268" y="470"/>
                </a:lnTo>
                <a:lnTo>
                  <a:pt x="268" y="475"/>
                </a:lnTo>
                <a:lnTo>
                  <a:pt x="269" y="479"/>
                </a:lnTo>
                <a:lnTo>
                  <a:pt x="265" y="483"/>
                </a:lnTo>
                <a:lnTo>
                  <a:pt x="258" y="480"/>
                </a:lnTo>
                <a:lnTo>
                  <a:pt x="254" y="486"/>
                </a:lnTo>
                <a:lnTo>
                  <a:pt x="249" y="483"/>
                </a:lnTo>
                <a:lnTo>
                  <a:pt x="245" y="490"/>
                </a:lnTo>
                <a:lnTo>
                  <a:pt x="244" y="495"/>
                </a:lnTo>
                <a:lnTo>
                  <a:pt x="240" y="500"/>
                </a:lnTo>
                <a:lnTo>
                  <a:pt x="234" y="502"/>
                </a:lnTo>
                <a:lnTo>
                  <a:pt x="231" y="515"/>
                </a:lnTo>
                <a:lnTo>
                  <a:pt x="237" y="513"/>
                </a:lnTo>
                <a:lnTo>
                  <a:pt x="244" y="510"/>
                </a:lnTo>
                <a:lnTo>
                  <a:pt x="246" y="512"/>
                </a:lnTo>
                <a:lnTo>
                  <a:pt x="235" y="516"/>
                </a:lnTo>
                <a:lnTo>
                  <a:pt x="235" y="524"/>
                </a:lnTo>
                <a:lnTo>
                  <a:pt x="236" y="531"/>
                </a:lnTo>
                <a:lnTo>
                  <a:pt x="234" y="535"/>
                </a:lnTo>
                <a:lnTo>
                  <a:pt x="226" y="537"/>
                </a:lnTo>
                <a:lnTo>
                  <a:pt x="218" y="529"/>
                </a:lnTo>
                <a:lnTo>
                  <a:pt x="215" y="529"/>
                </a:lnTo>
                <a:lnTo>
                  <a:pt x="210" y="539"/>
                </a:lnTo>
                <a:lnTo>
                  <a:pt x="203" y="545"/>
                </a:lnTo>
                <a:lnTo>
                  <a:pt x="202" y="549"/>
                </a:lnTo>
                <a:lnTo>
                  <a:pt x="198" y="552"/>
                </a:lnTo>
                <a:lnTo>
                  <a:pt x="187" y="569"/>
                </a:lnTo>
                <a:lnTo>
                  <a:pt x="185" y="573"/>
                </a:lnTo>
                <a:lnTo>
                  <a:pt x="187" y="580"/>
                </a:lnTo>
                <a:lnTo>
                  <a:pt x="187" y="582"/>
                </a:lnTo>
                <a:lnTo>
                  <a:pt x="173" y="591"/>
                </a:lnTo>
                <a:lnTo>
                  <a:pt x="172" y="597"/>
                </a:lnTo>
                <a:lnTo>
                  <a:pt x="175" y="601"/>
                </a:lnTo>
                <a:lnTo>
                  <a:pt x="183" y="597"/>
                </a:lnTo>
                <a:lnTo>
                  <a:pt x="179" y="607"/>
                </a:lnTo>
                <a:lnTo>
                  <a:pt x="185" y="615"/>
                </a:lnTo>
                <a:lnTo>
                  <a:pt x="188" y="617"/>
                </a:lnTo>
                <a:lnTo>
                  <a:pt x="213" y="600"/>
                </a:lnTo>
                <a:lnTo>
                  <a:pt x="228" y="593"/>
                </a:lnTo>
                <a:lnTo>
                  <a:pt x="231" y="589"/>
                </a:lnTo>
                <a:lnTo>
                  <a:pt x="234" y="591"/>
                </a:lnTo>
                <a:lnTo>
                  <a:pt x="232" y="594"/>
                </a:lnTo>
                <a:lnTo>
                  <a:pt x="222" y="600"/>
                </a:lnTo>
                <a:lnTo>
                  <a:pt x="218" y="600"/>
                </a:lnTo>
                <a:lnTo>
                  <a:pt x="211" y="605"/>
                </a:lnTo>
                <a:lnTo>
                  <a:pt x="204" y="610"/>
                </a:lnTo>
                <a:lnTo>
                  <a:pt x="209" y="615"/>
                </a:lnTo>
                <a:lnTo>
                  <a:pt x="208" y="618"/>
                </a:lnTo>
                <a:lnTo>
                  <a:pt x="197" y="623"/>
                </a:lnTo>
                <a:lnTo>
                  <a:pt x="190" y="623"/>
                </a:lnTo>
                <a:lnTo>
                  <a:pt x="188" y="625"/>
                </a:lnTo>
                <a:lnTo>
                  <a:pt x="189" y="629"/>
                </a:lnTo>
                <a:lnTo>
                  <a:pt x="187" y="630"/>
                </a:lnTo>
                <a:lnTo>
                  <a:pt x="180" y="629"/>
                </a:lnTo>
                <a:lnTo>
                  <a:pt x="180" y="623"/>
                </a:lnTo>
                <a:lnTo>
                  <a:pt x="175" y="613"/>
                </a:lnTo>
                <a:lnTo>
                  <a:pt x="173" y="609"/>
                </a:lnTo>
                <a:lnTo>
                  <a:pt x="168" y="609"/>
                </a:lnTo>
                <a:lnTo>
                  <a:pt x="166" y="613"/>
                </a:lnTo>
                <a:lnTo>
                  <a:pt x="162" y="614"/>
                </a:lnTo>
                <a:lnTo>
                  <a:pt x="157" y="618"/>
                </a:lnTo>
                <a:lnTo>
                  <a:pt x="157" y="623"/>
                </a:lnTo>
                <a:lnTo>
                  <a:pt x="161" y="626"/>
                </a:lnTo>
                <a:lnTo>
                  <a:pt x="162" y="629"/>
                </a:lnTo>
                <a:lnTo>
                  <a:pt x="154" y="633"/>
                </a:lnTo>
                <a:lnTo>
                  <a:pt x="152" y="629"/>
                </a:lnTo>
                <a:lnTo>
                  <a:pt x="152" y="624"/>
                </a:lnTo>
                <a:lnTo>
                  <a:pt x="150" y="619"/>
                </a:lnTo>
                <a:lnTo>
                  <a:pt x="132" y="627"/>
                </a:lnTo>
                <a:lnTo>
                  <a:pt x="130" y="630"/>
                </a:lnTo>
                <a:lnTo>
                  <a:pt x="127" y="638"/>
                </a:lnTo>
                <a:lnTo>
                  <a:pt x="122" y="637"/>
                </a:lnTo>
                <a:lnTo>
                  <a:pt x="123" y="642"/>
                </a:lnTo>
                <a:lnTo>
                  <a:pt x="122" y="644"/>
                </a:lnTo>
                <a:lnTo>
                  <a:pt x="117" y="644"/>
                </a:lnTo>
                <a:lnTo>
                  <a:pt x="117" y="642"/>
                </a:lnTo>
                <a:lnTo>
                  <a:pt x="116" y="639"/>
                </a:lnTo>
                <a:lnTo>
                  <a:pt x="112" y="640"/>
                </a:lnTo>
                <a:lnTo>
                  <a:pt x="111" y="642"/>
                </a:lnTo>
                <a:lnTo>
                  <a:pt x="111" y="646"/>
                </a:lnTo>
                <a:lnTo>
                  <a:pt x="110" y="648"/>
                </a:lnTo>
                <a:lnTo>
                  <a:pt x="105" y="648"/>
                </a:lnTo>
                <a:lnTo>
                  <a:pt x="95" y="652"/>
                </a:lnTo>
                <a:lnTo>
                  <a:pt x="94" y="661"/>
                </a:lnTo>
                <a:lnTo>
                  <a:pt x="90" y="669"/>
                </a:lnTo>
                <a:lnTo>
                  <a:pt x="85" y="665"/>
                </a:lnTo>
                <a:lnTo>
                  <a:pt x="79" y="664"/>
                </a:lnTo>
                <a:lnTo>
                  <a:pt x="73" y="670"/>
                </a:lnTo>
                <a:lnTo>
                  <a:pt x="72" y="674"/>
                </a:lnTo>
                <a:lnTo>
                  <a:pt x="78" y="678"/>
                </a:lnTo>
                <a:lnTo>
                  <a:pt x="75" y="682"/>
                </a:lnTo>
                <a:lnTo>
                  <a:pt x="80" y="684"/>
                </a:lnTo>
                <a:lnTo>
                  <a:pt x="88" y="682"/>
                </a:lnTo>
                <a:lnTo>
                  <a:pt x="91" y="686"/>
                </a:lnTo>
                <a:lnTo>
                  <a:pt x="95" y="687"/>
                </a:lnTo>
                <a:lnTo>
                  <a:pt x="90" y="693"/>
                </a:lnTo>
                <a:lnTo>
                  <a:pt x="92" y="697"/>
                </a:lnTo>
                <a:lnTo>
                  <a:pt x="87" y="695"/>
                </a:lnTo>
                <a:lnTo>
                  <a:pt x="82" y="695"/>
                </a:lnTo>
                <a:lnTo>
                  <a:pt x="66" y="693"/>
                </a:lnTo>
                <a:lnTo>
                  <a:pt x="62" y="693"/>
                </a:lnTo>
                <a:lnTo>
                  <a:pt x="58" y="696"/>
                </a:lnTo>
                <a:lnTo>
                  <a:pt x="54" y="695"/>
                </a:lnTo>
                <a:lnTo>
                  <a:pt x="50" y="698"/>
                </a:lnTo>
                <a:lnTo>
                  <a:pt x="51" y="699"/>
                </a:lnTo>
                <a:lnTo>
                  <a:pt x="54" y="701"/>
                </a:lnTo>
                <a:lnTo>
                  <a:pt x="51" y="703"/>
                </a:lnTo>
                <a:lnTo>
                  <a:pt x="51" y="707"/>
                </a:lnTo>
                <a:lnTo>
                  <a:pt x="55" y="706"/>
                </a:lnTo>
                <a:lnTo>
                  <a:pt x="60" y="705"/>
                </a:lnTo>
                <a:lnTo>
                  <a:pt x="54" y="711"/>
                </a:lnTo>
                <a:lnTo>
                  <a:pt x="55" y="716"/>
                </a:lnTo>
                <a:lnTo>
                  <a:pt x="57" y="727"/>
                </a:lnTo>
                <a:lnTo>
                  <a:pt x="55" y="727"/>
                </a:lnTo>
                <a:lnTo>
                  <a:pt x="53" y="718"/>
                </a:lnTo>
                <a:lnTo>
                  <a:pt x="50" y="713"/>
                </a:lnTo>
                <a:lnTo>
                  <a:pt x="43" y="718"/>
                </a:lnTo>
                <a:lnTo>
                  <a:pt x="40" y="723"/>
                </a:lnTo>
                <a:lnTo>
                  <a:pt x="38" y="730"/>
                </a:lnTo>
                <a:lnTo>
                  <a:pt x="41" y="733"/>
                </a:lnTo>
                <a:lnTo>
                  <a:pt x="42" y="738"/>
                </a:lnTo>
                <a:lnTo>
                  <a:pt x="35" y="733"/>
                </a:lnTo>
                <a:lnTo>
                  <a:pt x="33" y="728"/>
                </a:lnTo>
                <a:lnTo>
                  <a:pt x="28" y="730"/>
                </a:lnTo>
                <a:lnTo>
                  <a:pt x="19" y="730"/>
                </a:lnTo>
                <a:lnTo>
                  <a:pt x="19" y="734"/>
                </a:lnTo>
                <a:lnTo>
                  <a:pt x="19" y="738"/>
                </a:lnTo>
                <a:lnTo>
                  <a:pt x="9" y="729"/>
                </a:lnTo>
                <a:lnTo>
                  <a:pt x="6" y="731"/>
                </a:lnTo>
                <a:lnTo>
                  <a:pt x="10" y="742"/>
                </a:lnTo>
                <a:lnTo>
                  <a:pt x="8" y="745"/>
                </a:lnTo>
                <a:lnTo>
                  <a:pt x="9" y="746"/>
                </a:lnTo>
                <a:lnTo>
                  <a:pt x="28" y="746"/>
                </a:lnTo>
                <a:lnTo>
                  <a:pt x="44" y="742"/>
                </a:lnTo>
                <a:lnTo>
                  <a:pt x="34" y="749"/>
                </a:lnTo>
                <a:lnTo>
                  <a:pt x="37" y="751"/>
                </a:lnTo>
                <a:lnTo>
                  <a:pt x="44" y="750"/>
                </a:lnTo>
                <a:lnTo>
                  <a:pt x="50" y="747"/>
                </a:lnTo>
                <a:lnTo>
                  <a:pt x="51" y="750"/>
                </a:lnTo>
                <a:lnTo>
                  <a:pt x="45" y="753"/>
                </a:lnTo>
                <a:lnTo>
                  <a:pt x="34" y="755"/>
                </a:lnTo>
                <a:lnTo>
                  <a:pt x="24" y="755"/>
                </a:lnTo>
                <a:lnTo>
                  <a:pt x="20" y="752"/>
                </a:lnTo>
                <a:lnTo>
                  <a:pt x="17" y="752"/>
                </a:lnTo>
                <a:lnTo>
                  <a:pt x="9" y="757"/>
                </a:lnTo>
                <a:lnTo>
                  <a:pt x="8" y="762"/>
                </a:lnTo>
                <a:lnTo>
                  <a:pt x="4" y="761"/>
                </a:lnTo>
                <a:lnTo>
                  <a:pt x="1" y="762"/>
                </a:lnTo>
                <a:lnTo>
                  <a:pt x="1" y="767"/>
                </a:lnTo>
                <a:lnTo>
                  <a:pt x="11" y="770"/>
                </a:lnTo>
                <a:lnTo>
                  <a:pt x="10" y="775"/>
                </a:lnTo>
                <a:lnTo>
                  <a:pt x="10" y="779"/>
                </a:lnTo>
                <a:lnTo>
                  <a:pt x="7" y="781"/>
                </a:lnTo>
                <a:lnTo>
                  <a:pt x="2" y="788"/>
                </a:lnTo>
                <a:lnTo>
                  <a:pt x="5" y="792"/>
                </a:lnTo>
                <a:lnTo>
                  <a:pt x="2" y="795"/>
                </a:lnTo>
                <a:lnTo>
                  <a:pt x="2" y="800"/>
                </a:lnTo>
                <a:lnTo>
                  <a:pt x="5" y="802"/>
                </a:lnTo>
                <a:lnTo>
                  <a:pt x="5" y="807"/>
                </a:lnTo>
                <a:lnTo>
                  <a:pt x="16" y="809"/>
                </a:lnTo>
                <a:lnTo>
                  <a:pt x="35" y="801"/>
                </a:lnTo>
                <a:lnTo>
                  <a:pt x="40" y="804"/>
                </a:lnTo>
                <a:lnTo>
                  <a:pt x="47" y="804"/>
                </a:lnTo>
                <a:lnTo>
                  <a:pt x="50" y="797"/>
                </a:lnTo>
                <a:lnTo>
                  <a:pt x="55" y="786"/>
                </a:lnTo>
                <a:lnTo>
                  <a:pt x="57" y="792"/>
                </a:lnTo>
                <a:lnTo>
                  <a:pt x="55" y="801"/>
                </a:lnTo>
                <a:lnTo>
                  <a:pt x="58" y="803"/>
                </a:lnTo>
                <a:lnTo>
                  <a:pt x="66" y="803"/>
                </a:lnTo>
                <a:lnTo>
                  <a:pt x="71" y="801"/>
                </a:lnTo>
                <a:lnTo>
                  <a:pt x="74" y="803"/>
                </a:lnTo>
                <a:lnTo>
                  <a:pt x="82" y="796"/>
                </a:lnTo>
                <a:lnTo>
                  <a:pt x="84" y="780"/>
                </a:lnTo>
                <a:lnTo>
                  <a:pt x="92" y="776"/>
                </a:lnTo>
                <a:lnTo>
                  <a:pt x="92" y="779"/>
                </a:lnTo>
                <a:lnTo>
                  <a:pt x="87" y="789"/>
                </a:lnTo>
                <a:lnTo>
                  <a:pt x="86" y="797"/>
                </a:lnTo>
                <a:lnTo>
                  <a:pt x="85" y="800"/>
                </a:lnTo>
                <a:lnTo>
                  <a:pt x="89" y="799"/>
                </a:lnTo>
                <a:lnTo>
                  <a:pt x="94" y="797"/>
                </a:lnTo>
                <a:lnTo>
                  <a:pt x="97" y="798"/>
                </a:lnTo>
                <a:lnTo>
                  <a:pt x="87" y="805"/>
                </a:lnTo>
                <a:lnTo>
                  <a:pt x="76" y="809"/>
                </a:lnTo>
                <a:lnTo>
                  <a:pt x="75" y="815"/>
                </a:lnTo>
                <a:lnTo>
                  <a:pt x="79" y="821"/>
                </a:lnTo>
                <a:lnTo>
                  <a:pt x="69" y="826"/>
                </a:lnTo>
                <a:lnTo>
                  <a:pt x="69" y="819"/>
                </a:lnTo>
                <a:lnTo>
                  <a:pt x="67" y="814"/>
                </a:lnTo>
                <a:lnTo>
                  <a:pt x="62" y="809"/>
                </a:lnTo>
                <a:lnTo>
                  <a:pt x="54" y="809"/>
                </a:lnTo>
                <a:lnTo>
                  <a:pt x="45" y="812"/>
                </a:lnTo>
                <a:lnTo>
                  <a:pt x="39" y="810"/>
                </a:lnTo>
                <a:lnTo>
                  <a:pt x="32" y="811"/>
                </a:lnTo>
                <a:lnTo>
                  <a:pt x="26" y="811"/>
                </a:lnTo>
                <a:lnTo>
                  <a:pt x="20" y="815"/>
                </a:lnTo>
                <a:lnTo>
                  <a:pt x="8" y="813"/>
                </a:lnTo>
                <a:lnTo>
                  <a:pt x="4" y="821"/>
                </a:lnTo>
                <a:lnTo>
                  <a:pt x="4" y="827"/>
                </a:lnTo>
                <a:lnTo>
                  <a:pt x="9" y="828"/>
                </a:lnTo>
                <a:lnTo>
                  <a:pt x="12" y="827"/>
                </a:lnTo>
                <a:lnTo>
                  <a:pt x="12" y="837"/>
                </a:lnTo>
                <a:lnTo>
                  <a:pt x="7" y="835"/>
                </a:lnTo>
                <a:lnTo>
                  <a:pt x="2" y="831"/>
                </a:lnTo>
                <a:lnTo>
                  <a:pt x="1" y="833"/>
                </a:lnTo>
                <a:lnTo>
                  <a:pt x="0" y="833"/>
                </a:lnTo>
                <a:lnTo>
                  <a:pt x="0" y="835"/>
                </a:lnTo>
                <a:lnTo>
                  <a:pt x="7" y="847"/>
                </a:lnTo>
                <a:lnTo>
                  <a:pt x="11" y="848"/>
                </a:lnTo>
                <a:lnTo>
                  <a:pt x="20" y="842"/>
                </a:lnTo>
                <a:lnTo>
                  <a:pt x="26" y="841"/>
                </a:lnTo>
                <a:lnTo>
                  <a:pt x="17" y="849"/>
                </a:lnTo>
                <a:lnTo>
                  <a:pt x="15" y="854"/>
                </a:lnTo>
                <a:lnTo>
                  <a:pt x="17" y="857"/>
                </a:lnTo>
                <a:lnTo>
                  <a:pt x="9" y="861"/>
                </a:lnTo>
                <a:lnTo>
                  <a:pt x="6" y="865"/>
                </a:lnTo>
                <a:lnTo>
                  <a:pt x="8" y="870"/>
                </a:lnTo>
                <a:lnTo>
                  <a:pt x="10" y="873"/>
                </a:lnTo>
                <a:lnTo>
                  <a:pt x="12" y="878"/>
                </a:lnTo>
                <a:lnTo>
                  <a:pt x="17" y="874"/>
                </a:lnTo>
                <a:lnTo>
                  <a:pt x="21" y="870"/>
                </a:lnTo>
                <a:lnTo>
                  <a:pt x="21" y="877"/>
                </a:lnTo>
                <a:lnTo>
                  <a:pt x="27" y="885"/>
                </a:lnTo>
                <a:lnTo>
                  <a:pt x="21" y="885"/>
                </a:lnTo>
                <a:lnTo>
                  <a:pt x="16" y="890"/>
                </a:lnTo>
                <a:lnTo>
                  <a:pt x="16" y="893"/>
                </a:lnTo>
                <a:lnTo>
                  <a:pt x="19" y="896"/>
                </a:lnTo>
                <a:lnTo>
                  <a:pt x="26" y="892"/>
                </a:lnTo>
                <a:lnTo>
                  <a:pt x="30" y="884"/>
                </a:lnTo>
                <a:lnTo>
                  <a:pt x="30" y="877"/>
                </a:lnTo>
                <a:lnTo>
                  <a:pt x="35" y="872"/>
                </a:lnTo>
                <a:lnTo>
                  <a:pt x="42" y="864"/>
                </a:lnTo>
                <a:lnTo>
                  <a:pt x="49" y="850"/>
                </a:lnTo>
                <a:lnTo>
                  <a:pt x="55" y="845"/>
                </a:lnTo>
                <a:lnTo>
                  <a:pt x="58" y="848"/>
                </a:lnTo>
                <a:lnTo>
                  <a:pt x="58" y="851"/>
                </a:lnTo>
                <a:lnTo>
                  <a:pt x="67" y="849"/>
                </a:lnTo>
                <a:lnTo>
                  <a:pt x="73" y="850"/>
                </a:lnTo>
                <a:lnTo>
                  <a:pt x="63" y="855"/>
                </a:lnTo>
                <a:lnTo>
                  <a:pt x="62" y="862"/>
                </a:lnTo>
                <a:lnTo>
                  <a:pt x="60" y="867"/>
                </a:lnTo>
                <a:lnTo>
                  <a:pt x="58" y="859"/>
                </a:lnTo>
                <a:lnTo>
                  <a:pt x="55" y="858"/>
                </a:lnTo>
                <a:lnTo>
                  <a:pt x="50" y="868"/>
                </a:lnTo>
                <a:lnTo>
                  <a:pt x="43" y="874"/>
                </a:lnTo>
                <a:lnTo>
                  <a:pt x="46" y="878"/>
                </a:lnTo>
                <a:lnTo>
                  <a:pt x="47" y="880"/>
                </a:lnTo>
                <a:lnTo>
                  <a:pt x="40" y="884"/>
                </a:lnTo>
                <a:lnTo>
                  <a:pt x="27" y="901"/>
                </a:lnTo>
                <a:lnTo>
                  <a:pt x="32" y="904"/>
                </a:lnTo>
                <a:lnTo>
                  <a:pt x="44" y="904"/>
                </a:lnTo>
                <a:lnTo>
                  <a:pt x="49" y="901"/>
                </a:lnTo>
                <a:lnTo>
                  <a:pt x="50" y="903"/>
                </a:lnTo>
                <a:lnTo>
                  <a:pt x="37" y="908"/>
                </a:lnTo>
                <a:lnTo>
                  <a:pt x="32" y="913"/>
                </a:lnTo>
                <a:lnTo>
                  <a:pt x="32" y="915"/>
                </a:lnTo>
                <a:lnTo>
                  <a:pt x="26" y="915"/>
                </a:lnTo>
                <a:lnTo>
                  <a:pt x="22" y="917"/>
                </a:lnTo>
                <a:lnTo>
                  <a:pt x="18" y="915"/>
                </a:lnTo>
                <a:lnTo>
                  <a:pt x="12" y="923"/>
                </a:lnTo>
                <a:lnTo>
                  <a:pt x="9" y="929"/>
                </a:lnTo>
                <a:lnTo>
                  <a:pt x="9" y="935"/>
                </a:lnTo>
                <a:lnTo>
                  <a:pt x="11" y="937"/>
                </a:lnTo>
                <a:lnTo>
                  <a:pt x="12" y="939"/>
                </a:lnTo>
                <a:lnTo>
                  <a:pt x="18" y="938"/>
                </a:lnTo>
                <a:lnTo>
                  <a:pt x="21" y="933"/>
                </a:lnTo>
                <a:lnTo>
                  <a:pt x="22" y="938"/>
                </a:lnTo>
                <a:lnTo>
                  <a:pt x="27" y="938"/>
                </a:lnTo>
                <a:lnTo>
                  <a:pt x="29" y="934"/>
                </a:lnTo>
                <a:lnTo>
                  <a:pt x="28" y="930"/>
                </a:lnTo>
                <a:lnTo>
                  <a:pt x="32" y="933"/>
                </a:lnTo>
                <a:lnTo>
                  <a:pt x="42" y="928"/>
                </a:lnTo>
                <a:lnTo>
                  <a:pt x="45" y="924"/>
                </a:lnTo>
                <a:lnTo>
                  <a:pt x="49" y="926"/>
                </a:lnTo>
                <a:lnTo>
                  <a:pt x="40" y="937"/>
                </a:lnTo>
                <a:lnTo>
                  <a:pt x="43" y="937"/>
                </a:lnTo>
                <a:lnTo>
                  <a:pt x="43" y="943"/>
                </a:lnTo>
                <a:lnTo>
                  <a:pt x="40" y="950"/>
                </a:lnTo>
                <a:lnTo>
                  <a:pt x="38" y="954"/>
                </a:lnTo>
                <a:lnTo>
                  <a:pt x="33" y="958"/>
                </a:lnTo>
                <a:lnTo>
                  <a:pt x="34" y="963"/>
                </a:lnTo>
                <a:lnTo>
                  <a:pt x="34" y="965"/>
                </a:lnTo>
                <a:lnTo>
                  <a:pt x="30" y="965"/>
                </a:lnTo>
                <a:lnTo>
                  <a:pt x="27" y="966"/>
                </a:lnTo>
                <a:lnTo>
                  <a:pt x="24" y="962"/>
                </a:lnTo>
                <a:lnTo>
                  <a:pt x="22" y="962"/>
                </a:lnTo>
                <a:lnTo>
                  <a:pt x="18" y="983"/>
                </a:lnTo>
                <a:lnTo>
                  <a:pt x="26" y="994"/>
                </a:lnTo>
                <a:lnTo>
                  <a:pt x="40" y="1006"/>
                </a:lnTo>
                <a:lnTo>
                  <a:pt x="50" y="1012"/>
                </a:lnTo>
                <a:lnTo>
                  <a:pt x="57" y="1014"/>
                </a:lnTo>
                <a:lnTo>
                  <a:pt x="62" y="1005"/>
                </a:lnTo>
                <a:lnTo>
                  <a:pt x="62" y="1017"/>
                </a:lnTo>
                <a:lnTo>
                  <a:pt x="61" y="1026"/>
                </a:lnTo>
                <a:lnTo>
                  <a:pt x="65" y="1022"/>
                </a:lnTo>
                <a:lnTo>
                  <a:pt x="71" y="1026"/>
                </a:lnTo>
                <a:lnTo>
                  <a:pt x="74" y="1020"/>
                </a:lnTo>
                <a:lnTo>
                  <a:pt x="84" y="1020"/>
                </a:lnTo>
                <a:lnTo>
                  <a:pt x="78" y="1026"/>
                </a:lnTo>
                <a:lnTo>
                  <a:pt x="89" y="1030"/>
                </a:lnTo>
                <a:lnTo>
                  <a:pt x="98" y="1027"/>
                </a:lnTo>
                <a:lnTo>
                  <a:pt x="106" y="1020"/>
                </a:lnTo>
                <a:lnTo>
                  <a:pt x="109" y="1011"/>
                </a:lnTo>
                <a:lnTo>
                  <a:pt x="113" y="1018"/>
                </a:lnTo>
                <a:lnTo>
                  <a:pt x="127" y="1009"/>
                </a:lnTo>
                <a:lnTo>
                  <a:pt x="140" y="992"/>
                </a:lnTo>
                <a:lnTo>
                  <a:pt x="148" y="987"/>
                </a:lnTo>
                <a:lnTo>
                  <a:pt x="150" y="981"/>
                </a:lnTo>
                <a:lnTo>
                  <a:pt x="154" y="976"/>
                </a:lnTo>
                <a:lnTo>
                  <a:pt x="156" y="973"/>
                </a:lnTo>
                <a:lnTo>
                  <a:pt x="167" y="961"/>
                </a:lnTo>
                <a:lnTo>
                  <a:pt x="165" y="956"/>
                </a:lnTo>
                <a:lnTo>
                  <a:pt x="174" y="961"/>
                </a:lnTo>
                <a:lnTo>
                  <a:pt x="183" y="961"/>
                </a:lnTo>
                <a:lnTo>
                  <a:pt x="188" y="958"/>
                </a:lnTo>
                <a:lnTo>
                  <a:pt x="190" y="950"/>
                </a:lnTo>
                <a:lnTo>
                  <a:pt x="190" y="946"/>
                </a:lnTo>
                <a:lnTo>
                  <a:pt x="196" y="941"/>
                </a:lnTo>
                <a:lnTo>
                  <a:pt x="196" y="934"/>
                </a:lnTo>
                <a:lnTo>
                  <a:pt x="191" y="929"/>
                </a:lnTo>
                <a:lnTo>
                  <a:pt x="188" y="924"/>
                </a:lnTo>
                <a:lnTo>
                  <a:pt x="190" y="922"/>
                </a:lnTo>
                <a:lnTo>
                  <a:pt x="191" y="919"/>
                </a:lnTo>
                <a:lnTo>
                  <a:pt x="189" y="911"/>
                </a:lnTo>
                <a:lnTo>
                  <a:pt x="192" y="914"/>
                </a:lnTo>
                <a:lnTo>
                  <a:pt x="195" y="918"/>
                </a:lnTo>
                <a:lnTo>
                  <a:pt x="195" y="924"/>
                </a:lnTo>
                <a:lnTo>
                  <a:pt x="199" y="923"/>
                </a:lnTo>
                <a:lnTo>
                  <a:pt x="200" y="918"/>
                </a:lnTo>
                <a:lnTo>
                  <a:pt x="197" y="913"/>
                </a:lnTo>
                <a:lnTo>
                  <a:pt x="196" y="902"/>
                </a:lnTo>
                <a:lnTo>
                  <a:pt x="198" y="900"/>
                </a:lnTo>
                <a:lnTo>
                  <a:pt x="199" y="901"/>
                </a:lnTo>
                <a:lnTo>
                  <a:pt x="203" y="899"/>
                </a:lnTo>
                <a:lnTo>
                  <a:pt x="207" y="900"/>
                </a:lnTo>
                <a:lnTo>
                  <a:pt x="207" y="905"/>
                </a:lnTo>
                <a:lnTo>
                  <a:pt x="201" y="907"/>
                </a:lnTo>
                <a:lnTo>
                  <a:pt x="201" y="912"/>
                </a:lnTo>
                <a:lnTo>
                  <a:pt x="203" y="919"/>
                </a:lnTo>
                <a:lnTo>
                  <a:pt x="204" y="938"/>
                </a:lnTo>
                <a:lnTo>
                  <a:pt x="207" y="946"/>
                </a:lnTo>
                <a:lnTo>
                  <a:pt x="211" y="945"/>
                </a:lnTo>
                <a:lnTo>
                  <a:pt x="218" y="950"/>
                </a:lnTo>
                <a:lnTo>
                  <a:pt x="222" y="950"/>
                </a:lnTo>
                <a:lnTo>
                  <a:pt x="224" y="954"/>
                </a:lnTo>
                <a:lnTo>
                  <a:pt x="226" y="958"/>
                </a:lnTo>
                <a:lnTo>
                  <a:pt x="226" y="972"/>
                </a:lnTo>
                <a:lnTo>
                  <a:pt x="229" y="963"/>
                </a:lnTo>
                <a:lnTo>
                  <a:pt x="231" y="969"/>
                </a:lnTo>
                <a:lnTo>
                  <a:pt x="236" y="965"/>
                </a:lnTo>
                <a:lnTo>
                  <a:pt x="242" y="940"/>
                </a:lnTo>
                <a:lnTo>
                  <a:pt x="238" y="933"/>
                </a:lnTo>
                <a:lnTo>
                  <a:pt x="237" y="922"/>
                </a:lnTo>
                <a:lnTo>
                  <a:pt x="246" y="907"/>
                </a:lnTo>
                <a:lnTo>
                  <a:pt x="246" y="899"/>
                </a:lnTo>
                <a:lnTo>
                  <a:pt x="265" y="891"/>
                </a:lnTo>
                <a:lnTo>
                  <a:pt x="268" y="884"/>
                </a:lnTo>
                <a:lnTo>
                  <a:pt x="269" y="873"/>
                </a:lnTo>
                <a:lnTo>
                  <a:pt x="266" y="868"/>
                </a:lnTo>
                <a:lnTo>
                  <a:pt x="271" y="848"/>
                </a:lnTo>
                <a:lnTo>
                  <a:pt x="266" y="826"/>
                </a:lnTo>
                <a:lnTo>
                  <a:pt x="259" y="818"/>
                </a:lnTo>
                <a:lnTo>
                  <a:pt x="262" y="814"/>
                </a:lnTo>
                <a:lnTo>
                  <a:pt x="270" y="810"/>
                </a:lnTo>
                <a:lnTo>
                  <a:pt x="278" y="802"/>
                </a:lnTo>
                <a:lnTo>
                  <a:pt x="281" y="790"/>
                </a:lnTo>
                <a:lnTo>
                  <a:pt x="279" y="776"/>
                </a:lnTo>
                <a:lnTo>
                  <a:pt x="266" y="766"/>
                </a:lnTo>
                <a:lnTo>
                  <a:pt x="260" y="756"/>
                </a:lnTo>
                <a:lnTo>
                  <a:pt x="259" y="742"/>
                </a:lnTo>
                <a:lnTo>
                  <a:pt x="260" y="715"/>
                </a:lnTo>
                <a:lnTo>
                  <a:pt x="257" y="705"/>
                </a:lnTo>
                <a:lnTo>
                  <a:pt x="255" y="703"/>
                </a:lnTo>
                <a:lnTo>
                  <a:pt x="255" y="694"/>
                </a:lnTo>
                <a:lnTo>
                  <a:pt x="257" y="688"/>
                </a:lnTo>
                <a:lnTo>
                  <a:pt x="257" y="675"/>
                </a:lnTo>
                <a:lnTo>
                  <a:pt x="259" y="669"/>
                </a:lnTo>
                <a:lnTo>
                  <a:pt x="260" y="661"/>
                </a:lnTo>
                <a:lnTo>
                  <a:pt x="265" y="654"/>
                </a:lnTo>
                <a:lnTo>
                  <a:pt x="262" y="651"/>
                </a:lnTo>
                <a:lnTo>
                  <a:pt x="257" y="641"/>
                </a:lnTo>
                <a:lnTo>
                  <a:pt x="255" y="630"/>
                </a:lnTo>
                <a:lnTo>
                  <a:pt x="257" y="617"/>
                </a:lnTo>
                <a:lnTo>
                  <a:pt x="262" y="606"/>
                </a:lnTo>
                <a:lnTo>
                  <a:pt x="278" y="586"/>
                </a:lnTo>
                <a:lnTo>
                  <a:pt x="289" y="579"/>
                </a:lnTo>
                <a:lnTo>
                  <a:pt x="303" y="574"/>
                </a:lnTo>
                <a:lnTo>
                  <a:pt x="315" y="578"/>
                </a:lnTo>
                <a:lnTo>
                  <a:pt x="324" y="578"/>
                </a:lnTo>
                <a:lnTo>
                  <a:pt x="331" y="570"/>
                </a:lnTo>
                <a:lnTo>
                  <a:pt x="333" y="562"/>
                </a:lnTo>
                <a:lnTo>
                  <a:pt x="333" y="549"/>
                </a:lnTo>
                <a:lnTo>
                  <a:pt x="328" y="541"/>
                </a:lnTo>
                <a:lnTo>
                  <a:pt x="319" y="531"/>
                </a:lnTo>
                <a:lnTo>
                  <a:pt x="319" y="525"/>
                </a:lnTo>
                <a:lnTo>
                  <a:pt x="332" y="503"/>
                </a:lnTo>
                <a:lnTo>
                  <a:pt x="343" y="479"/>
                </a:lnTo>
                <a:lnTo>
                  <a:pt x="348" y="445"/>
                </a:lnTo>
                <a:lnTo>
                  <a:pt x="349" y="426"/>
                </a:lnTo>
                <a:lnTo>
                  <a:pt x="349" y="412"/>
                </a:lnTo>
                <a:lnTo>
                  <a:pt x="348" y="402"/>
                </a:lnTo>
                <a:lnTo>
                  <a:pt x="353" y="399"/>
                </a:lnTo>
                <a:lnTo>
                  <a:pt x="360" y="399"/>
                </a:lnTo>
                <a:lnTo>
                  <a:pt x="372" y="390"/>
                </a:lnTo>
                <a:lnTo>
                  <a:pt x="376" y="383"/>
                </a:lnTo>
                <a:lnTo>
                  <a:pt x="377" y="368"/>
                </a:lnTo>
                <a:lnTo>
                  <a:pt x="381" y="359"/>
                </a:lnTo>
                <a:lnTo>
                  <a:pt x="397" y="338"/>
                </a:lnTo>
                <a:lnTo>
                  <a:pt x="401" y="329"/>
                </a:lnTo>
                <a:lnTo>
                  <a:pt x="410" y="320"/>
                </a:lnTo>
                <a:lnTo>
                  <a:pt x="414" y="311"/>
                </a:lnTo>
                <a:lnTo>
                  <a:pt x="415" y="306"/>
                </a:lnTo>
                <a:lnTo>
                  <a:pt x="414" y="297"/>
                </a:lnTo>
                <a:lnTo>
                  <a:pt x="405" y="283"/>
                </a:lnTo>
                <a:lnTo>
                  <a:pt x="408" y="273"/>
                </a:lnTo>
                <a:lnTo>
                  <a:pt x="417" y="262"/>
                </a:lnTo>
                <a:lnTo>
                  <a:pt x="421" y="256"/>
                </a:lnTo>
                <a:lnTo>
                  <a:pt x="422" y="247"/>
                </a:lnTo>
                <a:lnTo>
                  <a:pt x="425" y="236"/>
                </a:lnTo>
                <a:lnTo>
                  <a:pt x="431" y="228"/>
                </a:lnTo>
                <a:lnTo>
                  <a:pt x="443" y="215"/>
                </a:lnTo>
                <a:lnTo>
                  <a:pt x="451" y="213"/>
                </a:lnTo>
                <a:lnTo>
                  <a:pt x="459" y="217"/>
                </a:lnTo>
                <a:lnTo>
                  <a:pt x="466" y="226"/>
                </a:lnTo>
                <a:lnTo>
                  <a:pt x="469" y="227"/>
                </a:lnTo>
                <a:lnTo>
                  <a:pt x="474" y="216"/>
                </a:lnTo>
                <a:lnTo>
                  <a:pt x="478" y="202"/>
                </a:lnTo>
                <a:lnTo>
                  <a:pt x="479" y="196"/>
                </a:lnTo>
                <a:lnTo>
                  <a:pt x="478" y="180"/>
                </a:lnTo>
                <a:lnTo>
                  <a:pt x="481" y="173"/>
                </a:lnTo>
                <a:lnTo>
                  <a:pt x="484" y="171"/>
                </a:lnTo>
                <a:lnTo>
                  <a:pt x="491" y="170"/>
                </a:lnTo>
                <a:lnTo>
                  <a:pt x="512" y="172"/>
                </a:lnTo>
                <a:lnTo>
                  <a:pt x="540" y="182"/>
                </a:lnTo>
                <a:lnTo>
                  <a:pt x="546" y="181"/>
                </a:lnTo>
                <a:lnTo>
                  <a:pt x="550" y="176"/>
                </a:lnTo>
                <a:lnTo>
                  <a:pt x="544" y="169"/>
                </a:lnTo>
                <a:lnTo>
                  <a:pt x="543" y="163"/>
                </a:lnTo>
                <a:lnTo>
                  <a:pt x="547" y="156"/>
                </a:lnTo>
                <a:lnTo>
                  <a:pt x="549" y="145"/>
                </a:lnTo>
                <a:lnTo>
                  <a:pt x="552" y="142"/>
                </a:lnTo>
                <a:lnTo>
                  <a:pt x="554" y="136"/>
                </a:lnTo>
                <a:lnTo>
                  <a:pt x="552" y="129"/>
                </a:lnTo>
                <a:lnTo>
                  <a:pt x="549" y="125"/>
                </a:lnTo>
                <a:lnTo>
                  <a:pt x="549" y="119"/>
                </a:lnTo>
                <a:lnTo>
                  <a:pt x="552" y="117"/>
                </a:lnTo>
                <a:lnTo>
                  <a:pt x="568" y="118"/>
                </a:lnTo>
                <a:lnTo>
                  <a:pt x="570" y="112"/>
                </a:lnTo>
                <a:lnTo>
                  <a:pt x="575" y="110"/>
                </a:lnTo>
                <a:lnTo>
                  <a:pt x="581" y="112"/>
                </a:lnTo>
                <a:lnTo>
                  <a:pt x="586" y="110"/>
                </a:lnTo>
                <a:lnTo>
                  <a:pt x="585" y="102"/>
                </a:lnTo>
                <a:lnTo>
                  <a:pt x="584" y="95"/>
                </a:lnTo>
                <a:lnTo>
                  <a:pt x="593" y="90"/>
                </a:lnTo>
                <a:lnTo>
                  <a:pt x="602" y="94"/>
                </a:lnTo>
                <a:lnTo>
                  <a:pt x="610" y="101"/>
                </a:lnTo>
                <a:lnTo>
                  <a:pt x="629" y="131"/>
                </a:lnTo>
                <a:lnTo>
                  <a:pt x="633" y="143"/>
                </a:lnTo>
                <a:lnTo>
                  <a:pt x="636" y="148"/>
                </a:lnTo>
                <a:lnTo>
                  <a:pt x="653" y="152"/>
                </a:lnTo>
                <a:lnTo>
                  <a:pt x="663" y="156"/>
                </a:lnTo>
                <a:lnTo>
                  <a:pt x="671" y="156"/>
                </a:lnTo>
                <a:lnTo>
                  <a:pt x="681" y="149"/>
                </a:lnTo>
                <a:lnTo>
                  <a:pt x="693" y="136"/>
                </a:lnTo>
                <a:lnTo>
                  <a:pt x="698" y="142"/>
                </a:lnTo>
                <a:lnTo>
                  <a:pt x="705" y="149"/>
                </a:lnTo>
                <a:lnTo>
                  <a:pt x="707" y="156"/>
                </a:lnTo>
                <a:lnTo>
                  <a:pt x="714" y="157"/>
                </a:lnTo>
                <a:lnTo>
                  <a:pt x="724" y="153"/>
                </a:lnTo>
                <a:lnTo>
                  <a:pt x="732" y="146"/>
                </a:lnTo>
                <a:lnTo>
                  <a:pt x="738" y="137"/>
                </a:lnTo>
                <a:lnTo>
                  <a:pt x="756" y="124"/>
                </a:lnTo>
                <a:lnTo>
                  <a:pt x="757" y="117"/>
                </a:lnTo>
                <a:lnTo>
                  <a:pt x="756" y="101"/>
                </a:lnTo>
                <a:lnTo>
                  <a:pt x="756" y="92"/>
                </a:lnTo>
                <a:lnTo>
                  <a:pt x="758" y="64"/>
                </a:lnTo>
                <a:lnTo>
                  <a:pt x="766" y="43"/>
                </a:lnTo>
                <a:lnTo>
                  <a:pt x="774" y="34"/>
                </a:lnTo>
                <a:lnTo>
                  <a:pt x="782" y="30"/>
                </a:lnTo>
                <a:lnTo>
                  <a:pt x="798" y="28"/>
                </a:lnTo>
                <a:lnTo>
                  <a:pt x="824" y="17"/>
                </a:lnTo>
                <a:lnTo>
                  <a:pt x="840" y="14"/>
                </a:lnTo>
                <a:lnTo>
                  <a:pt x="843" y="17"/>
                </a:lnTo>
                <a:lnTo>
                  <a:pt x="850" y="30"/>
                </a:lnTo>
                <a:lnTo>
                  <a:pt x="856" y="37"/>
                </a:lnTo>
                <a:lnTo>
                  <a:pt x="869" y="41"/>
                </a:lnTo>
                <a:lnTo>
                  <a:pt x="881" y="52"/>
                </a:lnTo>
                <a:lnTo>
                  <a:pt x="885" y="71"/>
                </a:lnTo>
                <a:lnTo>
                  <a:pt x="886" y="81"/>
                </a:lnTo>
                <a:lnTo>
                  <a:pt x="873" y="97"/>
                </a:lnTo>
                <a:lnTo>
                  <a:pt x="871" y="106"/>
                </a:lnTo>
                <a:lnTo>
                  <a:pt x="871" y="112"/>
                </a:lnTo>
                <a:lnTo>
                  <a:pt x="877" y="118"/>
                </a:lnTo>
                <a:lnTo>
                  <a:pt x="880" y="117"/>
                </a:lnTo>
                <a:lnTo>
                  <a:pt x="885" y="111"/>
                </a:lnTo>
                <a:lnTo>
                  <a:pt x="886" y="109"/>
                </a:lnTo>
                <a:lnTo>
                  <a:pt x="886" y="101"/>
                </a:lnTo>
                <a:lnTo>
                  <a:pt x="888" y="98"/>
                </a:lnTo>
                <a:lnTo>
                  <a:pt x="909" y="86"/>
                </a:lnTo>
                <a:lnTo>
                  <a:pt x="914" y="80"/>
                </a:lnTo>
                <a:lnTo>
                  <a:pt x="918" y="61"/>
                </a:lnTo>
                <a:lnTo>
                  <a:pt x="932" y="69"/>
                </a:lnTo>
                <a:lnTo>
                  <a:pt x="940" y="67"/>
                </a:lnTo>
                <a:lnTo>
                  <a:pt x="942" y="64"/>
                </a:lnTo>
                <a:lnTo>
                  <a:pt x="944" y="56"/>
                </a:lnTo>
                <a:lnTo>
                  <a:pt x="945" y="49"/>
                </a:lnTo>
                <a:lnTo>
                  <a:pt x="943" y="45"/>
                </a:lnTo>
                <a:lnTo>
                  <a:pt x="928" y="42"/>
                </a:lnTo>
                <a:close/>
              </a:path>
            </a:pathLst>
          </a:custGeom>
          <a:solidFill>
            <a:srgbClr val="D9D9D9"/>
          </a:solidFill>
          <a:ln cap="flat" cmpd="sng" w="9525">
            <a:solidFill>
              <a:srgbClr val="FFFFFF"/>
            </a:solidFill>
            <a:prstDash val="solid"/>
            <a:miter lim="800000"/>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iceland&quot;,&quot;Name&quot;:&quot;Iceland&quot;,&quot;Value&quot;:1.0,&quot;Formula&quot;:&quot;&quot;,&quot;Text&quot;:&quot;&quot;,&quot;OfficeApplication&quot;:1,&quot;HasValue&quot;:true}" id="111" name="Google Shape;111;p2"/>
          <p:cNvSpPr/>
          <p:nvPr/>
        </p:nvSpPr>
        <p:spPr>
          <a:xfrm>
            <a:off x="5913984" y="3080892"/>
            <a:ext cx="277175" cy="252551"/>
          </a:xfrm>
          <a:custGeom>
            <a:rect b="b" l="l" r="r" t="t"/>
            <a:pathLst>
              <a:path extrusionOk="0" h="276" w="347">
                <a:moveTo>
                  <a:pt x="61" y="204"/>
                </a:moveTo>
                <a:cubicBezTo>
                  <a:pt x="59" y="203"/>
                  <a:pt x="23" y="186"/>
                  <a:pt x="21" y="185"/>
                </a:cubicBezTo>
                <a:cubicBezTo>
                  <a:pt x="19" y="183"/>
                  <a:pt x="26" y="181"/>
                  <a:pt x="28" y="178"/>
                </a:cubicBezTo>
                <a:cubicBezTo>
                  <a:pt x="30" y="176"/>
                  <a:pt x="28" y="167"/>
                  <a:pt x="31" y="168"/>
                </a:cubicBezTo>
                <a:cubicBezTo>
                  <a:pt x="35" y="170"/>
                  <a:pt x="33" y="177"/>
                  <a:pt x="35" y="181"/>
                </a:cubicBezTo>
                <a:cubicBezTo>
                  <a:pt x="36" y="182"/>
                  <a:pt x="37" y="178"/>
                  <a:pt x="38" y="178"/>
                </a:cubicBezTo>
                <a:cubicBezTo>
                  <a:pt x="43" y="177"/>
                  <a:pt x="48" y="181"/>
                  <a:pt x="52" y="180"/>
                </a:cubicBezTo>
                <a:cubicBezTo>
                  <a:pt x="69" y="173"/>
                  <a:pt x="46" y="167"/>
                  <a:pt x="68" y="165"/>
                </a:cubicBezTo>
                <a:cubicBezTo>
                  <a:pt x="72" y="165"/>
                  <a:pt x="76" y="168"/>
                  <a:pt x="80" y="168"/>
                </a:cubicBezTo>
                <a:cubicBezTo>
                  <a:pt x="82" y="169"/>
                  <a:pt x="75" y="164"/>
                  <a:pt x="73" y="163"/>
                </a:cubicBezTo>
                <a:cubicBezTo>
                  <a:pt x="72" y="163"/>
                  <a:pt x="71" y="163"/>
                  <a:pt x="69" y="163"/>
                </a:cubicBezTo>
                <a:cubicBezTo>
                  <a:pt x="65" y="163"/>
                  <a:pt x="60" y="164"/>
                  <a:pt x="56" y="162"/>
                </a:cubicBezTo>
                <a:cubicBezTo>
                  <a:pt x="54" y="160"/>
                  <a:pt x="63" y="163"/>
                  <a:pt x="65" y="161"/>
                </a:cubicBezTo>
                <a:cubicBezTo>
                  <a:pt x="67" y="160"/>
                  <a:pt x="61" y="159"/>
                  <a:pt x="61" y="158"/>
                </a:cubicBezTo>
                <a:cubicBezTo>
                  <a:pt x="61" y="155"/>
                  <a:pt x="64" y="152"/>
                  <a:pt x="67" y="151"/>
                </a:cubicBezTo>
                <a:cubicBezTo>
                  <a:pt x="68" y="151"/>
                  <a:pt x="71" y="152"/>
                  <a:pt x="73" y="152"/>
                </a:cubicBezTo>
                <a:cubicBezTo>
                  <a:pt x="77" y="152"/>
                  <a:pt x="82" y="151"/>
                  <a:pt x="85" y="148"/>
                </a:cubicBezTo>
                <a:cubicBezTo>
                  <a:pt x="87" y="147"/>
                  <a:pt x="81" y="148"/>
                  <a:pt x="79" y="147"/>
                </a:cubicBezTo>
                <a:cubicBezTo>
                  <a:pt x="77" y="146"/>
                  <a:pt x="63" y="153"/>
                  <a:pt x="59" y="152"/>
                </a:cubicBezTo>
                <a:cubicBezTo>
                  <a:pt x="56" y="152"/>
                  <a:pt x="61" y="146"/>
                  <a:pt x="61" y="143"/>
                </a:cubicBezTo>
                <a:cubicBezTo>
                  <a:pt x="61" y="140"/>
                  <a:pt x="59" y="137"/>
                  <a:pt x="60" y="134"/>
                </a:cubicBezTo>
                <a:cubicBezTo>
                  <a:pt x="60" y="130"/>
                  <a:pt x="67" y="128"/>
                  <a:pt x="65" y="124"/>
                </a:cubicBezTo>
                <a:cubicBezTo>
                  <a:pt x="65" y="122"/>
                  <a:pt x="60" y="125"/>
                  <a:pt x="58" y="124"/>
                </a:cubicBezTo>
                <a:cubicBezTo>
                  <a:pt x="56" y="124"/>
                  <a:pt x="56" y="119"/>
                  <a:pt x="55" y="120"/>
                </a:cubicBezTo>
                <a:cubicBezTo>
                  <a:pt x="54" y="121"/>
                  <a:pt x="56" y="124"/>
                  <a:pt x="55" y="123"/>
                </a:cubicBezTo>
                <a:cubicBezTo>
                  <a:pt x="51" y="121"/>
                  <a:pt x="46" y="113"/>
                  <a:pt x="42" y="111"/>
                </a:cubicBezTo>
                <a:cubicBezTo>
                  <a:pt x="42" y="109"/>
                  <a:pt x="40" y="110"/>
                  <a:pt x="39" y="110"/>
                </a:cubicBezTo>
                <a:cubicBezTo>
                  <a:pt x="38" y="110"/>
                  <a:pt x="37" y="112"/>
                  <a:pt x="36" y="111"/>
                </a:cubicBezTo>
                <a:cubicBezTo>
                  <a:pt x="35" y="111"/>
                  <a:pt x="35" y="108"/>
                  <a:pt x="34" y="107"/>
                </a:cubicBezTo>
                <a:cubicBezTo>
                  <a:pt x="31" y="106"/>
                  <a:pt x="0" y="106"/>
                  <a:pt x="23" y="95"/>
                </a:cubicBezTo>
                <a:cubicBezTo>
                  <a:pt x="29" y="92"/>
                  <a:pt x="28" y="98"/>
                  <a:pt x="34" y="102"/>
                </a:cubicBezTo>
                <a:cubicBezTo>
                  <a:pt x="39" y="104"/>
                  <a:pt x="47" y="97"/>
                  <a:pt x="52" y="100"/>
                </a:cubicBezTo>
                <a:cubicBezTo>
                  <a:pt x="54" y="101"/>
                  <a:pt x="48" y="105"/>
                  <a:pt x="50" y="107"/>
                </a:cubicBezTo>
                <a:cubicBezTo>
                  <a:pt x="52" y="109"/>
                  <a:pt x="53" y="104"/>
                  <a:pt x="55" y="103"/>
                </a:cubicBezTo>
                <a:cubicBezTo>
                  <a:pt x="59" y="102"/>
                  <a:pt x="64" y="100"/>
                  <a:pt x="67" y="102"/>
                </a:cubicBezTo>
                <a:cubicBezTo>
                  <a:pt x="69" y="104"/>
                  <a:pt x="66" y="109"/>
                  <a:pt x="67" y="112"/>
                </a:cubicBezTo>
                <a:cubicBezTo>
                  <a:pt x="67" y="113"/>
                  <a:pt x="67" y="109"/>
                  <a:pt x="67" y="108"/>
                </a:cubicBezTo>
                <a:cubicBezTo>
                  <a:pt x="70" y="105"/>
                  <a:pt x="112" y="133"/>
                  <a:pt x="98" y="108"/>
                </a:cubicBezTo>
                <a:cubicBezTo>
                  <a:pt x="95" y="105"/>
                  <a:pt x="90" y="111"/>
                  <a:pt x="85" y="111"/>
                </a:cubicBezTo>
                <a:cubicBezTo>
                  <a:pt x="80" y="110"/>
                  <a:pt x="76" y="104"/>
                  <a:pt x="74" y="99"/>
                </a:cubicBezTo>
                <a:cubicBezTo>
                  <a:pt x="74" y="99"/>
                  <a:pt x="74" y="99"/>
                  <a:pt x="75" y="98"/>
                </a:cubicBezTo>
                <a:cubicBezTo>
                  <a:pt x="81" y="94"/>
                  <a:pt x="91" y="92"/>
                  <a:pt x="98" y="92"/>
                </a:cubicBezTo>
                <a:cubicBezTo>
                  <a:pt x="102" y="92"/>
                  <a:pt x="106" y="95"/>
                  <a:pt x="108" y="92"/>
                </a:cubicBezTo>
                <a:cubicBezTo>
                  <a:pt x="112" y="89"/>
                  <a:pt x="91" y="90"/>
                  <a:pt x="91" y="84"/>
                </a:cubicBezTo>
                <a:cubicBezTo>
                  <a:pt x="92" y="80"/>
                  <a:pt x="103" y="82"/>
                  <a:pt x="103" y="77"/>
                </a:cubicBezTo>
                <a:cubicBezTo>
                  <a:pt x="102" y="51"/>
                  <a:pt x="83" y="80"/>
                  <a:pt x="82" y="75"/>
                </a:cubicBezTo>
                <a:cubicBezTo>
                  <a:pt x="81" y="72"/>
                  <a:pt x="84" y="68"/>
                  <a:pt x="83" y="65"/>
                </a:cubicBezTo>
                <a:cubicBezTo>
                  <a:pt x="82" y="64"/>
                  <a:pt x="81" y="68"/>
                  <a:pt x="80" y="68"/>
                </a:cubicBezTo>
                <a:cubicBezTo>
                  <a:pt x="78" y="68"/>
                  <a:pt x="81" y="65"/>
                  <a:pt x="80" y="65"/>
                </a:cubicBezTo>
                <a:cubicBezTo>
                  <a:pt x="76" y="66"/>
                  <a:pt x="76" y="73"/>
                  <a:pt x="73" y="65"/>
                </a:cubicBezTo>
                <a:cubicBezTo>
                  <a:pt x="72" y="65"/>
                  <a:pt x="73" y="62"/>
                  <a:pt x="73" y="62"/>
                </a:cubicBezTo>
                <a:cubicBezTo>
                  <a:pt x="71" y="64"/>
                  <a:pt x="71" y="68"/>
                  <a:pt x="68" y="69"/>
                </a:cubicBezTo>
                <a:cubicBezTo>
                  <a:pt x="66" y="69"/>
                  <a:pt x="67" y="65"/>
                  <a:pt x="65" y="64"/>
                </a:cubicBezTo>
                <a:cubicBezTo>
                  <a:pt x="61" y="63"/>
                  <a:pt x="46" y="71"/>
                  <a:pt x="45" y="62"/>
                </a:cubicBezTo>
                <a:cubicBezTo>
                  <a:pt x="45" y="60"/>
                  <a:pt x="48" y="60"/>
                  <a:pt x="48" y="59"/>
                </a:cubicBezTo>
                <a:cubicBezTo>
                  <a:pt x="46" y="53"/>
                  <a:pt x="33" y="54"/>
                  <a:pt x="34" y="48"/>
                </a:cubicBezTo>
                <a:cubicBezTo>
                  <a:pt x="38" y="25"/>
                  <a:pt x="52" y="59"/>
                  <a:pt x="55" y="57"/>
                </a:cubicBezTo>
                <a:cubicBezTo>
                  <a:pt x="63" y="52"/>
                  <a:pt x="46" y="35"/>
                  <a:pt x="57" y="35"/>
                </a:cubicBezTo>
                <a:cubicBezTo>
                  <a:pt x="67" y="35"/>
                  <a:pt x="60" y="73"/>
                  <a:pt x="73" y="56"/>
                </a:cubicBezTo>
                <a:cubicBezTo>
                  <a:pt x="75" y="53"/>
                  <a:pt x="67" y="51"/>
                  <a:pt x="69" y="49"/>
                </a:cubicBezTo>
                <a:cubicBezTo>
                  <a:pt x="71" y="46"/>
                  <a:pt x="77" y="52"/>
                  <a:pt x="80" y="49"/>
                </a:cubicBezTo>
                <a:cubicBezTo>
                  <a:pt x="82" y="47"/>
                  <a:pt x="73" y="49"/>
                  <a:pt x="71" y="47"/>
                </a:cubicBezTo>
                <a:cubicBezTo>
                  <a:pt x="67" y="44"/>
                  <a:pt x="66" y="39"/>
                  <a:pt x="65" y="34"/>
                </a:cubicBezTo>
                <a:cubicBezTo>
                  <a:pt x="63" y="15"/>
                  <a:pt x="76" y="52"/>
                  <a:pt x="81" y="46"/>
                </a:cubicBezTo>
                <a:cubicBezTo>
                  <a:pt x="83" y="44"/>
                  <a:pt x="64" y="29"/>
                  <a:pt x="72" y="25"/>
                </a:cubicBezTo>
                <a:cubicBezTo>
                  <a:pt x="76" y="23"/>
                  <a:pt x="79" y="34"/>
                  <a:pt x="83" y="32"/>
                </a:cubicBezTo>
                <a:cubicBezTo>
                  <a:pt x="85" y="31"/>
                  <a:pt x="72" y="13"/>
                  <a:pt x="89" y="18"/>
                </a:cubicBezTo>
                <a:cubicBezTo>
                  <a:pt x="102" y="23"/>
                  <a:pt x="87" y="47"/>
                  <a:pt x="102" y="57"/>
                </a:cubicBezTo>
                <a:cubicBezTo>
                  <a:pt x="102" y="57"/>
                  <a:pt x="112" y="53"/>
                  <a:pt x="112" y="42"/>
                </a:cubicBezTo>
                <a:cubicBezTo>
                  <a:pt x="112" y="39"/>
                  <a:pt x="109" y="40"/>
                  <a:pt x="108" y="39"/>
                </a:cubicBezTo>
                <a:cubicBezTo>
                  <a:pt x="106" y="37"/>
                  <a:pt x="100" y="26"/>
                  <a:pt x="102" y="23"/>
                </a:cubicBezTo>
                <a:cubicBezTo>
                  <a:pt x="106" y="18"/>
                  <a:pt x="114" y="27"/>
                  <a:pt x="120" y="30"/>
                </a:cubicBezTo>
                <a:cubicBezTo>
                  <a:pt x="121" y="30"/>
                  <a:pt x="115" y="29"/>
                  <a:pt x="115" y="27"/>
                </a:cubicBezTo>
                <a:cubicBezTo>
                  <a:pt x="114" y="25"/>
                  <a:pt x="117" y="26"/>
                  <a:pt x="119" y="25"/>
                </a:cubicBezTo>
                <a:cubicBezTo>
                  <a:pt x="119" y="25"/>
                  <a:pt x="119" y="23"/>
                  <a:pt x="119" y="23"/>
                </a:cubicBezTo>
                <a:cubicBezTo>
                  <a:pt x="111" y="24"/>
                  <a:pt x="112" y="35"/>
                  <a:pt x="103" y="17"/>
                </a:cubicBezTo>
                <a:cubicBezTo>
                  <a:pt x="96" y="0"/>
                  <a:pt x="112" y="13"/>
                  <a:pt x="112" y="13"/>
                </a:cubicBezTo>
                <a:cubicBezTo>
                  <a:pt x="112" y="13"/>
                  <a:pt x="113" y="12"/>
                  <a:pt x="113" y="12"/>
                </a:cubicBezTo>
                <a:cubicBezTo>
                  <a:pt x="113" y="10"/>
                  <a:pt x="112" y="8"/>
                  <a:pt x="113" y="9"/>
                </a:cubicBezTo>
                <a:cubicBezTo>
                  <a:pt x="115" y="10"/>
                  <a:pt x="115" y="14"/>
                  <a:pt x="117" y="16"/>
                </a:cubicBezTo>
                <a:cubicBezTo>
                  <a:pt x="119" y="17"/>
                  <a:pt x="123" y="17"/>
                  <a:pt x="125" y="18"/>
                </a:cubicBezTo>
                <a:cubicBezTo>
                  <a:pt x="131" y="23"/>
                  <a:pt x="123" y="29"/>
                  <a:pt x="123" y="31"/>
                </a:cubicBezTo>
                <a:cubicBezTo>
                  <a:pt x="123" y="32"/>
                  <a:pt x="126" y="31"/>
                  <a:pt x="127" y="32"/>
                </a:cubicBezTo>
                <a:cubicBezTo>
                  <a:pt x="128" y="32"/>
                  <a:pt x="132" y="36"/>
                  <a:pt x="131" y="38"/>
                </a:cubicBezTo>
                <a:cubicBezTo>
                  <a:pt x="129" y="39"/>
                  <a:pt x="127" y="38"/>
                  <a:pt x="127" y="39"/>
                </a:cubicBezTo>
                <a:cubicBezTo>
                  <a:pt x="128" y="42"/>
                  <a:pt x="133" y="41"/>
                  <a:pt x="133" y="44"/>
                </a:cubicBezTo>
                <a:cubicBezTo>
                  <a:pt x="133" y="48"/>
                  <a:pt x="128" y="52"/>
                  <a:pt x="129" y="56"/>
                </a:cubicBezTo>
                <a:cubicBezTo>
                  <a:pt x="130" y="59"/>
                  <a:pt x="138" y="57"/>
                  <a:pt x="138" y="60"/>
                </a:cubicBezTo>
                <a:cubicBezTo>
                  <a:pt x="138" y="64"/>
                  <a:pt x="129" y="58"/>
                  <a:pt x="128" y="61"/>
                </a:cubicBezTo>
                <a:cubicBezTo>
                  <a:pt x="128" y="64"/>
                  <a:pt x="154" y="75"/>
                  <a:pt x="128" y="79"/>
                </a:cubicBezTo>
                <a:cubicBezTo>
                  <a:pt x="123" y="80"/>
                  <a:pt x="121" y="72"/>
                  <a:pt x="117" y="70"/>
                </a:cubicBezTo>
                <a:cubicBezTo>
                  <a:pt x="115" y="70"/>
                  <a:pt x="117" y="74"/>
                  <a:pt x="119" y="76"/>
                </a:cubicBezTo>
                <a:cubicBezTo>
                  <a:pt x="120" y="80"/>
                  <a:pt x="125" y="84"/>
                  <a:pt x="124" y="88"/>
                </a:cubicBezTo>
                <a:cubicBezTo>
                  <a:pt x="123" y="92"/>
                  <a:pt x="114" y="92"/>
                  <a:pt x="114" y="97"/>
                </a:cubicBezTo>
                <a:cubicBezTo>
                  <a:pt x="112" y="100"/>
                  <a:pt x="120" y="98"/>
                  <a:pt x="121" y="101"/>
                </a:cubicBezTo>
                <a:cubicBezTo>
                  <a:pt x="122" y="104"/>
                  <a:pt x="117" y="107"/>
                  <a:pt x="116" y="109"/>
                </a:cubicBezTo>
                <a:cubicBezTo>
                  <a:pt x="115" y="113"/>
                  <a:pt x="111" y="120"/>
                  <a:pt x="115" y="120"/>
                </a:cubicBezTo>
                <a:cubicBezTo>
                  <a:pt x="127" y="122"/>
                  <a:pt x="126" y="99"/>
                  <a:pt x="133" y="95"/>
                </a:cubicBezTo>
                <a:cubicBezTo>
                  <a:pt x="157" y="82"/>
                  <a:pt x="141" y="98"/>
                  <a:pt x="140" y="100"/>
                </a:cubicBezTo>
                <a:cubicBezTo>
                  <a:pt x="137" y="115"/>
                  <a:pt x="154" y="99"/>
                  <a:pt x="155" y="98"/>
                </a:cubicBezTo>
                <a:cubicBezTo>
                  <a:pt x="162" y="90"/>
                  <a:pt x="159" y="68"/>
                  <a:pt x="165" y="68"/>
                </a:cubicBezTo>
                <a:cubicBezTo>
                  <a:pt x="185" y="70"/>
                  <a:pt x="167" y="95"/>
                  <a:pt x="179" y="104"/>
                </a:cubicBezTo>
                <a:cubicBezTo>
                  <a:pt x="188" y="112"/>
                  <a:pt x="183" y="94"/>
                  <a:pt x="185" y="89"/>
                </a:cubicBezTo>
                <a:cubicBezTo>
                  <a:pt x="185" y="86"/>
                  <a:pt x="188" y="83"/>
                  <a:pt x="190" y="82"/>
                </a:cubicBezTo>
                <a:cubicBezTo>
                  <a:pt x="192" y="81"/>
                  <a:pt x="194" y="82"/>
                  <a:pt x="197" y="83"/>
                </a:cubicBezTo>
                <a:cubicBezTo>
                  <a:pt x="197" y="84"/>
                  <a:pt x="197" y="86"/>
                  <a:pt x="198" y="86"/>
                </a:cubicBezTo>
                <a:cubicBezTo>
                  <a:pt x="202" y="85"/>
                  <a:pt x="207" y="78"/>
                  <a:pt x="211" y="81"/>
                </a:cubicBezTo>
                <a:cubicBezTo>
                  <a:pt x="215" y="82"/>
                  <a:pt x="214" y="89"/>
                  <a:pt x="215" y="93"/>
                </a:cubicBezTo>
                <a:cubicBezTo>
                  <a:pt x="215" y="96"/>
                  <a:pt x="211" y="98"/>
                  <a:pt x="212" y="100"/>
                </a:cubicBezTo>
                <a:cubicBezTo>
                  <a:pt x="215" y="115"/>
                  <a:pt x="222" y="90"/>
                  <a:pt x="218" y="111"/>
                </a:cubicBezTo>
                <a:cubicBezTo>
                  <a:pt x="216" y="123"/>
                  <a:pt x="212" y="117"/>
                  <a:pt x="215" y="128"/>
                </a:cubicBezTo>
                <a:cubicBezTo>
                  <a:pt x="219" y="147"/>
                  <a:pt x="219" y="91"/>
                  <a:pt x="225" y="90"/>
                </a:cubicBezTo>
                <a:cubicBezTo>
                  <a:pt x="240" y="86"/>
                  <a:pt x="236" y="110"/>
                  <a:pt x="237" y="116"/>
                </a:cubicBezTo>
                <a:cubicBezTo>
                  <a:pt x="237" y="117"/>
                  <a:pt x="237" y="113"/>
                  <a:pt x="239" y="112"/>
                </a:cubicBezTo>
                <a:cubicBezTo>
                  <a:pt x="239" y="112"/>
                  <a:pt x="241" y="112"/>
                  <a:pt x="241" y="112"/>
                </a:cubicBezTo>
                <a:cubicBezTo>
                  <a:pt x="237" y="104"/>
                  <a:pt x="242" y="115"/>
                  <a:pt x="242" y="115"/>
                </a:cubicBezTo>
                <a:cubicBezTo>
                  <a:pt x="243" y="115"/>
                  <a:pt x="243" y="113"/>
                  <a:pt x="243" y="113"/>
                </a:cubicBezTo>
                <a:cubicBezTo>
                  <a:pt x="246" y="108"/>
                  <a:pt x="252" y="100"/>
                  <a:pt x="258" y="100"/>
                </a:cubicBezTo>
                <a:cubicBezTo>
                  <a:pt x="264" y="99"/>
                  <a:pt x="263" y="112"/>
                  <a:pt x="269" y="116"/>
                </a:cubicBezTo>
                <a:cubicBezTo>
                  <a:pt x="271" y="117"/>
                  <a:pt x="267" y="111"/>
                  <a:pt x="269" y="109"/>
                </a:cubicBezTo>
                <a:cubicBezTo>
                  <a:pt x="273" y="105"/>
                  <a:pt x="275" y="114"/>
                  <a:pt x="275" y="114"/>
                </a:cubicBezTo>
                <a:cubicBezTo>
                  <a:pt x="275" y="115"/>
                  <a:pt x="274" y="111"/>
                  <a:pt x="275" y="110"/>
                </a:cubicBezTo>
                <a:cubicBezTo>
                  <a:pt x="276" y="108"/>
                  <a:pt x="279" y="107"/>
                  <a:pt x="279" y="105"/>
                </a:cubicBezTo>
                <a:cubicBezTo>
                  <a:pt x="280" y="103"/>
                  <a:pt x="279" y="100"/>
                  <a:pt x="279" y="97"/>
                </a:cubicBezTo>
                <a:cubicBezTo>
                  <a:pt x="280" y="94"/>
                  <a:pt x="279" y="89"/>
                  <a:pt x="282" y="87"/>
                </a:cubicBezTo>
                <a:cubicBezTo>
                  <a:pt x="286" y="86"/>
                  <a:pt x="290" y="89"/>
                  <a:pt x="294" y="90"/>
                </a:cubicBezTo>
                <a:cubicBezTo>
                  <a:pt x="304" y="92"/>
                  <a:pt x="296" y="96"/>
                  <a:pt x="297" y="100"/>
                </a:cubicBezTo>
                <a:cubicBezTo>
                  <a:pt x="298" y="103"/>
                  <a:pt x="301" y="102"/>
                  <a:pt x="303" y="104"/>
                </a:cubicBezTo>
                <a:cubicBezTo>
                  <a:pt x="306" y="112"/>
                  <a:pt x="286" y="115"/>
                  <a:pt x="304" y="125"/>
                </a:cubicBezTo>
                <a:cubicBezTo>
                  <a:pt x="306" y="126"/>
                  <a:pt x="306" y="120"/>
                  <a:pt x="309" y="119"/>
                </a:cubicBezTo>
                <a:cubicBezTo>
                  <a:pt x="311" y="117"/>
                  <a:pt x="314" y="120"/>
                  <a:pt x="316" y="119"/>
                </a:cubicBezTo>
                <a:cubicBezTo>
                  <a:pt x="321" y="117"/>
                  <a:pt x="327" y="104"/>
                  <a:pt x="334" y="118"/>
                </a:cubicBezTo>
                <a:cubicBezTo>
                  <a:pt x="335" y="120"/>
                  <a:pt x="329" y="119"/>
                  <a:pt x="326" y="120"/>
                </a:cubicBezTo>
                <a:cubicBezTo>
                  <a:pt x="318" y="121"/>
                  <a:pt x="314" y="120"/>
                  <a:pt x="309" y="129"/>
                </a:cubicBezTo>
                <a:cubicBezTo>
                  <a:pt x="308" y="130"/>
                  <a:pt x="312" y="130"/>
                  <a:pt x="312" y="132"/>
                </a:cubicBezTo>
                <a:cubicBezTo>
                  <a:pt x="312" y="133"/>
                  <a:pt x="309" y="134"/>
                  <a:pt x="310" y="135"/>
                </a:cubicBezTo>
                <a:cubicBezTo>
                  <a:pt x="313" y="137"/>
                  <a:pt x="318" y="135"/>
                  <a:pt x="321" y="138"/>
                </a:cubicBezTo>
                <a:cubicBezTo>
                  <a:pt x="330" y="145"/>
                  <a:pt x="308" y="157"/>
                  <a:pt x="307" y="158"/>
                </a:cubicBezTo>
                <a:cubicBezTo>
                  <a:pt x="306" y="159"/>
                  <a:pt x="309" y="156"/>
                  <a:pt x="311" y="157"/>
                </a:cubicBezTo>
                <a:cubicBezTo>
                  <a:pt x="315" y="158"/>
                  <a:pt x="319" y="161"/>
                  <a:pt x="322" y="164"/>
                </a:cubicBezTo>
                <a:cubicBezTo>
                  <a:pt x="323" y="164"/>
                  <a:pt x="319" y="164"/>
                  <a:pt x="319" y="165"/>
                </a:cubicBezTo>
                <a:cubicBezTo>
                  <a:pt x="319" y="167"/>
                  <a:pt x="322" y="169"/>
                  <a:pt x="322" y="171"/>
                </a:cubicBezTo>
                <a:cubicBezTo>
                  <a:pt x="322" y="172"/>
                  <a:pt x="320" y="170"/>
                  <a:pt x="319" y="171"/>
                </a:cubicBezTo>
                <a:cubicBezTo>
                  <a:pt x="316" y="173"/>
                  <a:pt x="305" y="177"/>
                  <a:pt x="309" y="179"/>
                </a:cubicBezTo>
                <a:cubicBezTo>
                  <a:pt x="314" y="181"/>
                  <a:pt x="318" y="168"/>
                  <a:pt x="322" y="172"/>
                </a:cubicBezTo>
                <a:cubicBezTo>
                  <a:pt x="324" y="174"/>
                  <a:pt x="326" y="176"/>
                  <a:pt x="328" y="178"/>
                </a:cubicBezTo>
                <a:cubicBezTo>
                  <a:pt x="329" y="179"/>
                  <a:pt x="331" y="177"/>
                  <a:pt x="332" y="178"/>
                </a:cubicBezTo>
                <a:cubicBezTo>
                  <a:pt x="335" y="184"/>
                  <a:pt x="338" y="193"/>
                  <a:pt x="331" y="198"/>
                </a:cubicBezTo>
                <a:cubicBezTo>
                  <a:pt x="327" y="200"/>
                  <a:pt x="322" y="199"/>
                  <a:pt x="319" y="201"/>
                </a:cubicBezTo>
                <a:cubicBezTo>
                  <a:pt x="317" y="202"/>
                  <a:pt x="315" y="205"/>
                  <a:pt x="316" y="206"/>
                </a:cubicBezTo>
                <a:cubicBezTo>
                  <a:pt x="318" y="207"/>
                  <a:pt x="347" y="211"/>
                  <a:pt x="324" y="224"/>
                </a:cubicBezTo>
                <a:cubicBezTo>
                  <a:pt x="319" y="227"/>
                  <a:pt x="306" y="215"/>
                  <a:pt x="306" y="215"/>
                </a:cubicBezTo>
                <a:cubicBezTo>
                  <a:pt x="302" y="210"/>
                  <a:pt x="324" y="224"/>
                  <a:pt x="318" y="229"/>
                </a:cubicBezTo>
                <a:cubicBezTo>
                  <a:pt x="316" y="231"/>
                  <a:pt x="311" y="223"/>
                  <a:pt x="308" y="225"/>
                </a:cubicBezTo>
                <a:cubicBezTo>
                  <a:pt x="306" y="227"/>
                  <a:pt x="314" y="229"/>
                  <a:pt x="315" y="232"/>
                </a:cubicBezTo>
                <a:cubicBezTo>
                  <a:pt x="316" y="233"/>
                  <a:pt x="313" y="234"/>
                  <a:pt x="312" y="234"/>
                </a:cubicBezTo>
                <a:cubicBezTo>
                  <a:pt x="306" y="237"/>
                  <a:pt x="300" y="243"/>
                  <a:pt x="296" y="239"/>
                </a:cubicBezTo>
                <a:cubicBezTo>
                  <a:pt x="293" y="236"/>
                  <a:pt x="293" y="225"/>
                  <a:pt x="291" y="228"/>
                </a:cubicBezTo>
                <a:cubicBezTo>
                  <a:pt x="288" y="231"/>
                  <a:pt x="297" y="236"/>
                  <a:pt x="295" y="240"/>
                </a:cubicBezTo>
                <a:cubicBezTo>
                  <a:pt x="293" y="244"/>
                  <a:pt x="286" y="240"/>
                  <a:pt x="283" y="242"/>
                </a:cubicBezTo>
                <a:cubicBezTo>
                  <a:pt x="279" y="245"/>
                  <a:pt x="282" y="252"/>
                  <a:pt x="279" y="255"/>
                </a:cubicBezTo>
                <a:cubicBezTo>
                  <a:pt x="278" y="257"/>
                  <a:pt x="274" y="254"/>
                  <a:pt x="273" y="254"/>
                </a:cubicBezTo>
                <a:cubicBezTo>
                  <a:pt x="269" y="255"/>
                  <a:pt x="266" y="261"/>
                  <a:pt x="262" y="261"/>
                </a:cubicBezTo>
                <a:cubicBezTo>
                  <a:pt x="259" y="262"/>
                  <a:pt x="261" y="247"/>
                  <a:pt x="252" y="245"/>
                </a:cubicBezTo>
                <a:cubicBezTo>
                  <a:pt x="249" y="244"/>
                  <a:pt x="252" y="251"/>
                  <a:pt x="250" y="254"/>
                </a:cubicBezTo>
                <a:cubicBezTo>
                  <a:pt x="250" y="255"/>
                  <a:pt x="248" y="253"/>
                  <a:pt x="247" y="254"/>
                </a:cubicBezTo>
                <a:cubicBezTo>
                  <a:pt x="246" y="254"/>
                  <a:pt x="249" y="255"/>
                  <a:pt x="248" y="255"/>
                </a:cubicBezTo>
                <a:cubicBezTo>
                  <a:pt x="233" y="258"/>
                  <a:pt x="241" y="254"/>
                  <a:pt x="227" y="257"/>
                </a:cubicBezTo>
                <a:cubicBezTo>
                  <a:pt x="220" y="258"/>
                  <a:pt x="214" y="264"/>
                  <a:pt x="206" y="267"/>
                </a:cubicBezTo>
                <a:cubicBezTo>
                  <a:pt x="205" y="267"/>
                  <a:pt x="203" y="268"/>
                  <a:pt x="202" y="267"/>
                </a:cubicBezTo>
                <a:cubicBezTo>
                  <a:pt x="198" y="266"/>
                  <a:pt x="197" y="259"/>
                  <a:pt x="193" y="259"/>
                </a:cubicBezTo>
                <a:cubicBezTo>
                  <a:pt x="189" y="260"/>
                  <a:pt x="190" y="267"/>
                  <a:pt x="188" y="268"/>
                </a:cubicBezTo>
                <a:cubicBezTo>
                  <a:pt x="185" y="269"/>
                  <a:pt x="185" y="264"/>
                  <a:pt x="183" y="263"/>
                </a:cubicBezTo>
                <a:cubicBezTo>
                  <a:pt x="179" y="262"/>
                  <a:pt x="167" y="262"/>
                  <a:pt x="162" y="260"/>
                </a:cubicBezTo>
                <a:cubicBezTo>
                  <a:pt x="154" y="258"/>
                  <a:pt x="154" y="271"/>
                  <a:pt x="152" y="273"/>
                </a:cubicBezTo>
                <a:cubicBezTo>
                  <a:pt x="148" y="276"/>
                  <a:pt x="127" y="274"/>
                  <a:pt x="123" y="272"/>
                </a:cubicBezTo>
                <a:cubicBezTo>
                  <a:pt x="113" y="269"/>
                  <a:pt x="104" y="253"/>
                  <a:pt x="99" y="248"/>
                </a:cubicBezTo>
                <a:cubicBezTo>
                  <a:pt x="92" y="241"/>
                  <a:pt x="86" y="246"/>
                  <a:pt x="82" y="235"/>
                </a:cubicBezTo>
                <a:cubicBezTo>
                  <a:pt x="81" y="232"/>
                  <a:pt x="78" y="229"/>
                  <a:pt x="80" y="226"/>
                </a:cubicBezTo>
                <a:cubicBezTo>
                  <a:pt x="81" y="222"/>
                  <a:pt x="91" y="220"/>
                  <a:pt x="88" y="219"/>
                </a:cubicBezTo>
                <a:cubicBezTo>
                  <a:pt x="85" y="217"/>
                  <a:pt x="82" y="228"/>
                  <a:pt x="79" y="225"/>
                </a:cubicBezTo>
                <a:cubicBezTo>
                  <a:pt x="76" y="223"/>
                  <a:pt x="83" y="216"/>
                  <a:pt x="81" y="212"/>
                </a:cubicBezTo>
                <a:cubicBezTo>
                  <a:pt x="80" y="210"/>
                  <a:pt x="77" y="218"/>
                  <a:pt x="74" y="216"/>
                </a:cubicBezTo>
                <a:cubicBezTo>
                  <a:pt x="71" y="214"/>
                  <a:pt x="71" y="208"/>
                  <a:pt x="67" y="206"/>
                </a:cubicBezTo>
                <a:cubicBezTo>
                  <a:pt x="65" y="204"/>
                  <a:pt x="63" y="205"/>
                  <a:pt x="61" y="204"/>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portugal&quot;,&quot;Name&quot;:&quot;Portugal&quot;,&quot;Value&quot;:1.0,&quot;Formula&quot;:&quot;&quot;,&quot;Text&quot;:&quot;&quot;,&quot;OfficeApplication&quot;:1,&quot;HasValue&quot;:true}" id="112" name="Google Shape;112;p2"/>
          <p:cNvSpPr/>
          <p:nvPr/>
        </p:nvSpPr>
        <p:spPr>
          <a:xfrm>
            <a:off x="5709076" y="4872208"/>
            <a:ext cx="210713" cy="384173"/>
          </a:xfrm>
          <a:custGeom>
            <a:rect b="b" l="l" r="r" t="t"/>
            <a:pathLst>
              <a:path extrusionOk="0" h="381" w="234">
                <a:moveTo>
                  <a:pt x="96" y="371"/>
                </a:moveTo>
                <a:cubicBezTo>
                  <a:pt x="97" y="348"/>
                  <a:pt x="91" y="344"/>
                  <a:pt x="110" y="327"/>
                </a:cubicBezTo>
                <a:cubicBezTo>
                  <a:pt x="113" y="324"/>
                  <a:pt x="113" y="318"/>
                  <a:pt x="116" y="316"/>
                </a:cubicBezTo>
                <a:cubicBezTo>
                  <a:pt x="117" y="316"/>
                  <a:pt x="145" y="315"/>
                  <a:pt x="138" y="304"/>
                </a:cubicBezTo>
                <a:cubicBezTo>
                  <a:pt x="137" y="301"/>
                  <a:pt x="131" y="306"/>
                  <a:pt x="128" y="304"/>
                </a:cubicBezTo>
                <a:cubicBezTo>
                  <a:pt x="125" y="302"/>
                  <a:pt x="126" y="297"/>
                  <a:pt x="125" y="294"/>
                </a:cubicBezTo>
                <a:cubicBezTo>
                  <a:pt x="124" y="290"/>
                  <a:pt x="124" y="286"/>
                  <a:pt x="121" y="284"/>
                </a:cubicBezTo>
                <a:cubicBezTo>
                  <a:pt x="121" y="282"/>
                  <a:pt x="117" y="284"/>
                  <a:pt x="117" y="282"/>
                </a:cubicBezTo>
                <a:cubicBezTo>
                  <a:pt x="119" y="279"/>
                  <a:pt x="123" y="276"/>
                  <a:pt x="125" y="272"/>
                </a:cubicBezTo>
                <a:cubicBezTo>
                  <a:pt x="128" y="265"/>
                  <a:pt x="118" y="270"/>
                  <a:pt x="128" y="262"/>
                </a:cubicBezTo>
                <a:cubicBezTo>
                  <a:pt x="137" y="255"/>
                  <a:pt x="148" y="256"/>
                  <a:pt x="149" y="242"/>
                </a:cubicBezTo>
                <a:cubicBezTo>
                  <a:pt x="149" y="241"/>
                  <a:pt x="138" y="233"/>
                  <a:pt x="136" y="229"/>
                </a:cubicBezTo>
                <a:cubicBezTo>
                  <a:pt x="133" y="221"/>
                  <a:pt x="137" y="210"/>
                  <a:pt x="137" y="208"/>
                </a:cubicBezTo>
                <a:cubicBezTo>
                  <a:pt x="136" y="208"/>
                  <a:pt x="127" y="190"/>
                  <a:pt x="127" y="190"/>
                </a:cubicBezTo>
                <a:cubicBezTo>
                  <a:pt x="126" y="189"/>
                  <a:pt x="129" y="190"/>
                  <a:pt x="130" y="190"/>
                </a:cubicBezTo>
                <a:cubicBezTo>
                  <a:pt x="135" y="192"/>
                  <a:pt x="138" y="193"/>
                  <a:pt x="143" y="194"/>
                </a:cubicBezTo>
                <a:cubicBezTo>
                  <a:pt x="156" y="197"/>
                  <a:pt x="159" y="198"/>
                  <a:pt x="166" y="185"/>
                </a:cubicBezTo>
                <a:cubicBezTo>
                  <a:pt x="174" y="169"/>
                  <a:pt x="165" y="175"/>
                  <a:pt x="164" y="163"/>
                </a:cubicBezTo>
                <a:cubicBezTo>
                  <a:pt x="162" y="152"/>
                  <a:pt x="180" y="157"/>
                  <a:pt x="180" y="150"/>
                </a:cubicBezTo>
                <a:cubicBezTo>
                  <a:pt x="181" y="144"/>
                  <a:pt x="174" y="149"/>
                  <a:pt x="178" y="142"/>
                </a:cubicBezTo>
                <a:cubicBezTo>
                  <a:pt x="178" y="141"/>
                  <a:pt x="181" y="141"/>
                  <a:pt x="181" y="139"/>
                </a:cubicBezTo>
                <a:cubicBezTo>
                  <a:pt x="183" y="135"/>
                  <a:pt x="183" y="131"/>
                  <a:pt x="183" y="127"/>
                </a:cubicBezTo>
                <a:cubicBezTo>
                  <a:pt x="184" y="123"/>
                  <a:pt x="187" y="118"/>
                  <a:pt x="187" y="114"/>
                </a:cubicBezTo>
                <a:cubicBezTo>
                  <a:pt x="182" y="100"/>
                  <a:pt x="182" y="100"/>
                  <a:pt x="182" y="100"/>
                </a:cubicBezTo>
                <a:cubicBezTo>
                  <a:pt x="183" y="99"/>
                  <a:pt x="187" y="102"/>
                  <a:pt x="190" y="101"/>
                </a:cubicBezTo>
                <a:cubicBezTo>
                  <a:pt x="202" y="88"/>
                  <a:pt x="202" y="88"/>
                  <a:pt x="202" y="88"/>
                </a:cubicBezTo>
                <a:cubicBezTo>
                  <a:pt x="210" y="84"/>
                  <a:pt x="226" y="83"/>
                  <a:pt x="230" y="71"/>
                </a:cubicBezTo>
                <a:cubicBezTo>
                  <a:pt x="234" y="60"/>
                  <a:pt x="219" y="61"/>
                  <a:pt x="215" y="60"/>
                </a:cubicBezTo>
                <a:cubicBezTo>
                  <a:pt x="212" y="60"/>
                  <a:pt x="217" y="38"/>
                  <a:pt x="215" y="37"/>
                </a:cubicBezTo>
                <a:cubicBezTo>
                  <a:pt x="204" y="31"/>
                  <a:pt x="202" y="36"/>
                  <a:pt x="189" y="31"/>
                </a:cubicBezTo>
                <a:cubicBezTo>
                  <a:pt x="187" y="30"/>
                  <a:pt x="187" y="24"/>
                  <a:pt x="182" y="28"/>
                </a:cubicBezTo>
                <a:cubicBezTo>
                  <a:pt x="181" y="29"/>
                  <a:pt x="183" y="32"/>
                  <a:pt x="182" y="33"/>
                </a:cubicBezTo>
                <a:cubicBezTo>
                  <a:pt x="174" y="40"/>
                  <a:pt x="166" y="32"/>
                  <a:pt x="164" y="31"/>
                </a:cubicBezTo>
                <a:cubicBezTo>
                  <a:pt x="161" y="30"/>
                  <a:pt x="159" y="33"/>
                  <a:pt x="157" y="32"/>
                </a:cubicBezTo>
                <a:cubicBezTo>
                  <a:pt x="156" y="31"/>
                  <a:pt x="160" y="30"/>
                  <a:pt x="159" y="29"/>
                </a:cubicBezTo>
                <a:cubicBezTo>
                  <a:pt x="159" y="27"/>
                  <a:pt x="156" y="26"/>
                  <a:pt x="153" y="26"/>
                </a:cubicBezTo>
                <a:cubicBezTo>
                  <a:pt x="150" y="26"/>
                  <a:pt x="146" y="27"/>
                  <a:pt x="143" y="26"/>
                </a:cubicBezTo>
                <a:cubicBezTo>
                  <a:pt x="142" y="26"/>
                  <a:pt x="143" y="24"/>
                  <a:pt x="143" y="23"/>
                </a:cubicBezTo>
                <a:cubicBezTo>
                  <a:pt x="143" y="23"/>
                  <a:pt x="144" y="21"/>
                  <a:pt x="143" y="21"/>
                </a:cubicBezTo>
                <a:cubicBezTo>
                  <a:pt x="140" y="22"/>
                  <a:pt x="134" y="30"/>
                  <a:pt x="129" y="26"/>
                </a:cubicBezTo>
                <a:cubicBezTo>
                  <a:pt x="115" y="17"/>
                  <a:pt x="142" y="14"/>
                  <a:pt x="135" y="8"/>
                </a:cubicBezTo>
                <a:cubicBezTo>
                  <a:pt x="134" y="6"/>
                  <a:pt x="131" y="8"/>
                  <a:pt x="130" y="6"/>
                </a:cubicBezTo>
                <a:cubicBezTo>
                  <a:pt x="130" y="5"/>
                  <a:pt x="133" y="3"/>
                  <a:pt x="131" y="2"/>
                </a:cubicBezTo>
                <a:cubicBezTo>
                  <a:pt x="121" y="0"/>
                  <a:pt x="107" y="4"/>
                  <a:pt x="99" y="8"/>
                </a:cubicBezTo>
                <a:cubicBezTo>
                  <a:pt x="97" y="14"/>
                  <a:pt x="83" y="17"/>
                  <a:pt x="87" y="22"/>
                </a:cubicBezTo>
                <a:cubicBezTo>
                  <a:pt x="89" y="24"/>
                  <a:pt x="96" y="23"/>
                  <a:pt x="97" y="27"/>
                </a:cubicBezTo>
                <a:cubicBezTo>
                  <a:pt x="98" y="30"/>
                  <a:pt x="91" y="26"/>
                  <a:pt x="89" y="28"/>
                </a:cubicBezTo>
                <a:cubicBezTo>
                  <a:pt x="86" y="34"/>
                  <a:pt x="86" y="58"/>
                  <a:pt x="87" y="64"/>
                </a:cubicBezTo>
                <a:cubicBezTo>
                  <a:pt x="87" y="66"/>
                  <a:pt x="90" y="66"/>
                  <a:pt x="90" y="69"/>
                </a:cubicBezTo>
                <a:cubicBezTo>
                  <a:pt x="90" y="78"/>
                  <a:pt x="86" y="84"/>
                  <a:pt x="82" y="92"/>
                </a:cubicBezTo>
                <a:cubicBezTo>
                  <a:pt x="80" y="95"/>
                  <a:pt x="73" y="103"/>
                  <a:pt x="77" y="102"/>
                </a:cubicBezTo>
                <a:cubicBezTo>
                  <a:pt x="81" y="101"/>
                  <a:pt x="81" y="92"/>
                  <a:pt x="84" y="91"/>
                </a:cubicBezTo>
                <a:cubicBezTo>
                  <a:pt x="87" y="91"/>
                  <a:pt x="89" y="96"/>
                  <a:pt x="88" y="99"/>
                </a:cubicBezTo>
                <a:cubicBezTo>
                  <a:pt x="85" y="103"/>
                  <a:pt x="77" y="101"/>
                  <a:pt x="74" y="105"/>
                </a:cubicBezTo>
                <a:cubicBezTo>
                  <a:pt x="70" y="112"/>
                  <a:pt x="68" y="120"/>
                  <a:pt x="64" y="127"/>
                </a:cubicBezTo>
                <a:cubicBezTo>
                  <a:pt x="62" y="130"/>
                  <a:pt x="58" y="131"/>
                  <a:pt x="59" y="134"/>
                </a:cubicBezTo>
                <a:cubicBezTo>
                  <a:pt x="59" y="137"/>
                  <a:pt x="64" y="138"/>
                  <a:pt x="65" y="141"/>
                </a:cubicBezTo>
                <a:cubicBezTo>
                  <a:pt x="66" y="142"/>
                  <a:pt x="62" y="138"/>
                  <a:pt x="61" y="139"/>
                </a:cubicBezTo>
                <a:cubicBezTo>
                  <a:pt x="58" y="140"/>
                  <a:pt x="57" y="145"/>
                  <a:pt x="54" y="148"/>
                </a:cubicBezTo>
                <a:cubicBezTo>
                  <a:pt x="49" y="157"/>
                  <a:pt x="43" y="169"/>
                  <a:pt x="36" y="177"/>
                </a:cubicBezTo>
                <a:cubicBezTo>
                  <a:pt x="34" y="179"/>
                  <a:pt x="31" y="180"/>
                  <a:pt x="28" y="182"/>
                </a:cubicBezTo>
                <a:cubicBezTo>
                  <a:pt x="28" y="183"/>
                  <a:pt x="31" y="185"/>
                  <a:pt x="30" y="185"/>
                </a:cubicBezTo>
                <a:cubicBezTo>
                  <a:pt x="26" y="186"/>
                  <a:pt x="20" y="182"/>
                  <a:pt x="17" y="185"/>
                </a:cubicBezTo>
                <a:cubicBezTo>
                  <a:pt x="14" y="188"/>
                  <a:pt x="19" y="193"/>
                  <a:pt x="18" y="196"/>
                </a:cubicBezTo>
                <a:cubicBezTo>
                  <a:pt x="17" y="202"/>
                  <a:pt x="0" y="225"/>
                  <a:pt x="1" y="231"/>
                </a:cubicBezTo>
                <a:cubicBezTo>
                  <a:pt x="2" y="235"/>
                  <a:pt x="5" y="238"/>
                  <a:pt x="8" y="242"/>
                </a:cubicBezTo>
                <a:cubicBezTo>
                  <a:pt x="13" y="252"/>
                  <a:pt x="11" y="256"/>
                  <a:pt x="11" y="256"/>
                </a:cubicBezTo>
                <a:cubicBezTo>
                  <a:pt x="15" y="258"/>
                  <a:pt x="21" y="257"/>
                  <a:pt x="25" y="256"/>
                </a:cubicBezTo>
                <a:cubicBezTo>
                  <a:pt x="27" y="256"/>
                  <a:pt x="28" y="254"/>
                  <a:pt x="31" y="254"/>
                </a:cubicBezTo>
                <a:cubicBezTo>
                  <a:pt x="33" y="254"/>
                  <a:pt x="34" y="258"/>
                  <a:pt x="37" y="258"/>
                </a:cubicBezTo>
                <a:cubicBezTo>
                  <a:pt x="39" y="259"/>
                  <a:pt x="39" y="251"/>
                  <a:pt x="40" y="253"/>
                </a:cubicBezTo>
                <a:cubicBezTo>
                  <a:pt x="41" y="255"/>
                  <a:pt x="39" y="259"/>
                  <a:pt x="40" y="262"/>
                </a:cubicBezTo>
                <a:cubicBezTo>
                  <a:pt x="41" y="264"/>
                  <a:pt x="49" y="265"/>
                  <a:pt x="47" y="266"/>
                </a:cubicBezTo>
                <a:cubicBezTo>
                  <a:pt x="32" y="273"/>
                  <a:pt x="41" y="254"/>
                  <a:pt x="28" y="256"/>
                </a:cubicBezTo>
                <a:cubicBezTo>
                  <a:pt x="25" y="256"/>
                  <a:pt x="32" y="261"/>
                  <a:pt x="34" y="264"/>
                </a:cubicBezTo>
                <a:cubicBezTo>
                  <a:pt x="34" y="267"/>
                  <a:pt x="34" y="271"/>
                  <a:pt x="33" y="275"/>
                </a:cubicBezTo>
                <a:cubicBezTo>
                  <a:pt x="32" y="282"/>
                  <a:pt x="22" y="289"/>
                  <a:pt x="22" y="295"/>
                </a:cubicBezTo>
                <a:cubicBezTo>
                  <a:pt x="22" y="297"/>
                  <a:pt x="26" y="299"/>
                  <a:pt x="26" y="301"/>
                </a:cubicBezTo>
                <a:cubicBezTo>
                  <a:pt x="26" y="305"/>
                  <a:pt x="20" y="312"/>
                  <a:pt x="24" y="314"/>
                </a:cubicBezTo>
                <a:cubicBezTo>
                  <a:pt x="25" y="314"/>
                  <a:pt x="29" y="312"/>
                  <a:pt x="28" y="313"/>
                </a:cubicBezTo>
                <a:cubicBezTo>
                  <a:pt x="27" y="315"/>
                  <a:pt x="23" y="314"/>
                  <a:pt x="22" y="315"/>
                </a:cubicBezTo>
                <a:cubicBezTo>
                  <a:pt x="19" y="321"/>
                  <a:pt x="21" y="328"/>
                  <a:pt x="18" y="333"/>
                </a:cubicBezTo>
                <a:cubicBezTo>
                  <a:pt x="16" y="338"/>
                  <a:pt x="2" y="357"/>
                  <a:pt x="4" y="363"/>
                </a:cubicBezTo>
                <a:cubicBezTo>
                  <a:pt x="4" y="365"/>
                  <a:pt x="8" y="361"/>
                  <a:pt x="10" y="361"/>
                </a:cubicBezTo>
                <a:cubicBezTo>
                  <a:pt x="14" y="360"/>
                  <a:pt x="17" y="361"/>
                  <a:pt x="21" y="361"/>
                </a:cubicBezTo>
                <a:cubicBezTo>
                  <a:pt x="22" y="361"/>
                  <a:pt x="24" y="359"/>
                  <a:pt x="26" y="359"/>
                </a:cubicBezTo>
                <a:cubicBezTo>
                  <a:pt x="35" y="362"/>
                  <a:pt x="64" y="381"/>
                  <a:pt x="68" y="380"/>
                </a:cubicBezTo>
                <a:cubicBezTo>
                  <a:pt x="70" y="380"/>
                  <a:pt x="87" y="372"/>
                  <a:pt x="88" y="371"/>
                </a:cubicBezTo>
                <a:cubicBezTo>
                  <a:pt x="90" y="371"/>
                  <a:pt x="93" y="371"/>
                  <a:pt x="96" y="371"/>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spain&quot;,&quot;Name&quot;:&quot;Spain&quot;,&quot;Value&quot;:1.0,&quot;Formula&quot;:&quot;&quot;,&quot;Text&quot;:&quot;&quot;,&quot;OfficeApplication&quot;:1,&quot;HasValue&quot;:true}" id="113" name="Google Shape;113;p2"/>
          <p:cNvSpPr/>
          <p:nvPr/>
        </p:nvSpPr>
        <p:spPr>
          <a:xfrm>
            <a:off x="5784103" y="4756062"/>
            <a:ext cx="655282" cy="690618"/>
          </a:xfrm>
          <a:custGeom>
            <a:rect b="b" l="l" r="r" t="t"/>
            <a:pathLst>
              <a:path extrusionOk="0" h="684" w="727">
                <a:moveTo>
                  <a:pt x="592" y="192"/>
                </a:moveTo>
                <a:cubicBezTo>
                  <a:pt x="596" y="193"/>
                  <a:pt x="600" y="194"/>
                  <a:pt x="603" y="197"/>
                </a:cubicBezTo>
                <a:cubicBezTo>
                  <a:pt x="604" y="198"/>
                  <a:pt x="605" y="204"/>
                  <a:pt x="608" y="203"/>
                </a:cubicBezTo>
                <a:cubicBezTo>
                  <a:pt x="613" y="203"/>
                  <a:pt x="617" y="200"/>
                  <a:pt x="622" y="200"/>
                </a:cubicBezTo>
                <a:cubicBezTo>
                  <a:pt x="627" y="200"/>
                  <a:pt x="637" y="211"/>
                  <a:pt x="643" y="210"/>
                </a:cubicBezTo>
                <a:cubicBezTo>
                  <a:pt x="645" y="209"/>
                  <a:pt x="643" y="205"/>
                  <a:pt x="644" y="203"/>
                </a:cubicBezTo>
                <a:cubicBezTo>
                  <a:pt x="653" y="198"/>
                  <a:pt x="663" y="203"/>
                  <a:pt x="672" y="205"/>
                </a:cubicBezTo>
                <a:cubicBezTo>
                  <a:pt x="674" y="205"/>
                  <a:pt x="674" y="205"/>
                  <a:pt x="674" y="205"/>
                </a:cubicBezTo>
                <a:cubicBezTo>
                  <a:pt x="677" y="208"/>
                  <a:pt x="679" y="211"/>
                  <a:pt x="678" y="214"/>
                </a:cubicBezTo>
                <a:cubicBezTo>
                  <a:pt x="677" y="219"/>
                  <a:pt x="670" y="218"/>
                  <a:pt x="667" y="220"/>
                </a:cubicBezTo>
                <a:cubicBezTo>
                  <a:pt x="665" y="223"/>
                  <a:pt x="674" y="236"/>
                  <a:pt x="668" y="245"/>
                </a:cubicBezTo>
                <a:cubicBezTo>
                  <a:pt x="665" y="252"/>
                  <a:pt x="641" y="261"/>
                  <a:pt x="634" y="264"/>
                </a:cubicBezTo>
                <a:cubicBezTo>
                  <a:pt x="628" y="266"/>
                  <a:pt x="618" y="268"/>
                  <a:pt x="614" y="272"/>
                </a:cubicBezTo>
                <a:cubicBezTo>
                  <a:pt x="610" y="275"/>
                  <a:pt x="605" y="283"/>
                  <a:pt x="600" y="284"/>
                </a:cubicBezTo>
                <a:cubicBezTo>
                  <a:pt x="581" y="290"/>
                  <a:pt x="546" y="286"/>
                  <a:pt x="531" y="298"/>
                </a:cubicBezTo>
                <a:cubicBezTo>
                  <a:pt x="527" y="302"/>
                  <a:pt x="519" y="305"/>
                  <a:pt x="520" y="310"/>
                </a:cubicBezTo>
                <a:cubicBezTo>
                  <a:pt x="522" y="314"/>
                  <a:pt x="531" y="313"/>
                  <a:pt x="530" y="317"/>
                </a:cubicBezTo>
                <a:cubicBezTo>
                  <a:pt x="530" y="319"/>
                  <a:pt x="513" y="323"/>
                  <a:pt x="511" y="323"/>
                </a:cubicBezTo>
                <a:cubicBezTo>
                  <a:pt x="505" y="328"/>
                  <a:pt x="502" y="338"/>
                  <a:pt x="497" y="344"/>
                </a:cubicBezTo>
                <a:cubicBezTo>
                  <a:pt x="481" y="360"/>
                  <a:pt x="460" y="376"/>
                  <a:pt x="450" y="397"/>
                </a:cubicBezTo>
                <a:cubicBezTo>
                  <a:pt x="445" y="405"/>
                  <a:pt x="451" y="433"/>
                  <a:pt x="457" y="440"/>
                </a:cubicBezTo>
                <a:cubicBezTo>
                  <a:pt x="458" y="442"/>
                  <a:pt x="479" y="454"/>
                  <a:pt x="474" y="457"/>
                </a:cubicBezTo>
                <a:cubicBezTo>
                  <a:pt x="470" y="461"/>
                  <a:pt x="460" y="462"/>
                  <a:pt x="457" y="465"/>
                </a:cubicBezTo>
                <a:cubicBezTo>
                  <a:pt x="455" y="466"/>
                  <a:pt x="455" y="469"/>
                  <a:pt x="454" y="469"/>
                </a:cubicBezTo>
                <a:cubicBezTo>
                  <a:pt x="453" y="470"/>
                  <a:pt x="451" y="469"/>
                  <a:pt x="450" y="469"/>
                </a:cubicBezTo>
                <a:cubicBezTo>
                  <a:pt x="446" y="470"/>
                  <a:pt x="441" y="470"/>
                  <a:pt x="437" y="473"/>
                </a:cubicBezTo>
                <a:cubicBezTo>
                  <a:pt x="435" y="475"/>
                  <a:pt x="436" y="479"/>
                  <a:pt x="434" y="481"/>
                </a:cubicBezTo>
                <a:cubicBezTo>
                  <a:pt x="432" y="482"/>
                  <a:pt x="429" y="480"/>
                  <a:pt x="428" y="481"/>
                </a:cubicBezTo>
                <a:cubicBezTo>
                  <a:pt x="426" y="483"/>
                  <a:pt x="428" y="488"/>
                  <a:pt x="426" y="490"/>
                </a:cubicBezTo>
                <a:cubicBezTo>
                  <a:pt x="424" y="493"/>
                  <a:pt x="419" y="490"/>
                  <a:pt x="417" y="493"/>
                </a:cubicBezTo>
                <a:cubicBezTo>
                  <a:pt x="415" y="497"/>
                  <a:pt x="419" y="502"/>
                  <a:pt x="417" y="505"/>
                </a:cubicBezTo>
                <a:cubicBezTo>
                  <a:pt x="412" y="516"/>
                  <a:pt x="402" y="503"/>
                  <a:pt x="402" y="521"/>
                </a:cubicBezTo>
                <a:cubicBezTo>
                  <a:pt x="402" y="526"/>
                  <a:pt x="411" y="528"/>
                  <a:pt x="410" y="532"/>
                </a:cubicBezTo>
                <a:cubicBezTo>
                  <a:pt x="408" y="536"/>
                  <a:pt x="402" y="535"/>
                  <a:pt x="397" y="534"/>
                </a:cubicBezTo>
                <a:cubicBezTo>
                  <a:pt x="394" y="534"/>
                  <a:pt x="391" y="532"/>
                  <a:pt x="389" y="531"/>
                </a:cubicBezTo>
                <a:cubicBezTo>
                  <a:pt x="377" y="528"/>
                  <a:pt x="363" y="533"/>
                  <a:pt x="352" y="540"/>
                </a:cubicBezTo>
                <a:cubicBezTo>
                  <a:pt x="335" y="551"/>
                  <a:pt x="335" y="573"/>
                  <a:pt x="317" y="583"/>
                </a:cubicBezTo>
                <a:cubicBezTo>
                  <a:pt x="310" y="586"/>
                  <a:pt x="308" y="568"/>
                  <a:pt x="291" y="572"/>
                </a:cubicBezTo>
                <a:cubicBezTo>
                  <a:pt x="287" y="573"/>
                  <a:pt x="286" y="578"/>
                  <a:pt x="282" y="579"/>
                </a:cubicBezTo>
                <a:cubicBezTo>
                  <a:pt x="277" y="581"/>
                  <a:pt x="265" y="571"/>
                  <a:pt x="260" y="571"/>
                </a:cubicBezTo>
                <a:cubicBezTo>
                  <a:pt x="253" y="569"/>
                  <a:pt x="245" y="573"/>
                  <a:pt x="238" y="572"/>
                </a:cubicBezTo>
                <a:cubicBezTo>
                  <a:pt x="234" y="571"/>
                  <a:pt x="232" y="567"/>
                  <a:pt x="228" y="566"/>
                </a:cubicBezTo>
                <a:cubicBezTo>
                  <a:pt x="221" y="563"/>
                  <a:pt x="187" y="558"/>
                  <a:pt x="181" y="559"/>
                </a:cubicBezTo>
                <a:cubicBezTo>
                  <a:pt x="174" y="561"/>
                  <a:pt x="171" y="569"/>
                  <a:pt x="165" y="572"/>
                </a:cubicBezTo>
                <a:cubicBezTo>
                  <a:pt x="155" y="576"/>
                  <a:pt x="144" y="566"/>
                  <a:pt x="132" y="572"/>
                </a:cubicBezTo>
                <a:cubicBezTo>
                  <a:pt x="122" y="577"/>
                  <a:pt x="123" y="581"/>
                  <a:pt x="118" y="589"/>
                </a:cubicBezTo>
                <a:cubicBezTo>
                  <a:pt x="117" y="589"/>
                  <a:pt x="114" y="586"/>
                  <a:pt x="111" y="588"/>
                </a:cubicBezTo>
                <a:cubicBezTo>
                  <a:pt x="108" y="590"/>
                  <a:pt x="105" y="595"/>
                  <a:pt x="101" y="597"/>
                </a:cubicBezTo>
                <a:cubicBezTo>
                  <a:pt x="99" y="597"/>
                  <a:pt x="99" y="593"/>
                  <a:pt x="97" y="592"/>
                </a:cubicBezTo>
                <a:cubicBezTo>
                  <a:pt x="95" y="590"/>
                  <a:pt x="92" y="590"/>
                  <a:pt x="90" y="588"/>
                </a:cubicBezTo>
                <a:cubicBezTo>
                  <a:pt x="88" y="585"/>
                  <a:pt x="87" y="581"/>
                  <a:pt x="84" y="579"/>
                </a:cubicBezTo>
                <a:cubicBezTo>
                  <a:pt x="83" y="577"/>
                  <a:pt x="79" y="579"/>
                  <a:pt x="77" y="577"/>
                </a:cubicBezTo>
                <a:cubicBezTo>
                  <a:pt x="73" y="573"/>
                  <a:pt x="68" y="555"/>
                  <a:pt x="67" y="549"/>
                </a:cubicBezTo>
                <a:cubicBezTo>
                  <a:pt x="67" y="549"/>
                  <a:pt x="75" y="557"/>
                  <a:pt x="74" y="552"/>
                </a:cubicBezTo>
                <a:cubicBezTo>
                  <a:pt x="74" y="550"/>
                  <a:pt x="71" y="552"/>
                  <a:pt x="70" y="551"/>
                </a:cubicBezTo>
                <a:cubicBezTo>
                  <a:pt x="69" y="550"/>
                  <a:pt x="72" y="549"/>
                  <a:pt x="72" y="547"/>
                </a:cubicBezTo>
                <a:cubicBezTo>
                  <a:pt x="70" y="538"/>
                  <a:pt x="62" y="549"/>
                  <a:pt x="62" y="533"/>
                </a:cubicBezTo>
                <a:cubicBezTo>
                  <a:pt x="62" y="533"/>
                  <a:pt x="84" y="523"/>
                  <a:pt x="79" y="521"/>
                </a:cubicBezTo>
                <a:cubicBezTo>
                  <a:pt x="75" y="520"/>
                  <a:pt x="72" y="530"/>
                  <a:pt x="67" y="529"/>
                </a:cubicBezTo>
                <a:cubicBezTo>
                  <a:pt x="63" y="528"/>
                  <a:pt x="65" y="521"/>
                  <a:pt x="63" y="518"/>
                </a:cubicBezTo>
                <a:cubicBezTo>
                  <a:pt x="62" y="515"/>
                  <a:pt x="59" y="512"/>
                  <a:pt x="57" y="509"/>
                </a:cubicBezTo>
                <a:cubicBezTo>
                  <a:pt x="42" y="494"/>
                  <a:pt x="42" y="494"/>
                  <a:pt x="42" y="494"/>
                </a:cubicBezTo>
                <a:cubicBezTo>
                  <a:pt x="42" y="494"/>
                  <a:pt x="42" y="494"/>
                  <a:pt x="42" y="493"/>
                </a:cubicBezTo>
                <a:cubicBezTo>
                  <a:pt x="41" y="494"/>
                  <a:pt x="41" y="495"/>
                  <a:pt x="40" y="495"/>
                </a:cubicBezTo>
                <a:cubicBezTo>
                  <a:pt x="36" y="495"/>
                  <a:pt x="34" y="491"/>
                  <a:pt x="32" y="489"/>
                </a:cubicBezTo>
                <a:cubicBezTo>
                  <a:pt x="29" y="488"/>
                  <a:pt x="19" y="486"/>
                  <a:pt x="12" y="486"/>
                </a:cubicBezTo>
                <a:cubicBezTo>
                  <a:pt x="13" y="463"/>
                  <a:pt x="7" y="459"/>
                  <a:pt x="26" y="442"/>
                </a:cubicBezTo>
                <a:cubicBezTo>
                  <a:pt x="29" y="439"/>
                  <a:pt x="29" y="433"/>
                  <a:pt x="32" y="431"/>
                </a:cubicBezTo>
                <a:cubicBezTo>
                  <a:pt x="33" y="431"/>
                  <a:pt x="61" y="430"/>
                  <a:pt x="54" y="419"/>
                </a:cubicBezTo>
                <a:cubicBezTo>
                  <a:pt x="53" y="416"/>
                  <a:pt x="47" y="421"/>
                  <a:pt x="44" y="419"/>
                </a:cubicBezTo>
                <a:cubicBezTo>
                  <a:pt x="41" y="417"/>
                  <a:pt x="42" y="412"/>
                  <a:pt x="41" y="409"/>
                </a:cubicBezTo>
                <a:cubicBezTo>
                  <a:pt x="40" y="405"/>
                  <a:pt x="40" y="401"/>
                  <a:pt x="37" y="399"/>
                </a:cubicBezTo>
                <a:cubicBezTo>
                  <a:pt x="37" y="397"/>
                  <a:pt x="33" y="399"/>
                  <a:pt x="33" y="397"/>
                </a:cubicBezTo>
                <a:cubicBezTo>
                  <a:pt x="35" y="394"/>
                  <a:pt x="39" y="391"/>
                  <a:pt x="41" y="387"/>
                </a:cubicBezTo>
                <a:cubicBezTo>
                  <a:pt x="44" y="380"/>
                  <a:pt x="34" y="385"/>
                  <a:pt x="44" y="377"/>
                </a:cubicBezTo>
                <a:cubicBezTo>
                  <a:pt x="53" y="370"/>
                  <a:pt x="64" y="371"/>
                  <a:pt x="65" y="357"/>
                </a:cubicBezTo>
                <a:cubicBezTo>
                  <a:pt x="65" y="356"/>
                  <a:pt x="54" y="348"/>
                  <a:pt x="52" y="344"/>
                </a:cubicBezTo>
                <a:cubicBezTo>
                  <a:pt x="49" y="336"/>
                  <a:pt x="53" y="325"/>
                  <a:pt x="53" y="323"/>
                </a:cubicBezTo>
                <a:cubicBezTo>
                  <a:pt x="52" y="323"/>
                  <a:pt x="43" y="305"/>
                  <a:pt x="43" y="305"/>
                </a:cubicBezTo>
                <a:cubicBezTo>
                  <a:pt x="42" y="304"/>
                  <a:pt x="45" y="305"/>
                  <a:pt x="46" y="305"/>
                </a:cubicBezTo>
                <a:cubicBezTo>
                  <a:pt x="51" y="307"/>
                  <a:pt x="54" y="308"/>
                  <a:pt x="59" y="309"/>
                </a:cubicBezTo>
                <a:cubicBezTo>
                  <a:pt x="72" y="312"/>
                  <a:pt x="75" y="313"/>
                  <a:pt x="82" y="300"/>
                </a:cubicBezTo>
                <a:cubicBezTo>
                  <a:pt x="90" y="284"/>
                  <a:pt x="81" y="290"/>
                  <a:pt x="80" y="278"/>
                </a:cubicBezTo>
                <a:cubicBezTo>
                  <a:pt x="78" y="267"/>
                  <a:pt x="96" y="272"/>
                  <a:pt x="96" y="265"/>
                </a:cubicBezTo>
                <a:cubicBezTo>
                  <a:pt x="97" y="259"/>
                  <a:pt x="90" y="264"/>
                  <a:pt x="94" y="257"/>
                </a:cubicBezTo>
                <a:cubicBezTo>
                  <a:pt x="94" y="256"/>
                  <a:pt x="97" y="256"/>
                  <a:pt x="97" y="254"/>
                </a:cubicBezTo>
                <a:cubicBezTo>
                  <a:pt x="99" y="250"/>
                  <a:pt x="99" y="246"/>
                  <a:pt x="99" y="242"/>
                </a:cubicBezTo>
                <a:cubicBezTo>
                  <a:pt x="100" y="238"/>
                  <a:pt x="103" y="233"/>
                  <a:pt x="103" y="229"/>
                </a:cubicBezTo>
                <a:cubicBezTo>
                  <a:pt x="98" y="215"/>
                  <a:pt x="98" y="215"/>
                  <a:pt x="98" y="215"/>
                </a:cubicBezTo>
                <a:cubicBezTo>
                  <a:pt x="99" y="214"/>
                  <a:pt x="103" y="217"/>
                  <a:pt x="106" y="216"/>
                </a:cubicBezTo>
                <a:cubicBezTo>
                  <a:pt x="118" y="203"/>
                  <a:pt x="118" y="203"/>
                  <a:pt x="118" y="203"/>
                </a:cubicBezTo>
                <a:cubicBezTo>
                  <a:pt x="126" y="199"/>
                  <a:pt x="142" y="198"/>
                  <a:pt x="146" y="186"/>
                </a:cubicBezTo>
                <a:cubicBezTo>
                  <a:pt x="150" y="175"/>
                  <a:pt x="135" y="176"/>
                  <a:pt x="131" y="175"/>
                </a:cubicBezTo>
                <a:cubicBezTo>
                  <a:pt x="128" y="175"/>
                  <a:pt x="133" y="153"/>
                  <a:pt x="131" y="152"/>
                </a:cubicBezTo>
                <a:cubicBezTo>
                  <a:pt x="120" y="146"/>
                  <a:pt x="118" y="151"/>
                  <a:pt x="105" y="146"/>
                </a:cubicBezTo>
                <a:cubicBezTo>
                  <a:pt x="103" y="145"/>
                  <a:pt x="103" y="139"/>
                  <a:pt x="98" y="143"/>
                </a:cubicBezTo>
                <a:cubicBezTo>
                  <a:pt x="97" y="144"/>
                  <a:pt x="99" y="147"/>
                  <a:pt x="98" y="148"/>
                </a:cubicBezTo>
                <a:cubicBezTo>
                  <a:pt x="90" y="155"/>
                  <a:pt x="82" y="147"/>
                  <a:pt x="80" y="146"/>
                </a:cubicBezTo>
                <a:cubicBezTo>
                  <a:pt x="77" y="145"/>
                  <a:pt x="75" y="148"/>
                  <a:pt x="73" y="147"/>
                </a:cubicBezTo>
                <a:cubicBezTo>
                  <a:pt x="72" y="146"/>
                  <a:pt x="76" y="145"/>
                  <a:pt x="75" y="144"/>
                </a:cubicBezTo>
                <a:cubicBezTo>
                  <a:pt x="75" y="142"/>
                  <a:pt x="72" y="141"/>
                  <a:pt x="69" y="141"/>
                </a:cubicBezTo>
                <a:cubicBezTo>
                  <a:pt x="66" y="141"/>
                  <a:pt x="62" y="142"/>
                  <a:pt x="59" y="141"/>
                </a:cubicBezTo>
                <a:cubicBezTo>
                  <a:pt x="58" y="141"/>
                  <a:pt x="59" y="139"/>
                  <a:pt x="59" y="138"/>
                </a:cubicBezTo>
                <a:cubicBezTo>
                  <a:pt x="59" y="138"/>
                  <a:pt x="60" y="136"/>
                  <a:pt x="59" y="136"/>
                </a:cubicBezTo>
                <a:cubicBezTo>
                  <a:pt x="56" y="137"/>
                  <a:pt x="50" y="145"/>
                  <a:pt x="45" y="141"/>
                </a:cubicBezTo>
                <a:cubicBezTo>
                  <a:pt x="31" y="132"/>
                  <a:pt x="58" y="129"/>
                  <a:pt x="51" y="123"/>
                </a:cubicBezTo>
                <a:cubicBezTo>
                  <a:pt x="50" y="121"/>
                  <a:pt x="47" y="123"/>
                  <a:pt x="46" y="121"/>
                </a:cubicBezTo>
                <a:cubicBezTo>
                  <a:pt x="46" y="120"/>
                  <a:pt x="49" y="118"/>
                  <a:pt x="47" y="117"/>
                </a:cubicBezTo>
                <a:cubicBezTo>
                  <a:pt x="37" y="115"/>
                  <a:pt x="23" y="119"/>
                  <a:pt x="15" y="123"/>
                </a:cubicBezTo>
                <a:cubicBezTo>
                  <a:pt x="16" y="119"/>
                  <a:pt x="10" y="115"/>
                  <a:pt x="10" y="110"/>
                </a:cubicBezTo>
                <a:cubicBezTo>
                  <a:pt x="9" y="108"/>
                  <a:pt x="12" y="112"/>
                  <a:pt x="13" y="111"/>
                </a:cubicBezTo>
                <a:cubicBezTo>
                  <a:pt x="15" y="111"/>
                  <a:pt x="12" y="108"/>
                  <a:pt x="13" y="107"/>
                </a:cubicBezTo>
                <a:cubicBezTo>
                  <a:pt x="14" y="102"/>
                  <a:pt x="23" y="104"/>
                  <a:pt x="26" y="100"/>
                </a:cubicBezTo>
                <a:cubicBezTo>
                  <a:pt x="28" y="100"/>
                  <a:pt x="30" y="97"/>
                  <a:pt x="28" y="98"/>
                </a:cubicBezTo>
                <a:cubicBezTo>
                  <a:pt x="25" y="98"/>
                  <a:pt x="21" y="102"/>
                  <a:pt x="18" y="102"/>
                </a:cubicBezTo>
                <a:cubicBezTo>
                  <a:pt x="15" y="103"/>
                  <a:pt x="14" y="98"/>
                  <a:pt x="16" y="95"/>
                </a:cubicBezTo>
                <a:cubicBezTo>
                  <a:pt x="20" y="93"/>
                  <a:pt x="27" y="95"/>
                  <a:pt x="28" y="91"/>
                </a:cubicBezTo>
                <a:cubicBezTo>
                  <a:pt x="29" y="87"/>
                  <a:pt x="21" y="92"/>
                  <a:pt x="18" y="91"/>
                </a:cubicBezTo>
                <a:cubicBezTo>
                  <a:pt x="16" y="90"/>
                  <a:pt x="14" y="87"/>
                  <a:pt x="13" y="85"/>
                </a:cubicBezTo>
                <a:cubicBezTo>
                  <a:pt x="13" y="79"/>
                  <a:pt x="19" y="86"/>
                  <a:pt x="19" y="86"/>
                </a:cubicBezTo>
                <a:cubicBezTo>
                  <a:pt x="20" y="83"/>
                  <a:pt x="19" y="81"/>
                  <a:pt x="21" y="78"/>
                </a:cubicBezTo>
                <a:cubicBezTo>
                  <a:pt x="23" y="76"/>
                  <a:pt x="28" y="75"/>
                  <a:pt x="28" y="72"/>
                </a:cubicBezTo>
                <a:cubicBezTo>
                  <a:pt x="31" y="44"/>
                  <a:pt x="8" y="76"/>
                  <a:pt x="4" y="48"/>
                </a:cubicBezTo>
                <a:cubicBezTo>
                  <a:pt x="0" y="30"/>
                  <a:pt x="16" y="35"/>
                  <a:pt x="17" y="33"/>
                </a:cubicBezTo>
                <a:cubicBezTo>
                  <a:pt x="17" y="31"/>
                  <a:pt x="12" y="33"/>
                  <a:pt x="11" y="31"/>
                </a:cubicBezTo>
                <a:cubicBezTo>
                  <a:pt x="10" y="30"/>
                  <a:pt x="12" y="29"/>
                  <a:pt x="13" y="29"/>
                </a:cubicBezTo>
                <a:cubicBezTo>
                  <a:pt x="19" y="28"/>
                  <a:pt x="23" y="30"/>
                  <a:pt x="27" y="29"/>
                </a:cubicBezTo>
                <a:cubicBezTo>
                  <a:pt x="42" y="28"/>
                  <a:pt x="62" y="16"/>
                  <a:pt x="75" y="10"/>
                </a:cubicBezTo>
                <a:cubicBezTo>
                  <a:pt x="80" y="8"/>
                  <a:pt x="86" y="0"/>
                  <a:pt x="91" y="4"/>
                </a:cubicBezTo>
                <a:cubicBezTo>
                  <a:pt x="93" y="5"/>
                  <a:pt x="88" y="12"/>
                  <a:pt x="90" y="13"/>
                </a:cubicBezTo>
                <a:cubicBezTo>
                  <a:pt x="95" y="13"/>
                  <a:pt x="98" y="5"/>
                  <a:pt x="102" y="5"/>
                </a:cubicBezTo>
                <a:cubicBezTo>
                  <a:pt x="118" y="5"/>
                  <a:pt x="116" y="32"/>
                  <a:pt x="131" y="35"/>
                </a:cubicBezTo>
                <a:cubicBezTo>
                  <a:pt x="133" y="36"/>
                  <a:pt x="135" y="30"/>
                  <a:pt x="137" y="30"/>
                </a:cubicBezTo>
                <a:cubicBezTo>
                  <a:pt x="153" y="34"/>
                  <a:pt x="145" y="35"/>
                  <a:pt x="161" y="37"/>
                </a:cubicBezTo>
                <a:cubicBezTo>
                  <a:pt x="165" y="38"/>
                  <a:pt x="172" y="36"/>
                  <a:pt x="175" y="37"/>
                </a:cubicBezTo>
                <a:cubicBezTo>
                  <a:pt x="179" y="38"/>
                  <a:pt x="180" y="41"/>
                  <a:pt x="184" y="41"/>
                </a:cubicBezTo>
                <a:cubicBezTo>
                  <a:pt x="188" y="41"/>
                  <a:pt x="192" y="35"/>
                  <a:pt x="197" y="37"/>
                </a:cubicBezTo>
                <a:cubicBezTo>
                  <a:pt x="201" y="38"/>
                  <a:pt x="201" y="44"/>
                  <a:pt x="205" y="47"/>
                </a:cubicBezTo>
                <a:cubicBezTo>
                  <a:pt x="208" y="50"/>
                  <a:pt x="215" y="47"/>
                  <a:pt x="218" y="50"/>
                </a:cubicBezTo>
                <a:cubicBezTo>
                  <a:pt x="219" y="51"/>
                  <a:pt x="216" y="53"/>
                  <a:pt x="217" y="53"/>
                </a:cubicBezTo>
                <a:cubicBezTo>
                  <a:pt x="218" y="55"/>
                  <a:pt x="222" y="51"/>
                  <a:pt x="223" y="52"/>
                </a:cubicBezTo>
                <a:cubicBezTo>
                  <a:pt x="238" y="62"/>
                  <a:pt x="274" y="80"/>
                  <a:pt x="293" y="74"/>
                </a:cubicBezTo>
                <a:cubicBezTo>
                  <a:pt x="294" y="74"/>
                  <a:pt x="294" y="72"/>
                  <a:pt x="295" y="71"/>
                </a:cubicBezTo>
                <a:cubicBezTo>
                  <a:pt x="298" y="70"/>
                  <a:pt x="300" y="71"/>
                  <a:pt x="302" y="71"/>
                </a:cubicBezTo>
                <a:cubicBezTo>
                  <a:pt x="307" y="72"/>
                  <a:pt x="318" y="70"/>
                  <a:pt x="322" y="77"/>
                </a:cubicBezTo>
                <a:cubicBezTo>
                  <a:pt x="322" y="78"/>
                  <a:pt x="321" y="79"/>
                  <a:pt x="321" y="80"/>
                </a:cubicBezTo>
                <a:cubicBezTo>
                  <a:pt x="325" y="81"/>
                  <a:pt x="338" y="93"/>
                  <a:pt x="342" y="93"/>
                </a:cubicBezTo>
                <a:cubicBezTo>
                  <a:pt x="344" y="93"/>
                  <a:pt x="341" y="89"/>
                  <a:pt x="342" y="87"/>
                </a:cubicBezTo>
                <a:cubicBezTo>
                  <a:pt x="343" y="86"/>
                  <a:pt x="346" y="85"/>
                  <a:pt x="348" y="85"/>
                </a:cubicBezTo>
                <a:cubicBezTo>
                  <a:pt x="364" y="82"/>
                  <a:pt x="354" y="84"/>
                  <a:pt x="360" y="92"/>
                </a:cubicBezTo>
                <a:cubicBezTo>
                  <a:pt x="363" y="94"/>
                  <a:pt x="367" y="91"/>
                  <a:pt x="369" y="93"/>
                </a:cubicBezTo>
                <a:cubicBezTo>
                  <a:pt x="373" y="94"/>
                  <a:pt x="374" y="98"/>
                  <a:pt x="377" y="100"/>
                </a:cubicBezTo>
                <a:cubicBezTo>
                  <a:pt x="385" y="104"/>
                  <a:pt x="400" y="103"/>
                  <a:pt x="411" y="100"/>
                </a:cubicBezTo>
                <a:cubicBezTo>
                  <a:pt x="415" y="104"/>
                  <a:pt x="421" y="109"/>
                  <a:pt x="421" y="109"/>
                </a:cubicBezTo>
                <a:cubicBezTo>
                  <a:pt x="422" y="110"/>
                  <a:pt x="421" y="107"/>
                  <a:pt x="422" y="107"/>
                </a:cubicBezTo>
                <a:cubicBezTo>
                  <a:pt x="425" y="108"/>
                  <a:pt x="428" y="109"/>
                  <a:pt x="430" y="111"/>
                </a:cubicBezTo>
                <a:cubicBezTo>
                  <a:pt x="435" y="117"/>
                  <a:pt x="419" y="124"/>
                  <a:pt x="426" y="127"/>
                </a:cubicBezTo>
                <a:cubicBezTo>
                  <a:pt x="429" y="128"/>
                  <a:pt x="433" y="122"/>
                  <a:pt x="434" y="123"/>
                </a:cubicBezTo>
                <a:cubicBezTo>
                  <a:pt x="434" y="124"/>
                  <a:pt x="433" y="127"/>
                  <a:pt x="434" y="128"/>
                </a:cubicBezTo>
                <a:cubicBezTo>
                  <a:pt x="442" y="136"/>
                  <a:pt x="454" y="133"/>
                  <a:pt x="462" y="138"/>
                </a:cubicBezTo>
                <a:cubicBezTo>
                  <a:pt x="462" y="139"/>
                  <a:pt x="468" y="152"/>
                  <a:pt x="468" y="152"/>
                </a:cubicBezTo>
                <a:cubicBezTo>
                  <a:pt x="476" y="158"/>
                  <a:pt x="483" y="147"/>
                  <a:pt x="491" y="154"/>
                </a:cubicBezTo>
                <a:cubicBezTo>
                  <a:pt x="495" y="158"/>
                  <a:pt x="492" y="165"/>
                  <a:pt x="500" y="165"/>
                </a:cubicBezTo>
                <a:cubicBezTo>
                  <a:pt x="503" y="166"/>
                  <a:pt x="505" y="162"/>
                  <a:pt x="509" y="163"/>
                </a:cubicBezTo>
                <a:cubicBezTo>
                  <a:pt x="512" y="163"/>
                  <a:pt x="514" y="167"/>
                  <a:pt x="517" y="168"/>
                </a:cubicBezTo>
                <a:cubicBezTo>
                  <a:pt x="519" y="168"/>
                  <a:pt x="519" y="164"/>
                  <a:pt x="520" y="164"/>
                </a:cubicBezTo>
                <a:cubicBezTo>
                  <a:pt x="526" y="164"/>
                  <a:pt x="531" y="168"/>
                  <a:pt x="537" y="169"/>
                </a:cubicBezTo>
                <a:cubicBezTo>
                  <a:pt x="537" y="169"/>
                  <a:pt x="535" y="156"/>
                  <a:pt x="541" y="157"/>
                </a:cubicBezTo>
                <a:cubicBezTo>
                  <a:pt x="551" y="159"/>
                  <a:pt x="557" y="166"/>
                  <a:pt x="563" y="171"/>
                </a:cubicBezTo>
                <a:cubicBezTo>
                  <a:pt x="563" y="172"/>
                  <a:pt x="565" y="171"/>
                  <a:pt x="566" y="171"/>
                </a:cubicBezTo>
                <a:cubicBezTo>
                  <a:pt x="569" y="172"/>
                  <a:pt x="572" y="172"/>
                  <a:pt x="574" y="173"/>
                </a:cubicBezTo>
                <a:cubicBezTo>
                  <a:pt x="577" y="176"/>
                  <a:pt x="575" y="181"/>
                  <a:pt x="578" y="182"/>
                </a:cubicBezTo>
                <a:cubicBezTo>
                  <a:pt x="578" y="183"/>
                  <a:pt x="578" y="183"/>
                  <a:pt x="578" y="183"/>
                </a:cubicBezTo>
                <a:cubicBezTo>
                  <a:pt x="575" y="189"/>
                  <a:pt x="574" y="197"/>
                  <a:pt x="592" y="192"/>
                </a:cubicBezTo>
                <a:close/>
                <a:moveTo>
                  <a:pt x="99" y="610"/>
                </a:moveTo>
                <a:cubicBezTo>
                  <a:pt x="103" y="627"/>
                  <a:pt x="103" y="627"/>
                  <a:pt x="103" y="627"/>
                </a:cubicBezTo>
                <a:cubicBezTo>
                  <a:pt x="115" y="627"/>
                  <a:pt x="115" y="627"/>
                  <a:pt x="115" y="627"/>
                </a:cubicBezTo>
                <a:cubicBezTo>
                  <a:pt x="115" y="625"/>
                  <a:pt x="115" y="624"/>
                  <a:pt x="115" y="622"/>
                </a:cubicBezTo>
                <a:cubicBezTo>
                  <a:pt x="114" y="619"/>
                  <a:pt x="113" y="615"/>
                  <a:pt x="114" y="612"/>
                </a:cubicBezTo>
                <a:cubicBezTo>
                  <a:pt x="115" y="610"/>
                  <a:pt x="120" y="610"/>
                  <a:pt x="119" y="608"/>
                </a:cubicBezTo>
                <a:cubicBezTo>
                  <a:pt x="116" y="600"/>
                  <a:pt x="100" y="610"/>
                  <a:pt x="99" y="610"/>
                </a:cubicBezTo>
                <a:close/>
                <a:moveTo>
                  <a:pt x="245" y="679"/>
                </a:moveTo>
                <a:cubicBezTo>
                  <a:pt x="253" y="684"/>
                  <a:pt x="253" y="684"/>
                  <a:pt x="253" y="684"/>
                </a:cubicBezTo>
                <a:cubicBezTo>
                  <a:pt x="253" y="679"/>
                  <a:pt x="255" y="674"/>
                  <a:pt x="254" y="669"/>
                </a:cubicBezTo>
                <a:cubicBezTo>
                  <a:pt x="253" y="665"/>
                  <a:pt x="248" y="676"/>
                  <a:pt x="245" y="679"/>
                </a:cubicBezTo>
                <a:close/>
                <a:moveTo>
                  <a:pt x="256" y="683"/>
                </a:moveTo>
                <a:cubicBezTo>
                  <a:pt x="257" y="682"/>
                  <a:pt x="257" y="682"/>
                  <a:pt x="257" y="682"/>
                </a:cubicBezTo>
                <a:cubicBezTo>
                  <a:pt x="256" y="682"/>
                  <a:pt x="256" y="682"/>
                  <a:pt x="256" y="683"/>
                </a:cubicBezTo>
                <a:cubicBezTo>
                  <a:pt x="256" y="683"/>
                  <a:pt x="256" y="683"/>
                  <a:pt x="256" y="683"/>
                </a:cubicBezTo>
                <a:close/>
                <a:moveTo>
                  <a:pt x="655" y="386"/>
                </a:moveTo>
                <a:cubicBezTo>
                  <a:pt x="646" y="415"/>
                  <a:pt x="656" y="395"/>
                  <a:pt x="670" y="407"/>
                </a:cubicBezTo>
                <a:cubicBezTo>
                  <a:pt x="674" y="410"/>
                  <a:pt x="645" y="438"/>
                  <a:pt x="643" y="437"/>
                </a:cubicBezTo>
                <a:cubicBezTo>
                  <a:pt x="640" y="437"/>
                  <a:pt x="641" y="431"/>
                  <a:pt x="638" y="429"/>
                </a:cubicBezTo>
                <a:cubicBezTo>
                  <a:pt x="630" y="424"/>
                  <a:pt x="629" y="433"/>
                  <a:pt x="626" y="425"/>
                </a:cubicBezTo>
                <a:cubicBezTo>
                  <a:pt x="625" y="421"/>
                  <a:pt x="626" y="416"/>
                  <a:pt x="623" y="413"/>
                </a:cubicBezTo>
                <a:cubicBezTo>
                  <a:pt x="621" y="411"/>
                  <a:pt x="618" y="415"/>
                  <a:pt x="615" y="414"/>
                </a:cubicBezTo>
                <a:cubicBezTo>
                  <a:pt x="612" y="414"/>
                  <a:pt x="608" y="412"/>
                  <a:pt x="604" y="410"/>
                </a:cubicBezTo>
                <a:cubicBezTo>
                  <a:pt x="604" y="409"/>
                  <a:pt x="605" y="408"/>
                  <a:pt x="605" y="408"/>
                </a:cubicBezTo>
                <a:cubicBezTo>
                  <a:pt x="619" y="397"/>
                  <a:pt x="637" y="390"/>
                  <a:pt x="655" y="386"/>
                </a:cubicBezTo>
                <a:close/>
                <a:moveTo>
                  <a:pt x="714" y="387"/>
                </a:moveTo>
                <a:cubicBezTo>
                  <a:pt x="727" y="420"/>
                  <a:pt x="712" y="397"/>
                  <a:pt x="704" y="393"/>
                </a:cubicBezTo>
                <a:cubicBezTo>
                  <a:pt x="700" y="392"/>
                  <a:pt x="696" y="395"/>
                  <a:pt x="692" y="392"/>
                </a:cubicBezTo>
                <a:cubicBezTo>
                  <a:pt x="678" y="383"/>
                  <a:pt x="697" y="379"/>
                  <a:pt x="714" y="387"/>
                </a:cubicBezTo>
                <a:close/>
                <a:moveTo>
                  <a:pt x="613" y="440"/>
                </a:moveTo>
                <a:cubicBezTo>
                  <a:pt x="610" y="443"/>
                  <a:pt x="605" y="443"/>
                  <a:pt x="605" y="446"/>
                </a:cubicBezTo>
                <a:cubicBezTo>
                  <a:pt x="605" y="448"/>
                  <a:pt x="607" y="453"/>
                  <a:pt x="610" y="453"/>
                </a:cubicBezTo>
                <a:cubicBezTo>
                  <a:pt x="613" y="453"/>
                  <a:pt x="615" y="453"/>
                  <a:pt x="620" y="449"/>
                </a:cubicBezTo>
                <a:cubicBezTo>
                  <a:pt x="625" y="445"/>
                  <a:pt x="620" y="442"/>
                  <a:pt x="620" y="442"/>
                </a:cubicBezTo>
                <a:cubicBezTo>
                  <a:pt x="614" y="440"/>
                  <a:pt x="614" y="440"/>
                  <a:pt x="614" y="440"/>
                </a:cubicBezTo>
                <a:lnTo>
                  <a:pt x="613" y="440"/>
                </a:lnTo>
                <a:close/>
                <a:moveTo>
                  <a:pt x="600" y="423"/>
                </a:moveTo>
                <a:cubicBezTo>
                  <a:pt x="595" y="424"/>
                  <a:pt x="594" y="427"/>
                  <a:pt x="592" y="430"/>
                </a:cubicBezTo>
                <a:cubicBezTo>
                  <a:pt x="589" y="433"/>
                  <a:pt x="586" y="438"/>
                  <a:pt x="591" y="440"/>
                </a:cubicBezTo>
                <a:cubicBezTo>
                  <a:pt x="594" y="442"/>
                  <a:pt x="602" y="438"/>
                  <a:pt x="604" y="434"/>
                </a:cubicBezTo>
                <a:cubicBezTo>
                  <a:pt x="605" y="431"/>
                  <a:pt x="609" y="431"/>
                  <a:pt x="609" y="427"/>
                </a:cubicBezTo>
                <a:cubicBezTo>
                  <a:pt x="609" y="425"/>
                  <a:pt x="605" y="422"/>
                  <a:pt x="605" y="422"/>
                </a:cubicBezTo>
                <a:lnTo>
                  <a:pt x="600" y="423"/>
                </a:ln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belgium&quot;,&quot;Name&quot;:&quot;Belgium&quot;,&quot;Value&quot;:1.0,&quot;Formula&quot;:&quot;&quot;,&quot;Text&quot;:&quot;&quot;,&quot;OfficeApplication&quot;:1,&quot;HasValue&quot;:true}" id="114" name="Google Shape;114;p2"/>
          <p:cNvSpPr/>
          <p:nvPr/>
        </p:nvSpPr>
        <p:spPr>
          <a:xfrm>
            <a:off x="6413046" y="4287907"/>
            <a:ext cx="164420" cy="158138"/>
          </a:xfrm>
          <a:custGeom>
            <a:rect b="b" l="l" r="r" t="t"/>
            <a:pathLst>
              <a:path extrusionOk="0" h="156" w="182">
                <a:moveTo>
                  <a:pt x="146" y="154"/>
                </a:moveTo>
                <a:cubicBezTo>
                  <a:pt x="144" y="153"/>
                  <a:pt x="142" y="153"/>
                  <a:pt x="140" y="153"/>
                </a:cubicBezTo>
                <a:cubicBezTo>
                  <a:pt x="136" y="152"/>
                  <a:pt x="133" y="156"/>
                  <a:pt x="129" y="154"/>
                </a:cubicBezTo>
                <a:cubicBezTo>
                  <a:pt x="126" y="153"/>
                  <a:pt x="129" y="148"/>
                  <a:pt x="127" y="146"/>
                </a:cubicBezTo>
                <a:cubicBezTo>
                  <a:pt x="126" y="144"/>
                  <a:pt x="123" y="145"/>
                  <a:pt x="121" y="144"/>
                </a:cubicBezTo>
                <a:cubicBezTo>
                  <a:pt x="121" y="144"/>
                  <a:pt x="123" y="142"/>
                  <a:pt x="123" y="142"/>
                </a:cubicBezTo>
                <a:cubicBezTo>
                  <a:pt x="123" y="141"/>
                  <a:pt x="122" y="140"/>
                  <a:pt x="121" y="139"/>
                </a:cubicBezTo>
                <a:cubicBezTo>
                  <a:pt x="120" y="139"/>
                  <a:pt x="118" y="141"/>
                  <a:pt x="118" y="140"/>
                </a:cubicBezTo>
                <a:cubicBezTo>
                  <a:pt x="116" y="139"/>
                  <a:pt x="115" y="135"/>
                  <a:pt x="113" y="133"/>
                </a:cubicBezTo>
                <a:cubicBezTo>
                  <a:pt x="109" y="132"/>
                  <a:pt x="103" y="133"/>
                  <a:pt x="101" y="130"/>
                </a:cubicBezTo>
                <a:cubicBezTo>
                  <a:pt x="99" y="128"/>
                  <a:pt x="103" y="124"/>
                  <a:pt x="103" y="122"/>
                </a:cubicBezTo>
                <a:cubicBezTo>
                  <a:pt x="103" y="119"/>
                  <a:pt x="99" y="119"/>
                  <a:pt x="99" y="116"/>
                </a:cubicBezTo>
                <a:cubicBezTo>
                  <a:pt x="99" y="114"/>
                  <a:pt x="101" y="111"/>
                  <a:pt x="102" y="109"/>
                </a:cubicBezTo>
                <a:cubicBezTo>
                  <a:pt x="103" y="107"/>
                  <a:pt x="105" y="106"/>
                  <a:pt x="104" y="105"/>
                </a:cubicBezTo>
                <a:cubicBezTo>
                  <a:pt x="100" y="101"/>
                  <a:pt x="97" y="111"/>
                  <a:pt x="93" y="115"/>
                </a:cubicBezTo>
                <a:cubicBezTo>
                  <a:pt x="85" y="122"/>
                  <a:pt x="66" y="118"/>
                  <a:pt x="68" y="114"/>
                </a:cubicBezTo>
                <a:cubicBezTo>
                  <a:pt x="70" y="111"/>
                  <a:pt x="73" y="110"/>
                  <a:pt x="73" y="107"/>
                </a:cubicBezTo>
                <a:cubicBezTo>
                  <a:pt x="73" y="105"/>
                  <a:pt x="68" y="105"/>
                  <a:pt x="69" y="103"/>
                </a:cubicBezTo>
                <a:cubicBezTo>
                  <a:pt x="69" y="99"/>
                  <a:pt x="73" y="97"/>
                  <a:pt x="73" y="93"/>
                </a:cubicBezTo>
                <a:cubicBezTo>
                  <a:pt x="72" y="84"/>
                  <a:pt x="49" y="89"/>
                  <a:pt x="48" y="85"/>
                </a:cubicBezTo>
                <a:cubicBezTo>
                  <a:pt x="47" y="83"/>
                  <a:pt x="49" y="80"/>
                  <a:pt x="48" y="77"/>
                </a:cubicBezTo>
                <a:cubicBezTo>
                  <a:pt x="47" y="68"/>
                  <a:pt x="34" y="77"/>
                  <a:pt x="31" y="69"/>
                </a:cubicBezTo>
                <a:cubicBezTo>
                  <a:pt x="28" y="65"/>
                  <a:pt x="32" y="52"/>
                  <a:pt x="24" y="49"/>
                </a:cubicBezTo>
                <a:cubicBezTo>
                  <a:pt x="21" y="47"/>
                  <a:pt x="18" y="55"/>
                  <a:pt x="14" y="55"/>
                </a:cubicBezTo>
                <a:cubicBezTo>
                  <a:pt x="1" y="55"/>
                  <a:pt x="1" y="34"/>
                  <a:pt x="0" y="26"/>
                </a:cubicBezTo>
                <a:cubicBezTo>
                  <a:pt x="0" y="25"/>
                  <a:pt x="0" y="25"/>
                  <a:pt x="0" y="25"/>
                </a:cubicBezTo>
                <a:cubicBezTo>
                  <a:pt x="10" y="23"/>
                  <a:pt x="26" y="10"/>
                  <a:pt x="39" y="6"/>
                </a:cubicBezTo>
                <a:cubicBezTo>
                  <a:pt x="40" y="8"/>
                  <a:pt x="40" y="8"/>
                  <a:pt x="40" y="8"/>
                </a:cubicBezTo>
                <a:cubicBezTo>
                  <a:pt x="39" y="23"/>
                  <a:pt x="51" y="13"/>
                  <a:pt x="60" y="17"/>
                </a:cubicBezTo>
                <a:cubicBezTo>
                  <a:pt x="61" y="18"/>
                  <a:pt x="58" y="20"/>
                  <a:pt x="60" y="21"/>
                </a:cubicBezTo>
                <a:cubicBezTo>
                  <a:pt x="66" y="26"/>
                  <a:pt x="72" y="18"/>
                  <a:pt x="76" y="14"/>
                </a:cubicBezTo>
                <a:cubicBezTo>
                  <a:pt x="80" y="17"/>
                  <a:pt x="83" y="19"/>
                  <a:pt x="84" y="19"/>
                </a:cubicBezTo>
                <a:cubicBezTo>
                  <a:pt x="86" y="17"/>
                  <a:pt x="86" y="15"/>
                  <a:pt x="84" y="13"/>
                </a:cubicBezTo>
                <a:cubicBezTo>
                  <a:pt x="86" y="13"/>
                  <a:pt x="87" y="14"/>
                  <a:pt x="89" y="13"/>
                </a:cubicBezTo>
                <a:cubicBezTo>
                  <a:pt x="93" y="13"/>
                  <a:pt x="82" y="0"/>
                  <a:pt x="96" y="4"/>
                </a:cubicBezTo>
                <a:cubicBezTo>
                  <a:pt x="97" y="4"/>
                  <a:pt x="95" y="7"/>
                  <a:pt x="95" y="8"/>
                </a:cubicBezTo>
                <a:cubicBezTo>
                  <a:pt x="102" y="13"/>
                  <a:pt x="104" y="0"/>
                  <a:pt x="109" y="4"/>
                </a:cubicBezTo>
                <a:cubicBezTo>
                  <a:pt x="110" y="6"/>
                  <a:pt x="104" y="9"/>
                  <a:pt x="106" y="10"/>
                </a:cubicBezTo>
                <a:cubicBezTo>
                  <a:pt x="119" y="17"/>
                  <a:pt x="108" y="8"/>
                  <a:pt x="118" y="6"/>
                </a:cubicBezTo>
                <a:cubicBezTo>
                  <a:pt x="119" y="6"/>
                  <a:pt x="122" y="22"/>
                  <a:pt x="126" y="23"/>
                </a:cubicBezTo>
                <a:cubicBezTo>
                  <a:pt x="135" y="24"/>
                  <a:pt x="147" y="24"/>
                  <a:pt x="155" y="33"/>
                </a:cubicBezTo>
                <a:cubicBezTo>
                  <a:pt x="155" y="34"/>
                  <a:pt x="152" y="36"/>
                  <a:pt x="152" y="37"/>
                </a:cubicBezTo>
                <a:cubicBezTo>
                  <a:pt x="151" y="40"/>
                  <a:pt x="148" y="43"/>
                  <a:pt x="147" y="46"/>
                </a:cubicBezTo>
                <a:cubicBezTo>
                  <a:pt x="147" y="47"/>
                  <a:pt x="150" y="47"/>
                  <a:pt x="149" y="48"/>
                </a:cubicBezTo>
                <a:cubicBezTo>
                  <a:pt x="149" y="50"/>
                  <a:pt x="146" y="50"/>
                  <a:pt x="146" y="53"/>
                </a:cubicBezTo>
                <a:cubicBezTo>
                  <a:pt x="142" y="67"/>
                  <a:pt x="151" y="63"/>
                  <a:pt x="160" y="63"/>
                </a:cubicBezTo>
                <a:cubicBezTo>
                  <a:pt x="161" y="63"/>
                  <a:pt x="161" y="63"/>
                  <a:pt x="161" y="63"/>
                </a:cubicBezTo>
                <a:cubicBezTo>
                  <a:pt x="163" y="67"/>
                  <a:pt x="166" y="73"/>
                  <a:pt x="167" y="73"/>
                </a:cubicBezTo>
                <a:cubicBezTo>
                  <a:pt x="168" y="75"/>
                  <a:pt x="172" y="72"/>
                  <a:pt x="172" y="74"/>
                </a:cubicBezTo>
                <a:cubicBezTo>
                  <a:pt x="172" y="76"/>
                  <a:pt x="168" y="79"/>
                  <a:pt x="168" y="81"/>
                </a:cubicBezTo>
                <a:cubicBezTo>
                  <a:pt x="169" y="84"/>
                  <a:pt x="174" y="84"/>
                  <a:pt x="176" y="86"/>
                </a:cubicBezTo>
                <a:cubicBezTo>
                  <a:pt x="182" y="97"/>
                  <a:pt x="167" y="98"/>
                  <a:pt x="163" y="109"/>
                </a:cubicBezTo>
                <a:cubicBezTo>
                  <a:pt x="157" y="98"/>
                  <a:pt x="146" y="119"/>
                  <a:pt x="143" y="126"/>
                </a:cubicBezTo>
                <a:cubicBezTo>
                  <a:pt x="142" y="131"/>
                  <a:pt x="159" y="153"/>
                  <a:pt x="146" y="152"/>
                </a:cubicBezTo>
                <a:lnTo>
                  <a:pt x="146" y="154"/>
                </a:ln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belarus&quot;,&quot;Name&quot;:&quot;Belarus&quot;,&quot;Value&quot;:1.0,&quot;Formula&quot;:&quot;&quot;,&quot;Text&quot;:&quot;&quot;,&quot;OfficeApplication&quot;:1,&quot;HasValue&quot;:true}" id="115" name="Google Shape;115;p2"/>
          <p:cNvSpPr/>
          <p:nvPr/>
        </p:nvSpPr>
        <p:spPr>
          <a:xfrm>
            <a:off x="7251104" y="3845663"/>
            <a:ext cx="368747" cy="393107"/>
          </a:xfrm>
          <a:custGeom>
            <a:rect b="b" l="l" r="r" t="t"/>
            <a:pathLst>
              <a:path extrusionOk="0" h="389" w="409">
                <a:moveTo>
                  <a:pt x="43" y="388"/>
                </a:moveTo>
                <a:cubicBezTo>
                  <a:pt x="50" y="386"/>
                  <a:pt x="36" y="381"/>
                  <a:pt x="46" y="378"/>
                </a:cubicBezTo>
                <a:cubicBezTo>
                  <a:pt x="48" y="377"/>
                  <a:pt x="52" y="377"/>
                  <a:pt x="56" y="378"/>
                </a:cubicBezTo>
                <a:cubicBezTo>
                  <a:pt x="57" y="378"/>
                  <a:pt x="57" y="381"/>
                  <a:pt x="59" y="381"/>
                </a:cubicBezTo>
                <a:cubicBezTo>
                  <a:pt x="64" y="383"/>
                  <a:pt x="72" y="356"/>
                  <a:pt x="74" y="355"/>
                </a:cubicBezTo>
                <a:cubicBezTo>
                  <a:pt x="79" y="352"/>
                  <a:pt x="85" y="354"/>
                  <a:pt x="89" y="352"/>
                </a:cubicBezTo>
                <a:cubicBezTo>
                  <a:pt x="96" y="349"/>
                  <a:pt x="101" y="343"/>
                  <a:pt x="108" y="341"/>
                </a:cubicBezTo>
                <a:cubicBezTo>
                  <a:pt x="111" y="341"/>
                  <a:pt x="114" y="342"/>
                  <a:pt x="117" y="342"/>
                </a:cubicBezTo>
                <a:cubicBezTo>
                  <a:pt x="120" y="342"/>
                  <a:pt x="123" y="342"/>
                  <a:pt x="125" y="342"/>
                </a:cubicBezTo>
                <a:cubicBezTo>
                  <a:pt x="134" y="341"/>
                  <a:pt x="142" y="335"/>
                  <a:pt x="150" y="336"/>
                </a:cubicBezTo>
                <a:cubicBezTo>
                  <a:pt x="151" y="336"/>
                  <a:pt x="152" y="338"/>
                  <a:pt x="154" y="339"/>
                </a:cubicBezTo>
                <a:cubicBezTo>
                  <a:pt x="168" y="341"/>
                  <a:pt x="185" y="339"/>
                  <a:pt x="198" y="335"/>
                </a:cubicBezTo>
                <a:cubicBezTo>
                  <a:pt x="205" y="334"/>
                  <a:pt x="200" y="339"/>
                  <a:pt x="203" y="342"/>
                </a:cubicBezTo>
                <a:cubicBezTo>
                  <a:pt x="205" y="343"/>
                  <a:pt x="207" y="340"/>
                  <a:pt x="208" y="341"/>
                </a:cubicBezTo>
                <a:cubicBezTo>
                  <a:pt x="209" y="342"/>
                  <a:pt x="206" y="346"/>
                  <a:pt x="207" y="346"/>
                </a:cubicBezTo>
                <a:cubicBezTo>
                  <a:pt x="222" y="352"/>
                  <a:pt x="211" y="343"/>
                  <a:pt x="218" y="341"/>
                </a:cubicBezTo>
                <a:cubicBezTo>
                  <a:pt x="241" y="335"/>
                  <a:pt x="220" y="345"/>
                  <a:pt x="228" y="349"/>
                </a:cubicBezTo>
                <a:cubicBezTo>
                  <a:pt x="229" y="350"/>
                  <a:pt x="231" y="351"/>
                  <a:pt x="231" y="350"/>
                </a:cubicBezTo>
                <a:cubicBezTo>
                  <a:pt x="234" y="349"/>
                  <a:pt x="231" y="338"/>
                  <a:pt x="234" y="338"/>
                </a:cubicBezTo>
                <a:cubicBezTo>
                  <a:pt x="237" y="338"/>
                  <a:pt x="242" y="343"/>
                  <a:pt x="245" y="339"/>
                </a:cubicBezTo>
                <a:cubicBezTo>
                  <a:pt x="248" y="337"/>
                  <a:pt x="248" y="328"/>
                  <a:pt x="251" y="330"/>
                </a:cubicBezTo>
                <a:cubicBezTo>
                  <a:pt x="256" y="333"/>
                  <a:pt x="244" y="338"/>
                  <a:pt x="258" y="338"/>
                </a:cubicBezTo>
                <a:cubicBezTo>
                  <a:pt x="263" y="338"/>
                  <a:pt x="260" y="327"/>
                  <a:pt x="268" y="333"/>
                </a:cubicBezTo>
                <a:cubicBezTo>
                  <a:pt x="283" y="343"/>
                  <a:pt x="265" y="339"/>
                  <a:pt x="277" y="342"/>
                </a:cubicBezTo>
                <a:cubicBezTo>
                  <a:pt x="280" y="343"/>
                  <a:pt x="276" y="334"/>
                  <a:pt x="278" y="332"/>
                </a:cubicBezTo>
                <a:cubicBezTo>
                  <a:pt x="281" y="327"/>
                  <a:pt x="287" y="319"/>
                  <a:pt x="291" y="321"/>
                </a:cubicBezTo>
                <a:cubicBezTo>
                  <a:pt x="296" y="324"/>
                  <a:pt x="300" y="339"/>
                  <a:pt x="305" y="338"/>
                </a:cubicBezTo>
                <a:cubicBezTo>
                  <a:pt x="313" y="336"/>
                  <a:pt x="308" y="326"/>
                  <a:pt x="317" y="324"/>
                </a:cubicBezTo>
                <a:cubicBezTo>
                  <a:pt x="320" y="324"/>
                  <a:pt x="323" y="328"/>
                  <a:pt x="326" y="327"/>
                </a:cubicBezTo>
                <a:cubicBezTo>
                  <a:pt x="344" y="324"/>
                  <a:pt x="313" y="317"/>
                  <a:pt x="339" y="319"/>
                </a:cubicBezTo>
                <a:cubicBezTo>
                  <a:pt x="352" y="320"/>
                  <a:pt x="345" y="334"/>
                  <a:pt x="360" y="331"/>
                </a:cubicBezTo>
                <a:cubicBezTo>
                  <a:pt x="374" y="328"/>
                  <a:pt x="352" y="313"/>
                  <a:pt x="352" y="307"/>
                </a:cubicBezTo>
                <a:cubicBezTo>
                  <a:pt x="352" y="302"/>
                  <a:pt x="353" y="291"/>
                  <a:pt x="353" y="287"/>
                </a:cubicBezTo>
                <a:cubicBezTo>
                  <a:pt x="356" y="272"/>
                  <a:pt x="360" y="266"/>
                  <a:pt x="362" y="265"/>
                </a:cubicBezTo>
                <a:cubicBezTo>
                  <a:pt x="366" y="264"/>
                  <a:pt x="371" y="266"/>
                  <a:pt x="374" y="264"/>
                </a:cubicBezTo>
                <a:cubicBezTo>
                  <a:pt x="377" y="263"/>
                  <a:pt x="375" y="259"/>
                  <a:pt x="378" y="258"/>
                </a:cubicBezTo>
                <a:cubicBezTo>
                  <a:pt x="383" y="255"/>
                  <a:pt x="390" y="255"/>
                  <a:pt x="396" y="253"/>
                </a:cubicBezTo>
                <a:cubicBezTo>
                  <a:pt x="395" y="252"/>
                  <a:pt x="396" y="250"/>
                  <a:pt x="395" y="248"/>
                </a:cubicBezTo>
                <a:cubicBezTo>
                  <a:pt x="395" y="248"/>
                  <a:pt x="383" y="241"/>
                  <a:pt x="383" y="240"/>
                </a:cubicBezTo>
                <a:cubicBezTo>
                  <a:pt x="382" y="239"/>
                  <a:pt x="384" y="238"/>
                  <a:pt x="384" y="236"/>
                </a:cubicBezTo>
                <a:cubicBezTo>
                  <a:pt x="382" y="233"/>
                  <a:pt x="378" y="230"/>
                  <a:pt x="378" y="227"/>
                </a:cubicBezTo>
                <a:cubicBezTo>
                  <a:pt x="377" y="225"/>
                  <a:pt x="381" y="225"/>
                  <a:pt x="381" y="223"/>
                </a:cubicBezTo>
                <a:cubicBezTo>
                  <a:pt x="379" y="219"/>
                  <a:pt x="371" y="219"/>
                  <a:pt x="371" y="214"/>
                </a:cubicBezTo>
                <a:cubicBezTo>
                  <a:pt x="370" y="213"/>
                  <a:pt x="374" y="212"/>
                  <a:pt x="374" y="210"/>
                </a:cubicBezTo>
                <a:cubicBezTo>
                  <a:pt x="376" y="204"/>
                  <a:pt x="356" y="200"/>
                  <a:pt x="354" y="195"/>
                </a:cubicBezTo>
                <a:cubicBezTo>
                  <a:pt x="352" y="191"/>
                  <a:pt x="356" y="185"/>
                  <a:pt x="355" y="180"/>
                </a:cubicBezTo>
                <a:cubicBezTo>
                  <a:pt x="355" y="171"/>
                  <a:pt x="382" y="183"/>
                  <a:pt x="390" y="178"/>
                </a:cubicBezTo>
                <a:cubicBezTo>
                  <a:pt x="395" y="175"/>
                  <a:pt x="400" y="165"/>
                  <a:pt x="400" y="159"/>
                </a:cubicBezTo>
                <a:cubicBezTo>
                  <a:pt x="400" y="158"/>
                  <a:pt x="397" y="159"/>
                  <a:pt x="398" y="158"/>
                </a:cubicBezTo>
                <a:cubicBezTo>
                  <a:pt x="401" y="156"/>
                  <a:pt x="406" y="154"/>
                  <a:pt x="408" y="151"/>
                </a:cubicBezTo>
                <a:cubicBezTo>
                  <a:pt x="409" y="149"/>
                  <a:pt x="408" y="144"/>
                  <a:pt x="405" y="143"/>
                </a:cubicBezTo>
                <a:cubicBezTo>
                  <a:pt x="396" y="139"/>
                  <a:pt x="395" y="143"/>
                  <a:pt x="390" y="137"/>
                </a:cubicBezTo>
                <a:cubicBezTo>
                  <a:pt x="388" y="135"/>
                  <a:pt x="394" y="127"/>
                  <a:pt x="387" y="128"/>
                </a:cubicBezTo>
                <a:cubicBezTo>
                  <a:pt x="381" y="128"/>
                  <a:pt x="377" y="126"/>
                  <a:pt x="367" y="129"/>
                </a:cubicBezTo>
                <a:cubicBezTo>
                  <a:pt x="364" y="130"/>
                  <a:pt x="361" y="133"/>
                  <a:pt x="357" y="132"/>
                </a:cubicBezTo>
                <a:cubicBezTo>
                  <a:pt x="354" y="131"/>
                  <a:pt x="360" y="115"/>
                  <a:pt x="354" y="112"/>
                </a:cubicBezTo>
                <a:cubicBezTo>
                  <a:pt x="353" y="111"/>
                  <a:pt x="335" y="111"/>
                  <a:pt x="330" y="107"/>
                </a:cubicBezTo>
                <a:cubicBezTo>
                  <a:pt x="321" y="101"/>
                  <a:pt x="326" y="96"/>
                  <a:pt x="313" y="92"/>
                </a:cubicBezTo>
                <a:cubicBezTo>
                  <a:pt x="311" y="90"/>
                  <a:pt x="317" y="81"/>
                  <a:pt x="314" y="80"/>
                </a:cubicBezTo>
                <a:cubicBezTo>
                  <a:pt x="306" y="80"/>
                  <a:pt x="304" y="80"/>
                  <a:pt x="295" y="74"/>
                </a:cubicBezTo>
                <a:cubicBezTo>
                  <a:pt x="291" y="71"/>
                  <a:pt x="298" y="59"/>
                  <a:pt x="297" y="57"/>
                </a:cubicBezTo>
                <a:cubicBezTo>
                  <a:pt x="293" y="52"/>
                  <a:pt x="301" y="56"/>
                  <a:pt x="299" y="53"/>
                </a:cubicBezTo>
                <a:cubicBezTo>
                  <a:pt x="297" y="50"/>
                  <a:pt x="284" y="39"/>
                  <a:pt x="284" y="36"/>
                </a:cubicBezTo>
                <a:cubicBezTo>
                  <a:pt x="287" y="28"/>
                  <a:pt x="288" y="23"/>
                  <a:pt x="283" y="15"/>
                </a:cubicBezTo>
                <a:cubicBezTo>
                  <a:pt x="282" y="12"/>
                  <a:pt x="279" y="17"/>
                  <a:pt x="276" y="17"/>
                </a:cubicBezTo>
                <a:cubicBezTo>
                  <a:pt x="276" y="17"/>
                  <a:pt x="258" y="6"/>
                  <a:pt x="258" y="6"/>
                </a:cubicBezTo>
                <a:cubicBezTo>
                  <a:pt x="244" y="0"/>
                  <a:pt x="254" y="4"/>
                  <a:pt x="246" y="8"/>
                </a:cubicBezTo>
                <a:cubicBezTo>
                  <a:pt x="245" y="8"/>
                  <a:pt x="238" y="7"/>
                  <a:pt x="236" y="9"/>
                </a:cubicBezTo>
                <a:cubicBezTo>
                  <a:pt x="233" y="13"/>
                  <a:pt x="229" y="24"/>
                  <a:pt x="224" y="26"/>
                </a:cubicBezTo>
                <a:cubicBezTo>
                  <a:pt x="215" y="31"/>
                  <a:pt x="216" y="7"/>
                  <a:pt x="216" y="7"/>
                </a:cubicBezTo>
                <a:cubicBezTo>
                  <a:pt x="198" y="3"/>
                  <a:pt x="202" y="6"/>
                  <a:pt x="190" y="15"/>
                </a:cubicBezTo>
                <a:cubicBezTo>
                  <a:pt x="187" y="17"/>
                  <a:pt x="185" y="9"/>
                  <a:pt x="182" y="7"/>
                </a:cubicBezTo>
                <a:cubicBezTo>
                  <a:pt x="172" y="0"/>
                  <a:pt x="175" y="19"/>
                  <a:pt x="161" y="7"/>
                </a:cubicBezTo>
                <a:cubicBezTo>
                  <a:pt x="161" y="8"/>
                  <a:pt x="150" y="16"/>
                  <a:pt x="149" y="20"/>
                </a:cubicBezTo>
                <a:cubicBezTo>
                  <a:pt x="148" y="21"/>
                  <a:pt x="145" y="38"/>
                  <a:pt x="145" y="38"/>
                </a:cubicBezTo>
                <a:cubicBezTo>
                  <a:pt x="142" y="41"/>
                  <a:pt x="138" y="37"/>
                  <a:pt x="134" y="38"/>
                </a:cubicBezTo>
                <a:cubicBezTo>
                  <a:pt x="133" y="39"/>
                  <a:pt x="134" y="43"/>
                  <a:pt x="133" y="43"/>
                </a:cubicBezTo>
                <a:cubicBezTo>
                  <a:pt x="130" y="43"/>
                  <a:pt x="129" y="40"/>
                  <a:pt x="126" y="40"/>
                </a:cubicBezTo>
                <a:cubicBezTo>
                  <a:pt x="119" y="39"/>
                  <a:pt x="117" y="55"/>
                  <a:pt x="108" y="58"/>
                </a:cubicBezTo>
                <a:cubicBezTo>
                  <a:pt x="108" y="58"/>
                  <a:pt x="108" y="58"/>
                  <a:pt x="108" y="58"/>
                </a:cubicBezTo>
                <a:cubicBezTo>
                  <a:pt x="111" y="67"/>
                  <a:pt x="107" y="74"/>
                  <a:pt x="107" y="83"/>
                </a:cubicBezTo>
                <a:cubicBezTo>
                  <a:pt x="106" y="88"/>
                  <a:pt x="125" y="77"/>
                  <a:pt x="123" y="85"/>
                </a:cubicBezTo>
                <a:cubicBezTo>
                  <a:pt x="122" y="87"/>
                  <a:pt x="119" y="87"/>
                  <a:pt x="118" y="89"/>
                </a:cubicBezTo>
                <a:cubicBezTo>
                  <a:pt x="117" y="91"/>
                  <a:pt x="120" y="94"/>
                  <a:pt x="118" y="97"/>
                </a:cubicBezTo>
                <a:cubicBezTo>
                  <a:pt x="115" y="101"/>
                  <a:pt x="106" y="95"/>
                  <a:pt x="103" y="99"/>
                </a:cubicBezTo>
                <a:cubicBezTo>
                  <a:pt x="101" y="103"/>
                  <a:pt x="104" y="109"/>
                  <a:pt x="101" y="112"/>
                </a:cubicBezTo>
                <a:cubicBezTo>
                  <a:pt x="90" y="129"/>
                  <a:pt x="95" y="107"/>
                  <a:pt x="89" y="128"/>
                </a:cubicBezTo>
                <a:cubicBezTo>
                  <a:pt x="89" y="129"/>
                  <a:pt x="86" y="129"/>
                  <a:pt x="86" y="130"/>
                </a:cubicBezTo>
                <a:cubicBezTo>
                  <a:pt x="91" y="145"/>
                  <a:pt x="91" y="145"/>
                  <a:pt x="91" y="145"/>
                </a:cubicBezTo>
                <a:cubicBezTo>
                  <a:pt x="91" y="146"/>
                  <a:pt x="86" y="162"/>
                  <a:pt x="86" y="164"/>
                </a:cubicBezTo>
                <a:cubicBezTo>
                  <a:pt x="86" y="166"/>
                  <a:pt x="104" y="163"/>
                  <a:pt x="99" y="175"/>
                </a:cubicBezTo>
                <a:cubicBezTo>
                  <a:pt x="98" y="178"/>
                  <a:pt x="86" y="182"/>
                  <a:pt x="87" y="177"/>
                </a:cubicBezTo>
                <a:cubicBezTo>
                  <a:pt x="87" y="175"/>
                  <a:pt x="90" y="174"/>
                  <a:pt x="89" y="173"/>
                </a:cubicBezTo>
                <a:cubicBezTo>
                  <a:pt x="88" y="165"/>
                  <a:pt x="75" y="171"/>
                  <a:pt x="73" y="174"/>
                </a:cubicBezTo>
                <a:cubicBezTo>
                  <a:pt x="67" y="180"/>
                  <a:pt x="79" y="179"/>
                  <a:pt x="70" y="184"/>
                </a:cubicBezTo>
                <a:cubicBezTo>
                  <a:pt x="66" y="186"/>
                  <a:pt x="61" y="185"/>
                  <a:pt x="58" y="188"/>
                </a:cubicBezTo>
                <a:cubicBezTo>
                  <a:pt x="56" y="191"/>
                  <a:pt x="64" y="197"/>
                  <a:pt x="61" y="198"/>
                </a:cubicBezTo>
                <a:cubicBezTo>
                  <a:pt x="58" y="199"/>
                  <a:pt x="55" y="197"/>
                  <a:pt x="52" y="199"/>
                </a:cubicBezTo>
                <a:cubicBezTo>
                  <a:pt x="48" y="201"/>
                  <a:pt x="48" y="206"/>
                  <a:pt x="44" y="209"/>
                </a:cubicBezTo>
                <a:cubicBezTo>
                  <a:pt x="39" y="213"/>
                  <a:pt x="37" y="203"/>
                  <a:pt x="33" y="205"/>
                </a:cubicBezTo>
                <a:cubicBezTo>
                  <a:pt x="28" y="207"/>
                  <a:pt x="12" y="216"/>
                  <a:pt x="5" y="212"/>
                </a:cubicBezTo>
                <a:cubicBezTo>
                  <a:pt x="15" y="240"/>
                  <a:pt x="40" y="267"/>
                  <a:pt x="42" y="298"/>
                </a:cubicBezTo>
                <a:cubicBezTo>
                  <a:pt x="42" y="299"/>
                  <a:pt x="40" y="300"/>
                  <a:pt x="40" y="301"/>
                </a:cubicBezTo>
                <a:cubicBezTo>
                  <a:pt x="36" y="305"/>
                  <a:pt x="0" y="335"/>
                  <a:pt x="17" y="341"/>
                </a:cubicBezTo>
                <a:cubicBezTo>
                  <a:pt x="18" y="342"/>
                  <a:pt x="19" y="339"/>
                  <a:pt x="20" y="339"/>
                </a:cubicBezTo>
                <a:cubicBezTo>
                  <a:pt x="25" y="340"/>
                  <a:pt x="31" y="342"/>
                  <a:pt x="35" y="345"/>
                </a:cubicBezTo>
                <a:cubicBezTo>
                  <a:pt x="47" y="354"/>
                  <a:pt x="35" y="373"/>
                  <a:pt x="39" y="384"/>
                </a:cubicBezTo>
                <a:cubicBezTo>
                  <a:pt x="40" y="385"/>
                  <a:pt x="42" y="387"/>
                  <a:pt x="43" y="389"/>
                </a:cubicBezTo>
                <a:lnTo>
                  <a:pt x="43" y="388"/>
                </a:ln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poland&quot;,&quot;Name&quot;:&quot;Poland&quot;,&quot;Value&quot;:1.0,&quot;Formula&quot;:&quot;&quot;,&quot;Text&quot;:&quot;&quot;,&quot;OfficeApplication&quot;:1,&quot;HasValue&quot;:true}" id="116" name="Google Shape;116;p2"/>
          <p:cNvSpPr/>
          <p:nvPr/>
        </p:nvSpPr>
        <p:spPr>
          <a:xfrm>
            <a:off x="6881561" y="4026134"/>
            <a:ext cx="443773" cy="416335"/>
          </a:xfrm>
          <a:custGeom>
            <a:rect b="b" l="l" r="r" t="t"/>
            <a:pathLst>
              <a:path extrusionOk="0" h="413" w="492">
                <a:moveTo>
                  <a:pt x="57" y="312"/>
                </a:moveTo>
                <a:cubicBezTo>
                  <a:pt x="72" y="310"/>
                  <a:pt x="54" y="297"/>
                  <a:pt x="70" y="300"/>
                </a:cubicBezTo>
                <a:cubicBezTo>
                  <a:pt x="80" y="301"/>
                  <a:pt x="71" y="306"/>
                  <a:pt x="78" y="310"/>
                </a:cubicBezTo>
                <a:cubicBezTo>
                  <a:pt x="87" y="318"/>
                  <a:pt x="94" y="313"/>
                  <a:pt x="101" y="317"/>
                </a:cubicBezTo>
                <a:cubicBezTo>
                  <a:pt x="104" y="319"/>
                  <a:pt x="103" y="322"/>
                  <a:pt x="104" y="323"/>
                </a:cubicBezTo>
                <a:cubicBezTo>
                  <a:pt x="105" y="324"/>
                  <a:pt x="106" y="322"/>
                  <a:pt x="106" y="322"/>
                </a:cubicBezTo>
                <a:cubicBezTo>
                  <a:pt x="108" y="322"/>
                  <a:pt x="110" y="320"/>
                  <a:pt x="110" y="322"/>
                </a:cubicBezTo>
                <a:cubicBezTo>
                  <a:pt x="112" y="323"/>
                  <a:pt x="110" y="326"/>
                  <a:pt x="112" y="328"/>
                </a:cubicBezTo>
                <a:cubicBezTo>
                  <a:pt x="112" y="328"/>
                  <a:pt x="125" y="321"/>
                  <a:pt x="127" y="323"/>
                </a:cubicBezTo>
                <a:cubicBezTo>
                  <a:pt x="143" y="330"/>
                  <a:pt x="121" y="333"/>
                  <a:pt x="122" y="340"/>
                </a:cubicBezTo>
                <a:cubicBezTo>
                  <a:pt x="135" y="348"/>
                  <a:pt x="135" y="348"/>
                  <a:pt x="135" y="348"/>
                </a:cubicBezTo>
                <a:cubicBezTo>
                  <a:pt x="137" y="350"/>
                  <a:pt x="140" y="365"/>
                  <a:pt x="149" y="362"/>
                </a:cubicBezTo>
                <a:cubicBezTo>
                  <a:pt x="151" y="361"/>
                  <a:pt x="151" y="357"/>
                  <a:pt x="152" y="355"/>
                </a:cubicBezTo>
                <a:cubicBezTo>
                  <a:pt x="155" y="353"/>
                  <a:pt x="161" y="354"/>
                  <a:pt x="162" y="350"/>
                </a:cubicBezTo>
                <a:cubicBezTo>
                  <a:pt x="163" y="349"/>
                  <a:pt x="151" y="337"/>
                  <a:pt x="154" y="336"/>
                </a:cubicBezTo>
                <a:cubicBezTo>
                  <a:pt x="162" y="335"/>
                  <a:pt x="172" y="344"/>
                  <a:pt x="177" y="345"/>
                </a:cubicBezTo>
                <a:cubicBezTo>
                  <a:pt x="179" y="346"/>
                  <a:pt x="182" y="345"/>
                  <a:pt x="185" y="345"/>
                </a:cubicBezTo>
                <a:cubicBezTo>
                  <a:pt x="187" y="345"/>
                  <a:pt x="190" y="346"/>
                  <a:pt x="192" y="345"/>
                </a:cubicBezTo>
                <a:cubicBezTo>
                  <a:pt x="193" y="344"/>
                  <a:pt x="192" y="342"/>
                  <a:pt x="193" y="341"/>
                </a:cubicBezTo>
                <a:cubicBezTo>
                  <a:pt x="194" y="340"/>
                  <a:pt x="195" y="340"/>
                  <a:pt x="195" y="341"/>
                </a:cubicBezTo>
                <a:cubicBezTo>
                  <a:pt x="202" y="354"/>
                  <a:pt x="197" y="346"/>
                  <a:pt x="190" y="353"/>
                </a:cubicBezTo>
                <a:cubicBezTo>
                  <a:pt x="187" y="354"/>
                  <a:pt x="195" y="355"/>
                  <a:pt x="198" y="357"/>
                </a:cubicBezTo>
                <a:cubicBezTo>
                  <a:pt x="199" y="358"/>
                  <a:pt x="199" y="361"/>
                  <a:pt x="200" y="363"/>
                </a:cubicBezTo>
                <a:cubicBezTo>
                  <a:pt x="202" y="364"/>
                  <a:pt x="203" y="365"/>
                  <a:pt x="204" y="365"/>
                </a:cubicBezTo>
                <a:cubicBezTo>
                  <a:pt x="221" y="363"/>
                  <a:pt x="202" y="362"/>
                  <a:pt x="212" y="358"/>
                </a:cubicBezTo>
                <a:cubicBezTo>
                  <a:pt x="213" y="357"/>
                  <a:pt x="213" y="359"/>
                  <a:pt x="214" y="360"/>
                </a:cubicBezTo>
                <a:cubicBezTo>
                  <a:pt x="216" y="362"/>
                  <a:pt x="222" y="363"/>
                  <a:pt x="225" y="364"/>
                </a:cubicBezTo>
                <a:cubicBezTo>
                  <a:pt x="229" y="365"/>
                  <a:pt x="234" y="363"/>
                  <a:pt x="237" y="366"/>
                </a:cubicBezTo>
                <a:cubicBezTo>
                  <a:pt x="237" y="366"/>
                  <a:pt x="242" y="380"/>
                  <a:pt x="243" y="380"/>
                </a:cubicBezTo>
                <a:cubicBezTo>
                  <a:pt x="245" y="382"/>
                  <a:pt x="250" y="380"/>
                  <a:pt x="252" y="383"/>
                </a:cubicBezTo>
                <a:cubicBezTo>
                  <a:pt x="254" y="386"/>
                  <a:pt x="252" y="391"/>
                  <a:pt x="255" y="393"/>
                </a:cubicBezTo>
                <a:cubicBezTo>
                  <a:pt x="256" y="395"/>
                  <a:pt x="260" y="392"/>
                  <a:pt x="261" y="394"/>
                </a:cubicBezTo>
                <a:cubicBezTo>
                  <a:pt x="263" y="396"/>
                  <a:pt x="260" y="400"/>
                  <a:pt x="262" y="401"/>
                </a:cubicBezTo>
                <a:cubicBezTo>
                  <a:pt x="271" y="409"/>
                  <a:pt x="278" y="380"/>
                  <a:pt x="284" y="384"/>
                </a:cubicBezTo>
                <a:cubicBezTo>
                  <a:pt x="288" y="386"/>
                  <a:pt x="288" y="391"/>
                  <a:pt x="290" y="394"/>
                </a:cubicBezTo>
                <a:cubicBezTo>
                  <a:pt x="291" y="395"/>
                  <a:pt x="293" y="393"/>
                  <a:pt x="294" y="393"/>
                </a:cubicBezTo>
                <a:cubicBezTo>
                  <a:pt x="294" y="395"/>
                  <a:pt x="292" y="397"/>
                  <a:pt x="293" y="397"/>
                </a:cubicBezTo>
                <a:cubicBezTo>
                  <a:pt x="296" y="398"/>
                  <a:pt x="299" y="395"/>
                  <a:pt x="301" y="396"/>
                </a:cubicBezTo>
                <a:cubicBezTo>
                  <a:pt x="305" y="398"/>
                  <a:pt x="302" y="409"/>
                  <a:pt x="302" y="410"/>
                </a:cubicBezTo>
                <a:cubicBezTo>
                  <a:pt x="302" y="413"/>
                  <a:pt x="307" y="408"/>
                  <a:pt x="310" y="408"/>
                </a:cubicBezTo>
                <a:cubicBezTo>
                  <a:pt x="312" y="407"/>
                  <a:pt x="314" y="412"/>
                  <a:pt x="316" y="410"/>
                </a:cubicBezTo>
                <a:cubicBezTo>
                  <a:pt x="317" y="410"/>
                  <a:pt x="324" y="392"/>
                  <a:pt x="332" y="391"/>
                </a:cubicBezTo>
                <a:cubicBezTo>
                  <a:pt x="334" y="390"/>
                  <a:pt x="336" y="392"/>
                  <a:pt x="338" y="392"/>
                </a:cubicBezTo>
                <a:cubicBezTo>
                  <a:pt x="341" y="392"/>
                  <a:pt x="342" y="388"/>
                  <a:pt x="344" y="389"/>
                </a:cubicBezTo>
                <a:cubicBezTo>
                  <a:pt x="349" y="389"/>
                  <a:pt x="351" y="396"/>
                  <a:pt x="356" y="396"/>
                </a:cubicBezTo>
                <a:cubicBezTo>
                  <a:pt x="359" y="396"/>
                  <a:pt x="362" y="392"/>
                  <a:pt x="364" y="389"/>
                </a:cubicBezTo>
                <a:cubicBezTo>
                  <a:pt x="364" y="388"/>
                  <a:pt x="361" y="388"/>
                  <a:pt x="361" y="387"/>
                </a:cubicBezTo>
                <a:cubicBezTo>
                  <a:pt x="363" y="379"/>
                  <a:pt x="366" y="387"/>
                  <a:pt x="368" y="386"/>
                </a:cubicBezTo>
                <a:cubicBezTo>
                  <a:pt x="370" y="386"/>
                  <a:pt x="370" y="382"/>
                  <a:pt x="372" y="382"/>
                </a:cubicBezTo>
                <a:cubicBezTo>
                  <a:pt x="380" y="380"/>
                  <a:pt x="400" y="380"/>
                  <a:pt x="407" y="386"/>
                </a:cubicBezTo>
                <a:cubicBezTo>
                  <a:pt x="409" y="388"/>
                  <a:pt x="408" y="392"/>
                  <a:pt x="410" y="393"/>
                </a:cubicBezTo>
                <a:cubicBezTo>
                  <a:pt x="414" y="395"/>
                  <a:pt x="418" y="395"/>
                  <a:pt x="422" y="396"/>
                </a:cubicBezTo>
                <a:cubicBezTo>
                  <a:pt x="429" y="399"/>
                  <a:pt x="436" y="399"/>
                  <a:pt x="443" y="400"/>
                </a:cubicBezTo>
                <a:cubicBezTo>
                  <a:pt x="445" y="400"/>
                  <a:pt x="448" y="399"/>
                  <a:pt x="451" y="400"/>
                </a:cubicBezTo>
                <a:cubicBezTo>
                  <a:pt x="452" y="400"/>
                  <a:pt x="454" y="403"/>
                  <a:pt x="454" y="402"/>
                </a:cubicBezTo>
                <a:cubicBezTo>
                  <a:pt x="447" y="380"/>
                  <a:pt x="453" y="403"/>
                  <a:pt x="443" y="391"/>
                </a:cubicBezTo>
                <a:cubicBezTo>
                  <a:pt x="441" y="389"/>
                  <a:pt x="445" y="385"/>
                  <a:pt x="445" y="382"/>
                </a:cubicBezTo>
                <a:cubicBezTo>
                  <a:pt x="443" y="376"/>
                  <a:pt x="437" y="372"/>
                  <a:pt x="436" y="366"/>
                </a:cubicBezTo>
                <a:cubicBezTo>
                  <a:pt x="435" y="361"/>
                  <a:pt x="469" y="297"/>
                  <a:pt x="474" y="293"/>
                </a:cubicBezTo>
                <a:cubicBezTo>
                  <a:pt x="484" y="285"/>
                  <a:pt x="490" y="297"/>
                  <a:pt x="492" y="277"/>
                </a:cubicBezTo>
                <a:cubicBezTo>
                  <a:pt x="492" y="272"/>
                  <a:pt x="480" y="262"/>
                  <a:pt x="480" y="262"/>
                </a:cubicBezTo>
                <a:cubicBezTo>
                  <a:pt x="477" y="256"/>
                  <a:pt x="490" y="257"/>
                  <a:pt x="488" y="255"/>
                </a:cubicBezTo>
                <a:cubicBezTo>
                  <a:pt x="479" y="248"/>
                  <a:pt x="463" y="237"/>
                  <a:pt x="458" y="227"/>
                </a:cubicBezTo>
                <a:cubicBezTo>
                  <a:pt x="457" y="224"/>
                  <a:pt x="459" y="220"/>
                  <a:pt x="458" y="216"/>
                </a:cubicBezTo>
                <a:cubicBezTo>
                  <a:pt x="456" y="212"/>
                  <a:pt x="451" y="210"/>
                  <a:pt x="449" y="206"/>
                </a:cubicBezTo>
                <a:cubicBezTo>
                  <a:pt x="445" y="195"/>
                  <a:pt x="457" y="176"/>
                  <a:pt x="445" y="167"/>
                </a:cubicBezTo>
                <a:cubicBezTo>
                  <a:pt x="441" y="164"/>
                  <a:pt x="435" y="162"/>
                  <a:pt x="430" y="161"/>
                </a:cubicBezTo>
                <a:cubicBezTo>
                  <a:pt x="429" y="161"/>
                  <a:pt x="428" y="164"/>
                  <a:pt x="427" y="163"/>
                </a:cubicBezTo>
                <a:cubicBezTo>
                  <a:pt x="410" y="157"/>
                  <a:pt x="446" y="127"/>
                  <a:pt x="450" y="123"/>
                </a:cubicBezTo>
                <a:cubicBezTo>
                  <a:pt x="450" y="122"/>
                  <a:pt x="452" y="121"/>
                  <a:pt x="452" y="120"/>
                </a:cubicBezTo>
                <a:cubicBezTo>
                  <a:pt x="450" y="89"/>
                  <a:pt x="425" y="62"/>
                  <a:pt x="415" y="34"/>
                </a:cubicBezTo>
                <a:cubicBezTo>
                  <a:pt x="411" y="31"/>
                  <a:pt x="415" y="25"/>
                  <a:pt x="411" y="21"/>
                </a:cubicBezTo>
                <a:cubicBezTo>
                  <a:pt x="401" y="6"/>
                  <a:pt x="407" y="18"/>
                  <a:pt x="392" y="12"/>
                </a:cubicBezTo>
                <a:cubicBezTo>
                  <a:pt x="386" y="9"/>
                  <a:pt x="390" y="2"/>
                  <a:pt x="381" y="5"/>
                </a:cubicBezTo>
                <a:cubicBezTo>
                  <a:pt x="380" y="5"/>
                  <a:pt x="380" y="8"/>
                  <a:pt x="378" y="9"/>
                </a:cubicBezTo>
                <a:cubicBezTo>
                  <a:pt x="352" y="25"/>
                  <a:pt x="276" y="27"/>
                  <a:pt x="243" y="23"/>
                </a:cubicBezTo>
                <a:cubicBezTo>
                  <a:pt x="233" y="34"/>
                  <a:pt x="217" y="40"/>
                  <a:pt x="204" y="35"/>
                </a:cubicBezTo>
                <a:cubicBezTo>
                  <a:pt x="193" y="30"/>
                  <a:pt x="195" y="19"/>
                  <a:pt x="192" y="13"/>
                </a:cubicBezTo>
                <a:cubicBezTo>
                  <a:pt x="191" y="11"/>
                  <a:pt x="187" y="6"/>
                  <a:pt x="189" y="7"/>
                </a:cubicBezTo>
                <a:cubicBezTo>
                  <a:pt x="191" y="7"/>
                  <a:pt x="192" y="7"/>
                  <a:pt x="194" y="8"/>
                </a:cubicBezTo>
                <a:cubicBezTo>
                  <a:pt x="191" y="6"/>
                  <a:pt x="187" y="4"/>
                  <a:pt x="184" y="4"/>
                </a:cubicBezTo>
                <a:cubicBezTo>
                  <a:pt x="164" y="0"/>
                  <a:pt x="141" y="18"/>
                  <a:pt x="126" y="27"/>
                </a:cubicBezTo>
                <a:cubicBezTo>
                  <a:pt x="121" y="30"/>
                  <a:pt x="114" y="29"/>
                  <a:pt x="110" y="32"/>
                </a:cubicBezTo>
                <a:cubicBezTo>
                  <a:pt x="101" y="41"/>
                  <a:pt x="99" y="55"/>
                  <a:pt x="96" y="55"/>
                </a:cubicBezTo>
                <a:cubicBezTo>
                  <a:pt x="75" y="60"/>
                  <a:pt x="55" y="69"/>
                  <a:pt x="35" y="77"/>
                </a:cubicBezTo>
                <a:cubicBezTo>
                  <a:pt x="30" y="79"/>
                  <a:pt x="27" y="86"/>
                  <a:pt x="22" y="87"/>
                </a:cubicBezTo>
                <a:cubicBezTo>
                  <a:pt x="19" y="88"/>
                  <a:pt x="16" y="85"/>
                  <a:pt x="13" y="86"/>
                </a:cubicBezTo>
                <a:cubicBezTo>
                  <a:pt x="8" y="89"/>
                  <a:pt x="20" y="101"/>
                  <a:pt x="15" y="103"/>
                </a:cubicBezTo>
                <a:cubicBezTo>
                  <a:pt x="16" y="112"/>
                  <a:pt x="25" y="129"/>
                  <a:pt x="26" y="135"/>
                </a:cubicBezTo>
                <a:cubicBezTo>
                  <a:pt x="28" y="148"/>
                  <a:pt x="10" y="157"/>
                  <a:pt x="14" y="168"/>
                </a:cubicBezTo>
                <a:cubicBezTo>
                  <a:pt x="16" y="175"/>
                  <a:pt x="37" y="178"/>
                  <a:pt x="37" y="186"/>
                </a:cubicBezTo>
                <a:cubicBezTo>
                  <a:pt x="37" y="195"/>
                  <a:pt x="31" y="198"/>
                  <a:pt x="36" y="204"/>
                </a:cubicBezTo>
                <a:cubicBezTo>
                  <a:pt x="37" y="207"/>
                  <a:pt x="41" y="208"/>
                  <a:pt x="43" y="211"/>
                </a:cubicBezTo>
                <a:cubicBezTo>
                  <a:pt x="44" y="214"/>
                  <a:pt x="42" y="218"/>
                  <a:pt x="43" y="221"/>
                </a:cubicBezTo>
                <a:cubicBezTo>
                  <a:pt x="43" y="223"/>
                  <a:pt x="45" y="222"/>
                  <a:pt x="46" y="223"/>
                </a:cubicBezTo>
                <a:cubicBezTo>
                  <a:pt x="49" y="227"/>
                  <a:pt x="42" y="237"/>
                  <a:pt x="40" y="240"/>
                </a:cubicBezTo>
                <a:cubicBezTo>
                  <a:pt x="37" y="245"/>
                  <a:pt x="45" y="248"/>
                  <a:pt x="47" y="253"/>
                </a:cubicBezTo>
                <a:cubicBezTo>
                  <a:pt x="48" y="256"/>
                  <a:pt x="44" y="259"/>
                  <a:pt x="46" y="262"/>
                </a:cubicBezTo>
                <a:cubicBezTo>
                  <a:pt x="48" y="265"/>
                  <a:pt x="53" y="264"/>
                  <a:pt x="56" y="266"/>
                </a:cubicBezTo>
                <a:cubicBezTo>
                  <a:pt x="62" y="272"/>
                  <a:pt x="61" y="301"/>
                  <a:pt x="57" y="312"/>
                </a:cubicBezTo>
                <a:close/>
                <a:moveTo>
                  <a:pt x="0" y="99"/>
                </a:moveTo>
                <a:cubicBezTo>
                  <a:pt x="1" y="99"/>
                  <a:pt x="1" y="99"/>
                  <a:pt x="1" y="99"/>
                </a:cubicBezTo>
                <a:moveTo>
                  <a:pt x="1" y="99"/>
                </a:moveTo>
                <a:cubicBezTo>
                  <a:pt x="1" y="99"/>
                  <a:pt x="2" y="99"/>
                  <a:pt x="2" y="100"/>
                </a:cubicBezTo>
                <a:cubicBezTo>
                  <a:pt x="2" y="99"/>
                  <a:pt x="1" y="99"/>
                  <a:pt x="1" y="99"/>
                </a:cubicBezTo>
                <a:close/>
                <a:moveTo>
                  <a:pt x="3" y="100"/>
                </a:moveTo>
                <a:cubicBezTo>
                  <a:pt x="3" y="100"/>
                  <a:pt x="3" y="100"/>
                  <a:pt x="3" y="100"/>
                </a:cubicBezTo>
                <a:cubicBezTo>
                  <a:pt x="3" y="100"/>
                  <a:pt x="3" y="100"/>
                  <a:pt x="3" y="100"/>
                </a:cubicBezTo>
                <a:cubicBezTo>
                  <a:pt x="4" y="100"/>
                  <a:pt x="4" y="100"/>
                  <a:pt x="4" y="100"/>
                </a:cubicBezTo>
                <a:moveTo>
                  <a:pt x="4" y="100"/>
                </a:moveTo>
                <a:cubicBezTo>
                  <a:pt x="4" y="100"/>
                  <a:pt x="4" y="100"/>
                  <a:pt x="5" y="100"/>
                </a:cubicBezTo>
                <a:cubicBezTo>
                  <a:pt x="4" y="100"/>
                  <a:pt x="4" y="100"/>
                  <a:pt x="4" y="100"/>
                </a:cubicBezTo>
                <a:close/>
                <a:moveTo>
                  <a:pt x="5" y="100"/>
                </a:moveTo>
                <a:cubicBezTo>
                  <a:pt x="5" y="100"/>
                  <a:pt x="5" y="101"/>
                  <a:pt x="6" y="101"/>
                </a:cubicBezTo>
                <a:cubicBezTo>
                  <a:pt x="5" y="101"/>
                  <a:pt x="5" y="100"/>
                  <a:pt x="5" y="100"/>
                </a:cubicBezTo>
                <a:close/>
                <a:moveTo>
                  <a:pt x="6" y="101"/>
                </a:moveTo>
                <a:cubicBezTo>
                  <a:pt x="6" y="101"/>
                  <a:pt x="6" y="101"/>
                  <a:pt x="6" y="101"/>
                </a:cubicBezTo>
                <a:cubicBezTo>
                  <a:pt x="6" y="101"/>
                  <a:pt x="6" y="101"/>
                  <a:pt x="6" y="101"/>
                </a:cubicBezTo>
                <a:moveTo>
                  <a:pt x="6" y="101"/>
                </a:moveTo>
                <a:cubicBezTo>
                  <a:pt x="7" y="101"/>
                  <a:pt x="7" y="101"/>
                  <a:pt x="7" y="101"/>
                </a:cubicBezTo>
                <a:cubicBezTo>
                  <a:pt x="7" y="101"/>
                  <a:pt x="7" y="101"/>
                  <a:pt x="6" y="101"/>
                </a:cubicBezTo>
                <a:close/>
                <a:moveTo>
                  <a:pt x="7" y="101"/>
                </a:moveTo>
                <a:cubicBezTo>
                  <a:pt x="7" y="101"/>
                  <a:pt x="7" y="101"/>
                  <a:pt x="7" y="101"/>
                </a:cubicBezTo>
                <a:moveTo>
                  <a:pt x="7" y="101"/>
                </a:moveTo>
                <a:cubicBezTo>
                  <a:pt x="8" y="101"/>
                  <a:pt x="8" y="101"/>
                  <a:pt x="8" y="101"/>
                </a:cubicBezTo>
                <a:cubicBezTo>
                  <a:pt x="8" y="101"/>
                  <a:pt x="8" y="101"/>
                  <a:pt x="7" y="101"/>
                </a:cubicBezTo>
                <a:close/>
                <a:moveTo>
                  <a:pt x="13" y="103"/>
                </a:moveTo>
                <a:cubicBezTo>
                  <a:pt x="13" y="103"/>
                  <a:pt x="13" y="103"/>
                  <a:pt x="13" y="103"/>
                </a:cubicBezTo>
                <a:moveTo>
                  <a:pt x="13" y="103"/>
                </a:moveTo>
                <a:cubicBezTo>
                  <a:pt x="13" y="103"/>
                  <a:pt x="13" y="103"/>
                  <a:pt x="13" y="103"/>
                </a:cubicBezTo>
                <a:close/>
                <a:moveTo>
                  <a:pt x="201" y="12"/>
                </a:moveTo>
                <a:cubicBezTo>
                  <a:pt x="203" y="13"/>
                  <a:pt x="205" y="14"/>
                  <a:pt x="207" y="16"/>
                </a:cubicBezTo>
                <a:cubicBezTo>
                  <a:pt x="208" y="17"/>
                  <a:pt x="208" y="19"/>
                  <a:pt x="207" y="18"/>
                </a:cubicBezTo>
                <a:cubicBezTo>
                  <a:pt x="203" y="15"/>
                  <a:pt x="202" y="13"/>
                  <a:pt x="201" y="12"/>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greece&quot;,&quot;Name&quot;:&quot;Greece&quot;,&quot;Value&quot;:1.0,&quot;Formula&quot;:&quot;&quot;,&quot;Text&quot;:&quot;&quot;,&quot;OfficeApplication&quot;:1,&quot;HasValue&quot;:true}" id="117" name="Google Shape;117;p2"/>
          <p:cNvSpPr/>
          <p:nvPr/>
        </p:nvSpPr>
        <p:spPr>
          <a:xfrm>
            <a:off x="7244719" y="4929388"/>
            <a:ext cx="384709" cy="520866"/>
          </a:xfrm>
          <a:custGeom>
            <a:rect b="b" l="l" r="r" t="t"/>
            <a:pathLst>
              <a:path extrusionOk="0" h="516" w="427">
                <a:moveTo>
                  <a:pt x="421" y="465"/>
                </a:moveTo>
                <a:cubicBezTo>
                  <a:pt x="415" y="477"/>
                  <a:pt x="427" y="469"/>
                  <a:pt x="420" y="486"/>
                </a:cubicBezTo>
                <a:cubicBezTo>
                  <a:pt x="420" y="488"/>
                  <a:pt x="374" y="498"/>
                  <a:pt x="369" y="500"/>
                </a:cubicBezTo>
                <a:cubicBezTo>
                  <a:pt x="366" y="501"/>
                  <a:pt x="334" y="516"/>
                  <a:pt x="331" y="513"/>
                </a:cubicBezTo>
                <a:cubicBezTo>
                  <a:pt x="321" y="502"/>
                  <a:pt x="339" y="503"/>
                  <a:pt x="307" y="499"/>
                </a:cubicBezTo>
                <a:cubicBezTo>
                  <a:pt x="274" y="495"/>
                  <a:pt x="315" y="503"/>
                  <a:pt x="287" y="503"/>
                </a:cubicBezTo>
                <a:cubicBezTo>
                  <a:pt x="285" y="503"/>
                  <a:pt x="285" y="500"/>
                  <a:pt x="283" y="500"/>
                </a:cubicBezTo>
                <a:cubicBezTo>
                  <a:pt x="279" y="499"/>
                  <a:pt x="275" y="500"/>
                  <a:pt x="272" y="500"/>
                </a:cubicBezTo>
                <a:cubicBezTo>
                  <a:pt x="268" y="502"/>
                  <a:pt x="263" y="504"/>
                  <a:pt x="259" y="504"/>
                </a:cubicBezTo>
                <a:cubicBezTo>
                  <a:pt x="251" y="504"/>
                  <a:pt x="254" y="494"/>
                  <a:pt x="255" y="490"/>
                </a:cubicBezTo>
                <a:cubicBezTo>
                  <a:pt x="255" y="486"/>
                  <a:pt x="253" y="481"/>
                  <a:pt x="255" y="477"/>
                </a:cubicBezTo>
                <a:cubicBezTo>
                  <a:pt x="261" y="459"/>
                  <a:pt x="266" y="479"/>
                  <a:pt x="270" y="481"/>
                </a:cubicBezTo>
                <a:cubicBezTo>
                  <a:pt x="274" y="482"/>
                  <a:pt x="279" y="480"/>
                  <a:pt x="283" y="478"/>
                </a:cubicBezTo>
                <a:cubicBezTo>
                  <a:pt x="286" y="477"/>
                  <a:pt x="287" y="470"/>
                  <a:pt x="290" y="472"/>
                </a:cubicBezTo>
                <a:cubicBezTo>
                  <a:pt x="292" y="474"/>
                  <a:pt x="283" y="477"/>
                  <a:pt x="284" y="480"/>
                </a:cubicBezTo>
                <a:cubicBezTo>
                  <a:pt x="285" y="482"/>
                  <a:pt x="290" y="481"/>
                  <a:pt x="292" y="482"/>
                </a:cubicBezTo>
                <a:cubicBezTo>
                  <a:pt x="295" y="483"/>
                  <a:pt x="298" y="487"/>
                  <a:pt x="301" y="487"/>
                </a:cubicBezTo>
                <a:cubicBezTo>
                  <a:pt x="304" y="488"/>
                  <a:pt x="306" y="486"/>
                  <a:pt x="309" y="485"/>
                </a:cubicBezTo>
                <a:cubicBezTo>
                  <a:pt x="315" y="483"/>
                  <a:pt x="318" y="478"/>
                  <a:pt x="324" y="477"/>
                </a:cubicBezTo>
                <a:cubicBezTo>
                  <a:pt x="330" y="475"/>
                  <a:pt x="336" y="476"/>
                  <a:pt x="342" y="474"/>
                </a:cubicBezTo>
                <a:cubicBezTo>
                  <a:pt x="346" y="473"/>
                  <a:pt x="343" y="478"/>
                  <a:pt x="346" y="478"/>
                </a:cubicBezTo>
                <a:cubicBezTo>
                  <a:pt x="352" y="480"/>
                  <a:pt x="359" y="475"/>
                  <a:pt x="365" y="476"/>
                </a:cubicBezTo>
                <a:cubicBezTo>
                  <a:pt x="367" y="476"/>
                  <a:pt x="368" y="479"/>
                  <a:pt x="370" y="478"/>
                </a:cubicBezTo>
                <a:cubicBezTo>
                  <a:pt x="373" y="478"/>
                  <a:pt x="383" y="469"/>
                  <a:pt x="388" y="470"/>
                </a:cubicBezTo>
                <a:cubicBezTo>
                  <a:pt x="389" y="471"/>
                  <a:pt x="380" y="483"/>
                  <a:pt x="393" y="487"/>
                </a:cubicBezTo>
                <a:cubicBezTo>
                  <a:pt x="396" y="488"/>
                  <a:pt x="396" y="482"/>
                  <a:pt x="398" y="480"/>
                </a:cubicBezTo>
                <a:cubicBezTo>
                  <a:pt x="410" y="468"/>
                  <a:pt x="408" y="483"/>
                  <a:pt x="421" y="465"/>
                </a:cubicBezTo>
                <a:moveTo>
                  <a:pt x="305" y="37"/>
                </a:moveTo>
                <a:cubicBezTo>
                  <a:pt x="305" y="36"/>
                  <a:pt x="305" y="36"/>
                  <a:pt x="305" y="36"/>
                </a:cubicBezTo>
                <a:cubicBezTo>
                  <a:pt x="306" y="36"/>
                  <a:pt x="306" y="36"/>
                  <a:pt x="306" y="36"/>
                </a:cubicBezTo>
                <a:cubicBezTo>
                  <a:pt x="307" y="36"/>
                  <a:pt x="324" y="30"/>
                  <a:pt x="324" y="30"/>
                </a:cubicBezTo>
                <a:cubicBezTo>
                  <a:pt x="337" y="21"/>
                  <a:pt x="301" y="5"/>
                  <a:pt x="323" y="0"/>
                </a:cubicBezTo>
                <a:cubicBezTo>
                  <a:pt x="323" y="0"/>
                  <a:pt x="323" y="0"/>
                  <a:pt x="324" y="0"/>
                </a:cubicBezTo>
                <a:cubicBezTo>
                  <a:pt x="325" y="0"/>
                  <a:pt x="325" y="0"/>
                  <a:pt x="325" y="0"/>
                </a:cubicBezTo>
                <a:cubicBezTo>
                  <a:pt x="326" y="0"/>
                  <a:pt x="326" y="0"/>
                  <a:pt x="326" y="0"/>
                </a:cubicBezTo>
                <a:cubicBezTo>
                  <a:pt x="326" y="0"/>
                  <a:pt x="326" y="0"/>
                  <a:pt x="326" y="0"/>
                </a:cubicBezTo>
                <a:cubicBezTo>
                  <a:pt x="328" y="0"/>
                  <a:pt x="329" y="0"/>
                  <a:pt x="329" y="1"/>
                </a:cubicBezTo>
                <a:cubicBezTo>
                  <a:pt x="330" y="1"/>
                  <a:pt x="330" y="1"/>
                  <a:pt x="330" y="1"/>
                </a:cubicBezTo>
                <a:cubicBezTo>
                  <a:pt x="343" y="4"/>
                  <a:pt x="360" y="16"/>
                  <a:pt x="351" y="26"/>
                </a:cubicBezTo>
                <a:cubicBezTo>
                  <a:pt x="345" y="33"/>
                  <a:pt x="339" y="29"/>
                  <a:pt x="337" y="40"/>
                </a:cubicBezTo>
                <a:cubicBezTo>
                  <a:pt x="341" y="57"/>
                  <a:pt x="341" y="57"/>
                  <a:pt x="341" y="57"/>
                </a:cubicBezTo>
                <a:cubicBezTo>
                  <a:pt x="341" y="61"/>
                  <a:pt x="333" y="74"/>
                  <a:pt x="329" y="76"/>
                </a:cubicBezTo>
                <a:cubicBezTo>
                  <a:pt x="328" y="82"/>
                  <a:pt x="328" y="82"/>
                  <a:pt x="328" y="82"/>
                </a:cubicBezTo>
                <a:cubicBezTo>
                  <a:pt x="318" y="77"/>
                  <a:pt x="337" y="77"/>
                  <a:pt x="328" y="69"/>
                </a:cubicBezTo>
                <a:cubicBezTo>
                  <a:pt x="323" y="65"/>
                  <a:pt x="305" y="73"/>
                  <a:pt x="299" y="73"/>
                </a:cubicBezTo>
                <a:cubicBezTo>
                  <a:pt x="281" y="72"/>
                  <a:pt x="279" y="60"/>
                  <a:pt x="267" y="74"/>
                </a:cubicBezTo>
                <a:cubicBezTo>
                  <a:pt x="264" y="78"/>
                  <a:pt x="261" y="81"/>
                  <a:pt x="258" y="83"/>
                </a:cubicBezTo>
                <a:cubicBezTo>
                  <a:pt x="242" y="91"/>
                  <a:pt x="251" y="72"/>
                  <a:pt x="235" y="81"/>
                </a:cubicBezTo>
                <a:cubicBezTo>
                  <a:pt x="229" y="85"/>
                  <a:pt x="233" y="95"/>
                  <a:pt x="221" y="100"/>
                </a:cubicBezTo>
                <a:cubicBezTo>
                  <a:pt x="210" y="105"/>
                  <a:pt x="209" y="91"/>
                  <a:pt x="199" y="104"/>
                </a:cubicBezTo>
                <a:cubicBezTo>
                  <a:pt x="195" y="109"/>
                  <a:pt x="201" y="109"/>
                  <a:pt x="203" y="110"/>
                </a:cubicBezTo>
                <a:cubicBezTo>
                  <a:pt x="208" y="113"/>
                  <a:pt x="208" y="121"/>
                  <a:pt x="212" y="126"/>
                </a:cubicBezTo>
                <a:cubicBezTo>
                  <a:pt x="213" y="127"/>
                  <a:pt x="216" y="126"/>
                  <a:pt x="218" y="126"/>
                </a:cubicBezTo>
                <a:cubicBezTo>
                  <a:pt x="218" y="126"/>
                  <a:pt x="219" y="125"/>
                  <a:pt x="219" y="124"/>
                </a:cubicBezTo>
                <a:cubicBezTo>
                  <a:pt x="219" y="123"/>
                  <a:pt x="217" y="121"/>
                  <a:pt x="219" y="121"/>
                </a:cubicBezTo>
                <a:cubicBezTo>
                  <a:pt x="221" y="120"/>
                  <a:pt x="221" y="125"/>
                  <a:pt x="223" y="126"/>
                </a:cubicBezTo>
                <a:cubicBezTo>
                  <a:pt x="230" y="128"/>
                  <a:pt x="243" y="130"/>
                  <a:pt x="245" y="138"/>
                </a:cubicBezTo>
                <a:cubicBezTo>
                  <a:pt x="249" y="155"/>
                  <a:pt x="230" y="131"/>
                  <a:pt x="230" y="131"/>
                </a:cubicBezTo>
                <a:cubicBezTo>
                  <a:pt x="224" y="128"/>
                  <a:pt x="206" y="125"/>
                  <a:pt x="204" y="136"/>
                </a:cubicBezTo>
                <a:cubicBezTo>
                  <a:pt x="202" y="143"/>
                  <a:pt x="217" y="141"/>
                  <a:pt x="222" y="145"/>
                </a:cubicBezTo>
                <a:cubicBezTo>
                  <a:pt x="225" y="149"/>
                  <a:pt x="225" y="160"/>
                  <a:pt x="221" y="158"/>
                </a:cubicBezTo>
                <a:cubicBezTo>
                  <a:pt x="212" y="155"/>
                  <a:pt x="211" y="145"/>
                  <a:pt x="202" y="140"/>
                </a:cubicBezTo>
                <a:cubicBezTo>
                  <a:pt x="200" y="139"/>
                  <a:pt x="197" y="141"/>
                  <a:pt x="195" y="140"/>
                </a:cubicBezTo>
                <a:cubicBezTo>
                  <a:pt x="192" y="140"/>
                  <a:pt x="189" y="137"/>
                  <a:pt x="187" y="139"/>
                </a:cubicBezTo>
                <a:cubicBezTo>
                  <a:pt x="174" y="154"/>
                  <a:pt x="212" y="158"/>
                  <a:pt x="209" y="163"/>
                </a:cubicBezTo>
                <a:cubicBezTo>
                  <a:pt x="208" y="164"/>
                  <a:pt x="193" y="164"/>
                  <a:pt x="189" y="163"/>
                </a:cubicBezTo>
                <a:cubicBezTo>
                  <a:pt x="187" y="162"/>
                  <a:pt x="183" y="144"/>
                  <a:pt x="183" y="144"/>
                </a:cubicBezTo>
                <a:cubicBezTo>
                  <a:pt x="179" y="138"/>
                  <a:pt x="163" y="142"/>
                  <a:pt x="157" y="137"/>
                </a:cubicBezTo>
                <a:cubicBezTo>
                  <a:pt x="145" y="128"/>
                  <a:pt x="157" y="130"/>
                  <a:pt x="157" y="119"/>
                </a:cubicBezTo>
                <a:cubicBezTo>
                  <a:pt x="157" y="116"/>
                  <a:pt x="150" y="123"/>
                  <a:pt x="147" y="125"/>
                </a:cubicBezTo>
                <a:cubicBezTo>
                  <a:pt x="144" y="128"/>
                  <a:pt x="140" y="130"/>
                  <a:pt x="139" y="134"/>
                </a:cubicBezTo>
                <a:cubicBezTo>
                  <a:pt x="139" y="137"/>
                  <a:pt x="144" y="138"/>
                  <a:pt x="145" y="141"/>
                </a:cubicBezTo>
                <a:cubicBezTo>
                  <a:pt x="141" y="158"/>
                  <a:pt x="141" y="158"/>
                  <a:pt x="141" y="158"/>
                </a:cubicBezTo>
                <a:cubicBezTo>
                  <a:pt x="143" y="168"/>
                  <a:pt x="156" y="173"/>
                  <a:pt x="162" y="180"/>
                </a:cubicBezTo>
                <a:cubicBezTo>
                  <a:pt x="169" y="195"/>
                  <a:pt x="169" y="195"/>
                  <a:pt x="169" y="195"/>
                </a:cubicBezTo>
                <a:cubicBezTo>
                  <a:pt x="173" y="199"/>
                  <a:pt x="202" y="213"/>
                  <a:pt x="197" y="220"/>
                </a:cubicBezTo>
                <a:cubicBezTo>
                  <a:pt x="196" y="222"/>
                  <a:pt x="174" y="210"/>
                  <a:pt x="173" y="211"/>
                </a:cubicBezTo>
                <a:cubicBezTo>
                  <a:pt x="171" y="211"/>
                  <a:pt x="173" y="214"/>
                  <a:pt x="173" y="216"/>
                </a:cubicBezTo>
                <a:cubicBezTo>
                  <a:pt x="171" y="220"/>
                  <a:pt x="165" y="228"/>
                  <a:pt x="169" y="228"/>
                </a:cubicBezTo>
                <a:cubicBezTo>
                  <a:pt x="170" y="227"/>
                  <a:pt x="170" y="224"/>
                  <a:pt x="171" y="225"/>
                </a:cubicBezTo>
                <a:cubicBezTo>
                  <a:pt x="173" y="225"/>
                  <a:pt x="172" y="228"/>
                  <a:pt x="174" y="229"/>
                </a:cubicBezTo>
                <a:cubicBezTo>
                  <a:pt x="178" y="232"/>
                  <a:pt x="190" y="232"/>
                  <a:pt x="180" y="241"/>
                </a:cubicBezTo>
                <a:cubicBezTo>
                  <a:pt x="173" y="248"/>
                  <a:pt x="165" y="248"/>
                  <a:pt x="154" y="253"/>
                </a:cubicBezTo>
                <a:cubicBezTo>
                  <a:pt x="152" y="253"/>
                  <a:pt x="157" y="255"/>
                  <a:pt x="159" y="254"/>
                </a:cubicBezTo>
                <a:cubicBezTo>
                  <a:pt x="161" y="254"/>
                  <a:pt x="162" y="251"/>
                  <a:pt x="164" y="251"/>
                </a:cubicBezTo>
                <a:cubicBezTo>
                  <a:pt x="166" y="251"/>
                  <a:pt x="166" y="254"/>
                  <a:pt x="168" y="255"/>
                </a:cubicBezTo>
                <a:cubicBezTo>
                  <a:pt x="169" y="256"/>
                  <a:pt x="170" y="255"/>
                  <a:pt x="171" y="254"/>
                </a:cubicBezTo>
                <a:cubicBezTo>
                  <a:pt x="176" y="254"/>
                  <a:pt x="180" y="253"/>
                  <a:pt x="184" y="255"/>
                </a:cubicBezTo>
                <a:cubicBezTo>
                  <a:pt x="188" y="256"/>
                  <a:pt x="187" y="262"/>
                  <a:pt x="191" y="262"/>
                </a:cubicBezTo>
                <a:cubicBezTo>
                  <a:pt x="195" y="263"/>
                  <a:pt x="199" y="257"/>
                  <a:pt x="202" y="259"/>
                </a:cubicBezTo>
                <a:cubicBezTo>
                  <a:pt x="205" y="261"/>
                  <a:pt x="201" y="268"/>
                  <a:pt x="205" y="270"/>
                </a:cubicBezTo>
                <a:cubicBezTo>
                  <a:pt x="209" y="272"/>
                  <a:pt x="215" y="265"/>
                  <a:pt x="219" y="267"/>
                </a:cubicBezTo>
                <a:cubicBezTo>
                  <a:pt x="221" y="268"/>
                  <a:pt x="219" y="278"/>
                  <a:pt x="228" y="278"/>
                </a:cubicBezTo>
                <a:cubicBezTo>
                  <a:pt x="239" y="279"/>
                  <a:pt x="243" y="275"/>
                  <a:pt x="251" y="284"/>
                </a:cubicBezTo>
                <a:cubicBezTo>
                  <a:pt x="257" y="291"/>
                  <a:pt x="247" y="288"/>
                  <a:pt x="247" y="292"/>
                </a:cubicBezTo>
                <a:cubicBezTo>
                  <a:pt x="247" y="295"/>
                  <a:pt x="251" y="296"/>
                  <a:pt x="251" y="298"/>
                </a:cubicBezTo>
                <a:cubicBezTo>
                  <a:pt x="252" y="301"/>
                  <a:pt x="251" y="305"/>
                  <a:pt x="252" y="307"/>
                </a:cubicBezTo>
                <a:cubicBezTo>
                  <a:pt x="255" y="312"/>
                  <a:pt x="262" y="314"/>
                  <a:pt x="256" y="324"/>
                </a:cubicBezTo>
                <a:cubicBezTo>
                  <a:pt x="255" y="326"/>
                  <a:pt x="252" y="325"/>
                  <a:pt x="251" y="324"/>
                </a:cubicBezTo>
                <a:cubicBezTo>
                  <a:pt x="249" y="323"/>
                  <a:pt x="251" y="321"/>
                  <a:pt x="250" y="320"/>
                </a:cubicBezTo>
                <a:cubicBezTo>
                  <a:pt x="249" y="319"/>
                  <a:pt x="243" y="314"/>
                  <a:pt x="242" y="314"/>
                </a:cubicBezTo>
                <a:cubicBezTo>
                  <a:pt x="241" y="314"/>
                  <a:pt x="240" y="317"/>
                  <a:pt x="239" y="316"/>
                </a:cubicBezTo>
                <a:cubicBezTo>
                  <a:pt x="235" y="313"/>
                  <a:pt x="229" y="302"/>
                  <a:pt x="223" y="300"/>
                </a:cubicBezTo>
                <a:cubicBezTo>
                  <a:pt x="216" y="298"/>
                  <a:pt x="220" y="306"/>
                  <a:pt x="216" y="308"/>
                </a:cubicBezTo>
                <a:cubicBezTo>
                  <a:pt x="209" y="310"/>
                  <a:pt x="190" y="315"/>
                  <a:pt x="192" y="318"/>
                </a:cubicBezTo>
                <a:cubicBezTo>
                  <a:pt x="193" y="322"/>
                  <a:pt x="200" y="321"/>
                  <a:pt x="204" y="322"/>
                </a:cubicBezTo>
                <a:cubicBezTo>
                  <a:pt x="206" y="323"/>
                  <a:pt x="201" y="324"/>
                  <a:pt x="201" y="326"/>
                </a:cubicBezTo>
                <a:cubicBezTo>
                  <a:pt x="201" y="327"/>
                  <a:pt x="204" y="327"/>
                  <a:pt x="204" y="328"/>
                </a:cubicBezTo>
                <a:cubicBezTo>
                  <a:pt x="205" y="331"/>
                  <a:pt x="204" y="334"/>
                  <a:pt x="205" y="336"/>
                </a:cubicBezTo>
                <a:cubicBezTo>
                  <a:pt x="212" y="342"/>
                  <a:pt x="222" y="339"/>
                  <a:pt x="228" y="345"/>
                </a:cubicBezTo>
                <a:cubicBezTo>
                  <a:pt x="231" y="349"/>
                  <a:pt x="219" y="351"/>
                  <a:pt x="214" y="351"/>
                </a:cubicBezTo>
                <a:cubicBezTo>
                  <a:pt x="206" y="351"/>
                  <a:pt x="200" y="351"/>
                  <a:pt x="197" y="350"/>
                </a:cubicBezTo>
                <a:cubicBezTo>
                  <a:pt x="196" y="349"/>
                  <a:pt x="197" y="347"/>
                  <a:pt x="196" y="345"/>
                </a:cubicBezTo>
                <a:cubicBezTo>
                  <a:pt x="195" y="344"/>
                  <a:pt x="193" y="344"/>
                  <a:pt x="193" y="344"/>
                </a:cubicBezTo>
                <a:cubicBezTo>
                  <a:pt x="188" y="344"/>
                  <a:pt x="182" y="341"/>
                  <a:pt x="179" y="344"/>
                </a:cubicBezTo>
                <a:cubicBezTo>
                  <a:pt x="175" y="351"/>
                  <a:pt x="193" y="365"/>
                  <a:pt x="196" y="369"/>
                </a:cubicBezTo>
                <a:cubicBezTo>
                  <a:pt x="196" y="371"/>
                  <a:pt x="195" y="373"/>
                  <a:pt x="195" y="375"/>
                </a:cubicBezTo>
                <a:cubicBezTo>
                  <a:pt x="196" y="377"/>
                  <a:pt x="200" y="375"/>
                  <a:pt x="201" y="377"/>
                </a:cubicBezTo>
                <a:cubicBezTo>
                  <a:pt x="203" y="381"/>
                  <a:pt x="210" y="393"/>
                  <a:pt x="212" y="398"/>
                </a:cubicBezTo>
                <a:cubicBezTo>
                  <a:pt x="214" y="403"/>
                  <a:pt x="208" y="400"/>
                  <a:pt x="208" y="401"/>
                </a:cubicBezTo>
                <a:cubicBezTo>
                  <a:pt x="208" y="403"/>
                  <a:pt x="210" y="404"/>
                  <a:pt x="210" y="405"/>
                </a:cubicBezTo>
                <a:cubicBezTo>
                  <a:pt x="210" y="406"/>
                  <a:pt x="208" y="408"/>
                  <a:pt x="209" y="409"/>
                </a:cubicBezTo>
                <a:cubicBezTo>
                  <a:pt x="209" y="410"/>
                  <a:pt x="222" y="417"/>
                  <a:pt x="221" y="422"/>
                </a:cubicBezTo>
                <a:cubicBezTo>
                  <a:pt x="220" y="424"/>
                  <a:pt x="216" y="424"/>
                  <a:pt x="214" y="423"/>
                </a:cubicBezTo>
                <a:cubicBezTo>
                  <a:pt x="212" y="422"/>
                  <a:pt x="213" y="418"/>
                  <a:pt x="211" y="417"/>
                </a:cubicBezTo>
                <a:cubicBezTo>
                  <a:pt x="210" y="416"/>
                  <a:pt x="208" y="419"/>
                  <a:pt x="206" y="418"/>
                </a:cubicBezTo>
                <a:cubicBezTo>
                  <a:pt x="196" y="411"/>
                  <a:pt x="192" y="388"/>
                  <a:pt x="178" y="408"/>
                </a:cubicBezTo>
                <a:cubicBezTo>
                  <a:pt x="178" y="409"/>
                  <a:pt x="179" y="421"/>
                  <a:pt x="180" y="427"/>
                </a:cubicBezTo>
                <a:cubicBezTo>
                  <a:pt x="180" y="429"/>
                  <a:pt x="180" y="433"/>
                  <a:pt x="179" y="433"/>
                </a:cubicBezTo>
                <a:cubicBezTo>
                  <a:pt x="165" y="431"/>
                  <a:pt x="174" y="417"/>
                  <a:pt x="169" y="411"/>
                </a:cubicBezTo>
                <a:cubicBezTo>
                  <a:pt x="169" y="410"/>
                  <a:pt x="167" y="411"/>
                  <a:pt x="166" y="410"/>
                </a:cubicBezTo>
                <a:cubicBezTo>
                  <a:pt x="163" y="407"/>
                  <a:pt x="161" y="403"/>
                  <a:pt x="158" y="399"/>
                </a:cubicBezTo>
                <a:cubicBezTo>
                  <a:pt x="157" y="396"/>
                  <a:pt x="156" y="391"/>
                  <a:pt x="152" y="390"/>
                </a:cubicBezTo>
                <a:cubicBezTo>
                  <a:pt x="125" y="384"/>
                  <a:pt x="149" y="410"/>
                  <a:pt x="140" y="414"/>
                </a:cubicBezTo>
                <a:cubicBezTo>
                  <a:pt x="123" y="422"/>
                  <a:pt x="128" y="403"/>
                  <a:pt x="127" y="399"/>
                </a:cubicBezTo>
                <a:cubicBezTo>
                  <a:pt x="127" y="398"/>
                  <a:pt x="126" y="398"/>
                  <a:pt x="125" y="398"/>
                </a:cubicBezTo>
                <a:cubicBezTo>
                  <a:pt x="120" y="399"/>
                  <a:pt x="117" y="392"/>
                  <a:pt x="116" y="386"/>
                </a:cubicBezTo>
                <a:cubicBezTo>
                  <a:pt x="115" y="377"/>
                  <a:pt x="122" y="387"/>
                  <a:pt x="123" y="374"/>
                </a:cubicBezTo>
                <a:cubicBezTo>
                  <a:pt x="123" y="365"/>
                  <a:pt x="109" y="353"/>
                  <a:pt x="101" y="351"/>
                </a:cubicBezTo>
                <a:cubicBezTo>
                  <a:pt x="100" y="351"/>
                  <a:pt x="98" y="354"/>
                  <a:pt x="97" y="353"/>
                </a:cubicBezTo>
                <a:cubicBezTo>
                  <a:pt x="94" y="350"/>
                  <a:pt x="97" y="345"/>
                  <a:pt x="94" y="342"/>
                </a:cubicBezTo>
                <a:cubicBezTo>
                  <a:pt x="90" y="339"/>
                  <a:pt x="75" y="343"/>
                  <a:pt x="83" y="332"/>
                </a:cubicBezTo>
                <a:cubicBezTo>
                  <a:pt x="84" y="332"/>
                  <a:pt x="86" y="333"/>
                  <a:pt x="86" y="332"/>
                </a:cubicBezTo>
                <a:cubicBezTo>
                  <a:pt x="96" y="326"/>
                  <a:pt x="91" y="321"/>
                  <a:pt x="94" y="310"/>
                </a:cubicBezTo>
                <a:cubicBezTo>
                  <a:pt x="94" y="309"/>
                  <a:pt x="95" y="312"/>
                  <a:pt x="96" y="312"/>
                </a:cubicBezTo>
                <a:cubicBezTo>
                  <a:pt x="97" y="312"/>
                  <a:pt x="95" y="310"/>
                  <a:pt x="96" y="310"/>
                </a:cubicBezTo>
                <a:cubicBezTo>
                  <a:pt x="101" y="310"/>
                  <a:pt x="107" y="315"/>
                  <a:pt x="111" y="311"/>
                </a:cubicBezTo>
                <a:cubicBezTo>
                  <a:pt x="118" y="305"/>
                  <a:pt x="109" y="304"/>
                  <a:pt x="120" y="297"/>
                </a:cubicBezTo>
                <a:cubicBezTo>
                  <a:pt x="128" y="292"/>
                  <a:pt x="134" y="300"/>
                  <a:pt x="140" y="302"/>
                </a:cubicBezTo>
                <a:cubicBezTo>
                  <a:pt x="149" y="306"/>
                  <a:pt x="160" y="305"/>
                  <a:pt x="170" y="308"/>
                </a:cubicBezTo>
                <a:cubicBezTo>
                  <a:pt x="175" y="309"/>
                  <a:pt x="179" y="315"/>
                  <a:pt x="184" y="316"/>
                </a:cubicBezTo>
                <a:cubicBezTo>
                  <a:pt x="187" y="317"/>
                  <a:pt x="191" y="314"/>
                  <a:pt x="191" y="311"/>
                </a:cubicBezTo>
                <a:cubicBezTo>
                  <a:pt x="189" y="309"/>
                  <a:pt x="183" y="311"/>
                  <a:pt x="182" y="309"/>
                </a:cubicBezTo>
                <a:cubicBezTo>
                  <a:pt x="176" y="296"/>
                  <a:pt x="196" y="315"/>
                  <a:pt x="203" y="296"/>
                </a:cubicBezTo>
                <a:cubicBezTo>
                  <a:pt x="204" y="295"/>
                  <a:pt x="199" y="297"/>
                  <a:pt x="197" y="296"/>
                </a:cubicBezTo>
                <a:cubicBezTo>
                  <a:pt x="196" y="296"/>
                  <a:pt x="197" y="293"/>
                  <a:pt x="196" y="293"/>
                </a:cubicBezTo>
                <a:cubicBezTo>
                  <a:pt x="195" y="293"/>
                  <a:pt x="194" y="300"/>
                  <a:pt x="191" y="296"/>
                </a:cubicBezTo>
                <a:cubicBezTo>
                  <a:pt x="187" y="291"/>
                  <a:pt x="183" y="298"/>
                  <a:pt x="176" y="295"/>
                </a:cubicBezTo>
                <a:cubicBezTo>
                  <a:pt x="172" y="293"/>
                  <a:pt x="171" y="286"/>
                  <a:pt x="166" y="285"/>
                </a:cubicBezTo>
                <a:cubicBezTo>
                  <a:pt x="163" y="285"/>
                  <a:pt x="165" y="294"/>
                  <a:pt x="162" y="294"/>
                </a:cubicBezTo>
                <a:cubicBezTo>
                  <a:pt x="152" y="293"/>
                  <a:pt x="158" y="270"/>
                  <a:pt x="151" y="283"/>
                </a:cubicBezTo>
                <a:cubicBezTo>
                  <a:pt x="150" y="285"/>
                  <a:pt x="154" y="290"/>
                  <a:pt x="152" y="292"/>
                </a:cubicBezTo>
                <a:cubicBezTo>
                  <a:pt x="148" y="296"/>
                  <a:pt x="130" y="288"/>
                  <a:pt x="126" y="290"/>
                </a:cubicBezTo>
                <a:cubicBezTo>
                  <a:pt x="118" y="293"/>
                  <a:pt x="113" y="300"/>
                  <a:pt x="102" y="302"/>
                </a:cubicBezTo>
                <a:cubicBezTo>
                  <a:pt x="96" y="304"/>
                  <a:pt x="94" y="295"/>
                  <a:pt x="90" y="293"/>
                </a:cubicBezTo>
                <a:cubicBezTo>
                  <a:pt x="89" y="292"/>
                  <a:pt x="91" y="297"/>
                  <a:pt x="90" y="298"/>
                </a:cubicBezTo>
                <a:cubicBezTo>
                  <a:pt x="88" y="301"/>
                  <a:pt x="84" y="304"/>
                  <a:pt x="80" y="306"/>
                </a:cubicBezTo>
                <a:cubicBezTo>
                  <a:pt x="79" y="306"/>
                  <a:pt x="80" y="304"/>
                  <a:pt x="79" y="304"/>
                </a:cubicBezTo>
                <a:cubicBezTo>
                  <a:pt x="73" y="301"/>
                  <a:pt x="79" y="296"/>
                  <a:pt x="75" y="289"/>
                </a:cubicBezTo>
                <a:cubicBezTo>
                  <a:pt x="73" y="286"/>
                  <a:pt x="70" y="283"/>
                  <a:pt x="67" y="280"/>
                </a:cubicBezTo>
                <a:cubicBezTo>
                  <a:pt x="66" y="280"/>
                  <a:pt x="64" y="282"/>
                  <a:pt x="63" y="281"/>
                </a:cubicBezTo>
                <a:cubicBezTo>
                  <a:pt x="60" y="279"/>
                  <a:pt x="62" y="274"/>
                  <a:pt x="59" y="272"/>
                </a:cubicBezTo>
                <a:cubicBezTo>
                  <a:pt x="53" y="268"/>
                  <a:pt x="43" y="283"/>
                  <a:pt x="51" y="262"/>
                </a:cubicBezTo>
                <a:cubicBezTo>
                  <a:pt x="50" y="262"/>
                  <a:pt x="49" y="261"/>
                  <a:pt x="47" y="260"/>
                </a:cubicBezTo>
                <a:cubicBezTo>
                  <a:pt x="46" y="258"/>
                  <a:pt x="47" y="255"/>
                  <a:pt x="46" y="254"/>
                </a:cubicBezTo>
                <a:cubicBezTo>
                  <a:pt x="40" y="246"/>
                  <a:pt x="24" y="239"/>
                  <a:pt x="17" y="233"/>
                </a:cubicBezTo>
                <a:cubicBezTo>
                  <a:pt x="15" y="232"/>
                  <a:pt x="18" y="226"/>
                  <a:pt x="16" y="224"/>
                </a:cubicBezTo>
                <a:cubicBezTo>
                  <a:pt x="15" y="223"/>
                  <a:pt x="6" y="229"/>
                  <a:pt x="0" y="215"/>
                </a:cubicBezTo>
                <a:cubicBezTo>
                  <a:pt x="1" y="215"/>
                  <a:pt x="1" y="215"/>
                  <a:pt x="2" y="214"/>
                </a:cubicBezTo>
                <a:cubicBezTo>
                  <a:pt x="2" y="214"/>
                  <a:pt x="1" y="213"/>
                  <a:pt x="2" y="213"/>
                </a:cubicBezTo>
                <a:cubicBezTo>
                  <a:pt x="11" y="211"/>
                  <a:pt x="17" y="219"/>
                  <a:pt x="17" y="205"/>
                </a:cubicBezTo>
                <a:cubicBezTo>
                  <a:pt x="17" y="201"/>
                  <a:pt x="25" y="206"/>
                  <a:pt x="23" y="201"/>
                </a:cubicBezTo>
                <a:cubicBezTo>
                  <a:pt x="16" y="190"/>
                  <a:pt x="16" y="190"/>
                  <a:pt x="16" y="190"/>
                </a:cubicBezTo>
                <a:cubicBezTo>
                  <a:pt x="16" y="186"/>
                  <a:pt x="34" y="180"/>
                  <a:pt x="35" y="179"/>
                </a:cubicBezTo>
                <a:cubicBezTo>
                  <a:pt x="35" y="178"/>
                  <a:pt x="38" y="155"/>
                  <a:pt x="38" y="155"/>
                </a:cubicBezTo>
                <a:cubicBezTo>
                  <a:pt x="42" y="140"/>
                  <a:pt x="46" y="159"/>
                  <a:pt x="51" y="137"/>
                </a:cubicBezTo>
                <a:cubicBezTo>
                  <a:pt x="53" y="130"/>
                  <a:pt x="45" y="128"/>
                  <a:pt x="45" y="121"/>
                </a:cubicBezTo>
                <a:cubicBezTo>
                  <a:pt x="49" y="121"/>
                  <a:pt x="87" y="109"/>
                  <a:pt x="89" y="108"/>
                </a:cubicBezTo>
                <a:cubicBezTo>
                  <a:pt x="96" y="101"/>
                  <a:pt x="91" y="92"/>
                  <a:pt x="102" y="88"/>
                </a:cubicBezTo>
                <a:cubicBezTo>
                  <a:pt x="106" y="86"/>
                  <a:pt x="128" y="89"/>
                  <a:pt x="132" y="87"/>
                </a:cubicBezTo>
                <a:cubicBezTo>
                  <a:pt x="133" y="86"/>
                  <a:pt x="133" y="82"/>
                  <a:pt x="135" y="81"/>
                </a:cubicBezTo>
                <a:cubicBezTo>
                  <a:pt x="136" y="81"/>
                  <a:pt x="137" y="84"/>
                  <a:pt x="139" y="83"/>
                </a:cubicBezTo>
                <a:cubicBezTo>
                  <a:pt x="145" y="78"/>
                  <a:pt x="130" y="69"/>
                  <a:pt x="148" y="66"/>
                </a:cubicBezTo>
                <a:cubicBezTo>
                  <a:pt x="148" y="66"/>
                  <a:pt x="148" y="68"/>
                  <a:pt x="148" y="68"/>
                </a:cubicBezTo>
                <a:cubicBezTo>
                  <a:pt x="149" y="66"/>
                  <a:pt x="149" y="63"/>
                  <a:pt x="149" y="59"/>
                </a:cubicBezTo>
                <a:cubicBezTo>
                  <a:pt x="149" y="61"/>
                  <a:pt x="149" y="64"/>
                  <a:pt x="149" y="66"/>
                </a:cubicBezTo>
                <a:cubicBezTo>
                  <a:pt x="148" y="66"/>
                  <a:pt x="148" y="66"/>
                  <a:pt x="148" y="66"/>
                </a:cubicBezTo>
                <a:cubicBezTo>
                  <a:pt x="150" y="66"/>
                  <a:pt x="153" y="66"/>
                  <a:pt x="156" y="66"/>
                </a:cubicBezTo>
                <a:cubicBezTo>
                  <a:pt x="158" y="66"/>
                  <a:pt x="161" y="68"/>
                  <a:pt x="162" y="66"/>
                </a:cubicBezTo>
                <a:cubicBezTo>
                  <a:pt x="165" y="65"/>
                  <a:pt x="165" y="60"/>
                  <a:pt x="167" y="59"/>
                </a:cubicBezTo>
                <a:cubicBezTo>
                  <a:pt x="173" y="55"/>
                  <a:pt x="182" y="57"/>
                  <a:pt x="188" y="55"/>
                </a:cubicBezTo>
                <a:cubicBezTo>
                  <a:pt x="204" y="50"/>
                  <a:pt x="208" y="43"/>
                  <a:pt x="218" y="37"/>
                </a:cubicBezTo>
                <a:cubicBezTo>
                  <a:pt x="220" y="35"/>
                  <a:pt x="223" y="40"/>
                  <a:pt x="225" y="39"/>
                </a:cubicBezTo>
                <a:cubicBezTo>
                  <a:pt x="229" y="38"/>
                  <a:pt x="230" y="33"/>
                  <a:pt x="234" y="34"/>
                </a:cubicBezTo>
                <a:cubicBezTo>
                  <a:pt x="238" y="34"/>
                  <a:pt x="239" y="40"/>
                  <a:pt x="243" y="43"/>
                </a:cubicBezTo>
                <a:cubicBezTo>
                  <a:pt x="244" y="44"/>
                  <a:pt x="245" y="42"/>
                  <a:pt x="247" y="42"/>
                </a:cubicBezTo>
                <a:cubicBezTo>
                  <a:pt x="248" y="43"/>
                  <a:pt x="249" y="47"/>
                  <a:pt x="251" y="46"/>
                </a:cubicBezTo>
                <a:cubicBezTo>
                  <a:pt x="253" y="46"/>
                  <a:pt x="253" y="41"/>
                  <a:pt x="256" y="40"/>
                </a:cubicBezTo>
                <a:cubicBezTo>
                  <a:pt x="262" y="39"/>
                  <a:pt x="269" y="42"/>
                  <a:pt x="275" y="45"/>
                </a:cubicBezTo>
                <a:cubicBezTo>
                  <a:pt x="276" y="46"/>
                  <a:pt x="275" y="48"/>
                  <a:pt x="277" y="48"/>
                </a:cubicBezTo>
                <a:cubicBezTo>
                  <a:pt x="285" y="49"/>
                  <a:pt x="297" y="39"/>
                  <a:pt x="305" y="37"/>
                </a:cubicBezTo>
                <a:close/>
                <a:moveTo>
                  <a:pt x="75" y="255"/>
                </a:moveTo>
                <a:cubicBezTo>
                  <a:pt x="81" y="243"/>
                  <a:pt x="64" y="257"/>
                  <a:pt x="64" y="256"/>
                </a:cubicBezTo>
                <a:cubicBezTo>
                  <a:pt x="60" y="254"/>
                  <a:pt x="57" y="247"/>
                  <a:pt x="53" y="249"/>
                </a:cubicBezTo>
                <a:cubicBezTo>
                  <a:pt x="52" y="249"/>
                  <a:pt x="56" y="258"/>
                  <a:pt x="55" y="261"/>
                </a:cubicBezTo>
                <a:cubicBezTo>
                  <a:pt x="61" y="261"/>
                  <a:pt x="71" y="261"/>
                  <a:pt x="75" y="255"/>
                </a:cubicBezTo>
                <a:close/>
                <a:moveTo>
                  <a:pt x="65" y="323"/>
                </a:moveTo>
                <a:cubicBezTo>
                  <a:pt x="60" y="327"/>
                  <a:pt x="59" y="321"/>
                  <a:pt x="55" y="321"/>
                </a:cubicBezTo>
                <a:cubicBezTo>
                  <a:pt x="53" y="321"/>
                  <a:pt x="50" y="323"/>
                  <a:pt x="48" y="323"/>
                </a:cubicBezTo>
                <a:cubicBezTo>
                  <a:pt x="44" y="322"/>
                  <a:pt x="46" y="309"/>
                  <a:pt x="42" y="311"/>
                </a:cubicBezTo>
                <a:cubicBezTo>
                  <a:pt x="41" y="313"/>
                  <a:pt x="43" y="317"/>
                  <a:pt x="42" y="319"/>
                </a:cubicBezTo>
                <a:cubicBezTo>
                  <a:pt x="38" y="328"/>
                  <a:pt x="35" y="312"/>
                  <a:pt x="47" y="296"/>
                </a:cubicBezTo>
                <a:cubicBezTo>
                  <a:pt x="49" y="298"/>
                  <a:pt x="51" y="301"/>
                  <a:pt x="53" y="305"/>
                </a:cubicBezTo>
                <a:cubicBezTo>
                  <a:pt x="53" y="305"/>
                  <a:pt x="51" y="310"/>
                  <a:pt x="54" y="311"/>
                </a:cubicBezTo>
                <a:cubicBezTo>
                  <a:pt x="57" y="311"/>
                  <a:pt x="71" y="318"/>
                  <a:pt x="65" y="323"/>
                </a:cubicBezTo>
                <a:close/>
                <a:moveTo>
                  <a:pt x="259" y="275"/>
                </a:moveTo>
                <a:cubicBezTo>
                  <a:pt x="256" y="271"/>
                  <a:pt x="252" y="268"/>
                  <a:pt x="247" y="267"/>
                </a:cubicBezTo>
                <a:cubicBezTo>
                  <a:pt x="240" y="265"/>
                  <a:pt x="231" y="275"/>
                  <a:pt x="223" y="268"/>
                </a:cubicBezTo>
                <a:cubicBezTo>
                  <a:pt x="222" y="266"/>
                  <a:pt x="226" y="264"/>
                  <a:pt x="225" y="262"/>
                </a:cubicBezTo>
                <a:cubicBezTo>
                  <a:pt x="223" y="257"/>
                  <a:pt x="189" y="241"/>
                  <a:pt x="183" y="242"/>
                </a:cubicBezTo>
                <a:cubicBezTo>
                  <a:pt x="180" y="244"/>
                  <a:pt x="178" y="248"/>
                  <a:pt x="175" y="249"/>
                </a:cubicBezTo>
                <a:cubicBezTo>
                  <a:pt x="174" y="250"/>
                  <a:pt x="176" y="246"/>
                  <a:pt x="178" y="245"/>
                </a:cubicBezTo>
                <a:cubicBezTo>
                  <a:pt x="179" y="243"/>
                  <a:pt x="182" y="241"/>
                  <a:pt x="183" y="240"/>
                </a:cubicBezTo>
                <a:cubicBezTo>
                  <a:pt x="186" y="237"/>
                  <a:pt x="187" y="236"/>
                  <a:pt x="189" y="234"/>
                </a:cubicBezTo>
                <a:cubicBezTo>
                  <a:pt x="193" y="232"/>
                  <a:pt x="196" y="230"/>
                  <a:pt x="200" y="228"/>
                </a:cubicBezTo>
                <a:cubicBezTo>
                  <a:pt x="209" y="233"/>
                  <a:pt x="208" y="239"/>
                  <a:pt x="218" y="244"/>
                </a:cubicBezTo>
                <a:cubicBezTo>
                  <a:pt x="219" y="245"/>
                  <a:pt x="222" y="245"/>
                  <a:pt x="224" y="245"/>
                </a:cubicBezTo>
                <a:cubicBezTo>
                  <a:pt x="225" y="245"/>
                  <a:pt x="226" y="243"/>
                  <a:pt x="227" y="244"/>
                </a:cubicBezTo>
                <a:cubicBezTo>
                  <a:pt x="230" y="245"/>
                  <a:pt x="232" y="248"/>
                  <a:pt x="235" y="249"/>
                </a:cubicBezTo>
                <a:cubicBezTo>
                  <a:pt x="239" y="250"/>
                  <a:pt x="251" y="243"/>
                  <a:pt x="253" y="247"/>
                </a:cubicBezTo>
                <a:cubicBezTo>
                  <a:pt x="253" y="248"/>
                  <a:pt x="252" y="248"/>
                  <a:pt x="252" y="249"/>
                </a:cubicBezTo>
                <a:cubicBezTo>
                  <a:pt x="252" y="249"/>
                  <a:pt x="251" y="250"/>
                  <a:pt x="252" y="251"/>
                </a:cubicBezTo>
                <a:cubicBezTo>
                  <a:pt x="254" y="253"/>
                  <a:pt x="258" y="253"/>
                  <a:pt x="260" y="256"/>
                </a:cubicBezTo>
                <a:cubicBezTo>
                  <a:pt x="260" y="257"/>
                  <a:pt x="259" y="274"/>
                  <a:pt x="264" y="278"/>
                </a:cubicBezTo>
                <a:cubicBezTo>
                  <a:pt x="270" y="282"/>
                  <a:pt x="296" y="274"/>
                  <a:pt x="286" y="291"/>
                </a:cubicBezTo>
                <a:cubicBezTo>
                  <a:pt x="280" y="300"/>
                  <a:pt x="265" y="288"/>
                  <a:pt x="261" y="284"/>
                </a:cubicBezTo>
                <a:cubicBezTo>
                  <a:pt x="261" y="283"/>
                  <a:pt x="263" y="283"/>
                  <a:pt x="263" y="282"/>
                </a:cubicBezTo>
                <a:cubicBezTo>
                  <a:pt x="262" y="280"/>
                  <a:pt x="261" y="278"/>
                  <a:pt x="259" y="277"/>
                </a:cubicBezTo>
                <a:cubicBezTo>
                  <a:pt x="258" y="277"/>
                  <a:pt x="257" y="280"/>
                  <a:pt x="256" y="279"/>
                </a:cubicBezTo>
                <a:cubicBezTo>
                  <a:pt x="256" y="278"/>
                  <a:pt x="260" y="276"/>
                  <a:pt x="259" y="275"/>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kazakhstan&quot;,&quot;Name&quot;:&quot;Kazakhstan&quot;,&quot;Value&quot;:1.0,&quot;Formula&quot;:&quot;&quot;,&quot;Text&quot;:&quot;&quot;,&quot;OfficeApplication&quot;:1,&quot;HasValue&quot;:true}" id="118" name="Google Shape;118;p2"/>
          <p:cNvSpPr/>
          <p:nvPr/>
        </p:nvSpPr>
        <p:spPr>
          <a:xfrm>
            <a:off x="8242409" y="2935264"/>
            <a:ext cx="569082" cy="1411610"/>
          </a:xfrm>
          <a:custGeom>
            <a:rect b="b" l="l" r="r" t="t"/>
            <a:pathLst>
              <a:path extrusionOk="0" h="1398" w="631">
                <a:moveTo>
                  <a:pt x="631" y="18"/>
                </a:moveTo>
                <a:cubicBezTo>
                  <a:pt x="627" y="18"/>
                  <a:pt x="621" y="15"/>
                  <a:pt x="616" y="25"/>
                </a:cubicBezTo>
                <a:cubicBezTo>
                  <a:pt x="615" y="27"/>
                  <a:pt x="623" y="30"/>
                  <a:pt x="621" y="36"/>
                </a:cubicBezTo>
                <a:cubicBezTo>
                  <a:pt x="617" y="49"/>
                  <a:pt x="610" y="28"/>
                  <a:pt x="607" y="41"/>
                </a:cubicBezTo>
                <a:cubicBezTo>
                  <a:pt x="606" y="45"/>
                  <a:pt x="614" y="51"/>
                  <a:pt x="610" y="53"/>
                </a:cubicBezTo>
                <a:cubicBezTo>
                  <a:pt x="608" y="53"/>
                  <a:pt x="591" y="49"/>
                  <a:pt x="592" y="47"/>
                </a:cubicBezTo>
                <a:cubicBezTo>
                  <a:pt x="593" y="44"/>
                  <a:pt x="596" y="43"/>
                  <a:pt x="597" y="40"/>
                </a:cubicBezTo>
                <a:cubicBezTo>
                  <a:pt x="598" y="37"/>
                  <a:pt x="589" y="39"/>
                  <a:pt x="581" y="28"/>
                </a:cubicBezTo>
                <a:cubicBezTo>
                  <a:pt x="575" y="21"/>
                  <a:pt x="588" y="24"/>
                  <a:pt x="578" y="20"/>
                </a:cubicBezTo>
                <a:cubicBezTo>
                  <a:pt x="572" y="17"/>
                  <a:pt x="571" y="30"/>
                  <a:pt x="558" y="20"/>
                </a:cubicBezTo>
                <a:cubicBezTo>
                  <a:pt x="558" y="20"/>
                  <a:pt x="551" y="10"/>
                  <a:pt x="547" y="10"/>
                </a:cubicBezTo>
                <a:cubicBezTo>
                  <a:pt x="542" y="9"/>
                  <a:pt x="538" y="10"/>
                  <a:pt x="534" y="8"/>
                </a:cubicBezTo>
                <a:cubicBezTo>
                  <a:pt x="533" y="8"/>
                  <a:pt x="532" y="0"/>
                  <a:pt x="529" y="5"/>
                </a:cubicBezTo>
                <a:cubicBezTo>
                  <a:pt x="524" y="16"/>
                  <a:pt x="524" y="18"/>
                  <a:pt x="525" y="28"/>
                </a:cubicBezTo>
                <a:cubicBezTo>
                  <a:pt x="525" y="30"/>
                  <a:pt x="528" y="32"/>
                  <a:pt x="526" y="33"/>
                </a:cubicBezTo>
                <a:cubicBezTo>
                  <a:pt x="518" y="41"/>
                  <a:pt x="509" y="35"/>
                  <a:pt x="500" y="40"/>
                </a:cubicBezTo>
                <a:cubicBezTo>
                  <a:pt x="469" y="59"/>
                  <a:pt x="507" y="40"/>
                  <a:pt x="487" y="56"/>
                </a:cubicBezTo>
                <a:cubicBezTo>
                  <a:pt x="486" y="57"/>
                  <a:pt x="485" y="54"/>
                  <a:pt x="484" y="54"/>
                </a:cubicBezTo>
                <a:cubicBezTo>
                  <a:pt x="481" y="55"/>
                  <a:pt x="478" y="56"/>
                  <a:pt x="475" y="58"/>
                </a:cubicBezTo>
                <a:cubicBezTo>
                  <a:pt x="473" y="61"/>
                  <a:pt x="486" y="64"/>
                  <a:pt x="486" y="66"/>
                </a:cubicBezTo>
                <a:cubicBezTo>
                  <a:pt x="487" y="67"/>
                  <a:pt x="482" y="65"/>
                  <a:pt x="479" y="66"/>
                </a:cubicBezTo>
                <a:cubicBezTo>
                  <a:pt x="477" y="66"/>
                  <a:pt x="476" y="69"/>
                  <a:pt x="474" y="70"/>
                </a:cubicBezTo>
                <a:cubicBezTo>
                  <a:pt x="471" y="73"/>
                  <a:pt x="481" y="78"/>
                  <a:pt x="481" y="82"/>
                </a:cubicBezTo>
                <a:cubicBezTo>
                  <a:pt x="482" y="88"/>
                  <a:pt x="472" y="91"/>
                  <a:pt x="472" y="96"/>
                </a:cubicBezTo>
                <a:cubicBezTo>
                  <a:pt x="472" y="98"/>
                  <a:pt x="473" y="99"/>
                  <a:pt x="475" y="99"/>
                </a:cubicBezTo>
                <a:cubicBezTo>
                  <a:pt x="481" y="99"/>
                  <a:pt x="485" y="98"/>
                  <a:pt x="483" y="108"/>
                </a:cubicBezTo>
                <a:cubicBezTo>
                  <a:pt x="483" y="118"/>
                  <a:pt x="474" y="112"/>
                  <a:pt x="474" y="119"/>
                </a:cubicBezTo>
                <a:cubicBezTo>
                  <a:pt x="474" y="141"/>
                  <a:pt x="473" y="125"/>
                  <a:pt x="465" y="142"/>
                </a:cubicBezTo>
                <a:cubicBezTo>
                  <a:pt x="465" y="143"/>
                  <a:pt x="468" y="145"/>
                  <a:pt x="468" y="147"/>
                </a:cubicBezTo>
                <a:cubicBezTo>
                  <a:pt x="466" y="155"/>
                  <a:pt x="457" y="166"/>
                  <a:pt x="453" y="174"/>
                </a:cubicBezTo>
                <a:cubicBezTo>
                  <a:pt x="451" y="180"/>
                  <a:pt x="447" y="186"/>
                  <a:pt x="444" y="191"/>
                </a:cubicBezTo>
                <a:cubicBezTo>
                  <a:pt x="444" y="193"/>
                  <a:pt x="445" y="196"/>
                  <a:pt x="443" y="197"/>
                </a:cubicBezTo>
                <a:cubicBezTo>
                  <a:pt x="440" y="197"/>
                  <a:pt x="440" y="192"/>
                  <a:pt x="437" y="192"/>
                </a:cubicBezTo>
                <a:cubicBezTo>
                  <a:pt x="432" y="192"/>
                  <a:pt x="439" y="201"/>
                  <a:pt x="438" y="205"/>
                </a:cubicBezTo>
                <a:cubicBezTo>
                  <a:pt x="436" y="208"/>
                  <a:pt x="431" y="209"/>
                  <a:pt x="429" y="211"/>
                </a:cubicBezTo>
                <a:cubicBezTo>
                  <a:pt x="427" y="212"/>
                  <a:pt x="432" y="213"/>
                  <a:pt x="432" y="215"/>
                </a:cubicBezTo>
                <a:cubicBezTo>
                  <a:pt x="431" y="220"/>
                  <a:pt x="423" y="220"/>
                  <a:pt x="427" y="226"/>
                </a:cubicBezTo>
                <a:cubicBezTo>
                  <a:pt x="430" y="230"/>
                  <a:pt x="439" y="232"/>
                  <a:pt x="438" y="237"/>
                </a:cubicBezTo>
                <a:cubicBezTo>
                  <a:pt x="435" y="244"/>
                  <a:pt x="431" y="239"/>
                  <a:pt x="426" y="240"/>
                </a:cubicBezTo>
                <a:cubicBezTo>
                  <a:pt x="420" y="241"/>
                  <a:pt x="426" y="252"/>
                  <a:pt x="417" y="253"/>
                </a:cubicBezTo>
                <a:cubicBezTo>
                  <a:pt x="416" y="253"/>
                  <a:pt x="416" y="251"/>
                  <a:pt x="416" y="252"/>
                </a:cubicBezTo>
                <a:cubicBezTo>
                  <a:pt x="413" y="260"/>
                  <a:pt x="407" y="268"/>
                  <a:pt x="403" y="276"/>
                </a:cubicBezTo>
                <a:cubicBezTo>
                  <a:pt x="402" y="279"/>
                  <a:pt x="416" y="277"/>
                  <a:pt x="406" y="285"/>
                </a:cubicBezTo>
                <a:cubicBezTo>
                  <a:pt x="404" y="286"/>
                  <a:pt x="400" y="284"/>
                  <a:pt x="397" y="286"/>
                </a:cubicBezTo>
                <a:cubicBezTo>
                  <a:pt x="393" y="290"/>
                  <a:pt x="396" y="297"/>
                  <a:pt x="393" y="302"/>
                </a:cubicBezTo>
                <a:cubicBezTo>
                  <a:pt x="392" y="303"/>
                  <a:pt x="391" y="302"/>
                  <a:pt x="390" y="303"/>
                </a:cubicBezTo>
                <a:cubicBezTo>
                  <a:pt x="388" y="305"/>
                  <a:pt x="386" y="307"/>
                  <a:pt x="385" y="310"/>
                </a:cubicBezTo>
                <a:cubicBezTo>
                  <a:pt x="384" y="311"/>
                  <a:pt x="389" y="312"/>
                  <a:pt x="388" y="314"/>
                </a:cubicBezTo>
                <a:cubicBezTo>
                  <a:pt x="386" y="320"/>
                  <a:pt x="371" y="327"/>
                  <a:pt x="375" y="334"/>
                </a:cubicBezTo>
                <a:cubicBezTo>
                  <a:pt x="376" y="337"/>
                  <a:pt x="382" y="340"/>
                  <a:pt x="383" y="343"/>
                </a:cubicBezTo>
                <a:cubicBezTo>
                  <a:pt x="384" y="346"/>
                  <a:pt x="376" y="345"/>
                  <a:pt x="374" y="344"/>
                </a:cubicBezTo>
                <a:cubicBezTo>
                  <a:pt x="372" y="342"/>
                  <a:pt x="373" y="337"/>
                  <a:pt x="371" y="338"/>
                </a:cubicBezTo>
                <a:cubicBezTo>
                  <a:pt x="366" y="341"/>
                  <a:pt x="359" y="345"/>
                  <a:pt x="358" y="351"/>
                </a:cubicBezTo>
                <a:cubicBezTo>
                  <a:pt x="358" y="354"/>
                  <a:pt x="364" y="354"/>
                  <a:pt x="364" y="357"/>
                </a:cubicBezTo>
                <a:cubicBezTo>
                  <a:pt x="364" y="359"/>
                  <a:pt x="360" y="360"/>
                  <a:pt x="358" y="361"/>
                </a:cubicBezTo>
                <a:cubicBezTo>
                  <a:pt x="356" y="361"/>
                  <a:pt x="356" y="358"/>
                  <a:pt x="354" y="359"/>
                </a:cubicBezTo>
                <a:cubicBezTo>
                  <a:pt x="350" y="360"/>
                  <a:pt x="350" y="368"/>
                  <a:pt x="349" y="368"/>
                </a:cubicBezTo>
                <a:cubicBezTo>
                  <a:pt x="347" y="368"/>
                  <a:pt x="341" y="366"/>
                  <a:pt x="340" y="366"/>
                </a:cubicBezTo>
                <a:cubicBezTo>
                  <a:pt x="328" y="369"/>
                  <a:pt x="341" y="382"/>
                  <a:pt x="339" y="383"/>
                </a:cubicBezTo>
                <a:cubicBezTo>
                  <a:pt x="333" y="385"/>
                  <a:pt x="337" y="371"/>
                  <a:pt x="332" y="385"/>
                </a:cubicBezTo>
                <a:cubicBezTo>
                  <a:pt x="329" y="396"/>
                  <a:pt x="345" y="381"/>
                  <a:pt x="346" y="389"/>
                </a:cubicBezTo>
                <a:cubicBezTo>
                  <a:pt x="346" y="392"/>
                  <a:pt x="345" y="396"/>
                  <a:pt x="346" y="399"/>
                </a:cubicBezTo>
                <a:cubicBezTo>
                  <a:pt x="346" y="400"/>
                  <a:pt x="349" y="401"/>
                  <a:pt x="349" y="402"/>
                </a:cubicBezTo>
                <a:cubicBezTo>
                  <a:pt x="348" y="404"/>
                  <a:pt x="343" y="409"/>
                  <a:pt x="345" y="409"/>
                </a:cubicBezTo>
                <a:cubicBezTo>
                  <a:pt x="345" y="409"/>
                  <a:pt x="362" y="399"/>
                  <a:pt x="362" y="399"/>
                </a:cubicBezTo>
                <a:cubicBezTo>
                  <a:pt x="363" y="398"/>
                  <a:pt x="361" y="396"/>
                  <a:pt x="361" y="394"/>
                </a:cubicBezTo>
                <a:cubicBezTo>
                  <a:pt x="362" y="392"/>
                  <a:pt x="369" y="386"/>
                  <a:pt x="371" y="394"/>
                </a:cubicBezTo>
                <a:cubicBezTo>
                  <a:pt x="372" y="397"/>
                  <a:pt x="371" y="401"/>
                  <a:pt x="369" y="403"/>
                </a:cubicBezTo>
                <a:cubicBezTo>
                  <a:pt x="367" y="405"/>
                  <a:pt x="365" y="401"/>
                  <a:pt x="363" y="402"/>
                </a:cubicBezTo>
                <a:cubicBezTo>
                  <a:pt x="358" y="403"/>
                  <a:pt x="364" y="417"/>
                  <a:pt x="369" y="418"/>
                </a:cubicBezTo>
                <a:cubicBezTo>
                  <a:pt x="378" y="421"/>
                  <a:pt x="386" y="407"/>
                  <a:pt x="388" y="406"/>
                </a:cubicBezTo>
                <a:cubicBezTo>
                  <a:pt x="391" y="405"/>
                  <a:pt x="393" y="407"/>
                  <a:pt x="396" y="406"/>
                </a:cubicBezTo>
                <a:cubicBezTo>
                  <a:pt x="399" y="406"/>
                  <a:pt x="407" y="396"/>
                  <a:pt x="412" y="402"/>
                </a:cubicBezTo>
                <a:cubicBezTo>
                  <a:pt x="421" y="414"/>
                  <a:pt x="410" y="414"/>
                  <a:pt x="406" y="416"/>
                </a:cubicBezTo>
                <a:cubicBezTo>
                  <a:pt x="404" y="418"/>
                  <a:pt x="404" y="423"/>
                  <a:pt x="401" y="425"/>
                </a:cubicBezTo>
                <a:cubicBezTo>
                  <a:pt x="399" y="427"/>
                  <a:pt x="395" y="423"/>
                  <a:pt x="392" y="425"/>
                </a:cubicBezTo>
                <a:cubicBezTo>
                  <a:pt x="389" y="427"/>
                  <a:pt x="388" y="431"/>
                  <a:pt x="386" y="433"/>
                </a:cubicBezTo>
                <a:cubicBezTo>
                  <a:pt x="384" y="436"/>
                  <a:pt x="380" y="439"/>
                  <a:pt x="380" y="442"/>
                </a:cubicBezTo>
                <a:cubicBezTo>
                  <a:pt x="379" y="444"/>
                  <a:pt x="384" y="441"/>
                  <a:pt x="385" y="443"/>
                </a:cubicBezTo>
                <a:cubicBezTo>
                  <a:pt x="389" y="446"/>
                  <a:pt x="377" y="469"/>
                  <a:pt x="386" y="469"/>
                </a:cubicBezTo>
                <a:cubicBezTo>
                  <a:pt x="388" y="470"/>
                  <a:pt x="389" y="466"/>
                  <a:pt x="392" y="467"/>
                </a:cubicBezTo>
                <a:cubicBezTo>
                  <a:pt x="394" y="468"/>
                  <a:pt x="394" y="472"/>
                  <a:pt x="397" y="473"/>
                </a:cubicBezTo>
                <a:cubicBezTo>
                  <a:pt x="399" y="474"/>
                  <a:pt x="401" y="470"/>
                  <a:pt x="402" y="471"/>
                </a:cubicBezTo>
                <a:cubicBezTo>
                  <a:pt x="407" y="472"/>
                  <a:pt x="412" y="474"/>
                  <a:pt x="414" y="478"/>
                </a:cubicBezTo>
                <a:cubicBezTo>
                  <a:pt x="414" y="478"/>
                  <a:pt x="411" y="500"/>
                  <a:pt x="410" y="500"/>
                </a:cubicBezTo>
                <a:cubicBezTo>
                  <a:pt x="409" y="503"/>
                  <a:pt x="405" y="504"/>
                  <a:pt x="404" y="506"/>
                </a:cubicBezTo>
                <a:cubicBezTo>
                  <a:pt x="401" y="512"/>
                  <a:pt x="405" y="518"/>
                  <a:pt x="402" y="523"/>
                </a:cubicBezTo>
                <a:cubicBezTo>
                  <a:pt x="401" y="527"/>
                  <a:pt x="392" y="527"/>
                  <a:pt x="399" y="532"/>
                </a:cubicBezTo>
                <a:cubicBezTo>
                  <a:pt x="408" y="538"/>
                  <a:pt x="412" y="528"/>
                  <a:pt x="421" y="525"/>
                </a:cubicBezTo>
                <a:cubicBezTo>
                  <a:pt x="426" y="523"/>
                  <a:pt x="419" y="540"/>
                  <a:pt x="425" y="536"/>
                </a:cubicBezTo>
                <a:cubicBezTo>
                  <a:pt x="432" y="532"/>
                  <a:pt x="438" y="525"/>
                  <a:pt x="445" y="522"/>
                </a:cubicBezTo>
                <a:cubicBezTo>
                  <a:pt x="449" y="522"/>
                  <a:pt x="451" y="529"/>
                  <a:pt x="455" y="528"/>
                </a:cubicBezTo>
                <a:cubicBezTo>
                  <a:pt x="473" y="523"/>
                  <a:pt x="454" y="513"/>
                  <a:pt x="483" y="521"/>
                </a:cubicBezTo>
                <a:cubicBezTo>
                  <a:pt x="484" y="521"/>
                  <a:pt x="486" y="518"/>
                  <a:pt x="487" y="519"/>
                </a:cubicBezTo>
                <a:cubicBezTo>
                  <a:pt x="488" y="522"/>
                  <a:pt x="485" y="523"/>
                  <a:pt x="485" y="525"/>
                </a:cubicBezTo>
                <a:cubicBezTo>
                  <a:pt x="486" y="534"/>
                  <a:pt x="504" y="547"/>
                  <a:pt x="501" y="555"/>
                </a:cubicBezTo>
                <a:cubicBezTo>
                  <a:pt x="497" y="569"/>
                  <a:pt x="485" y="591"/>
                  <a:pt x="470" y="596"/>
                </a:cubicBezTo>
                <a:cubicBezTo>
                  <a:pt x="462" y="599"/>
                  <a:pt x="459" y="590"/>
                  <a:pt x="453" y="592"/>
                </a:cubicBezTo>
                <a:cubicBezTo>
                  <a:pt x="447" y="597"/>
                  <a:pt x="468" y="617"/>
                  <a:pt x="453" y="633"/>
                </a:cubicBezTo>
                <a:cubicBezTo>
                  <a:pt x="441" y="645"/>
                  <a:pt x="459" y="617"/>
                  <a:pt x="443" y="626"/>
                </a:cubicBezTo>
                <a:cubicBezTo>
                  <a:pt x="437" y="630"/>
                  <a:pt x="431" y="637"/>
                  <a:pt x="422" y="639"/>
                </a:cubicBezTo>
                <a:cubicBezTo>
                  <a:pt x="420" y="641"/>
                  <a:pt x="418" y="640"/>
                  <a:pt x="415" y="639"/>
                </a:cubicBezTo>
                <a:cubicBezTo>
                  <a:pt x="414" y="639"/>
                  <a:pt x="413" y="637"/>
                  <a:pt x="412" y="637"/>
                </a:cubicBezTo>
                <a:cubicBezTo>
                  <a:pt x="410" y="638"/>
                  <a:pt x="409" y="641"/>
                  <a:pt x="408" y="641"/>
                </a:cubicBezTo>
                <a:cubicBezTo>
                  <a:pt x="406" y="641"/>
                  <a:pt x="406" y="637"/>
                  <a:pt x="405" y="637"/>
                </a:cubicBezTo>
                <a:cubicBezTo>
                  <a:pt x="404" y="637"/>
                  <a:pt x="403" y="639"/>
                  <a:pt x="402" y="639"/>
                </a:cubicBezTo>
                <a:cubicBezTo>
                  <a:pt x="401" y="639"/>
                  <a:pt x="400" y="638"/>
                  <a:pt x="399" y="637"/>
                </a:cubicBezTo>
                <a:cubicBezTo>
                  <a:pt x="397" y="634"/>
                  <a:pt x="398" y="626"/>
                  <a:pt x="391" y="629"/>
                </a:cubicBezTo>
                <a:cubicBezTo>
                  <a:pt x="389" y="629"/>
                  <a:pt x="387" y="632"/>
                  <a:pt x="384" y="633"/>
                </a:cubicBezTo>
                <a:cubicBezTo>
                  <a:pt x="383" y="633"/>
                  <a:pt x="382" y="629"/>
                  <a:pt x="380" y="630"/>
                </a:cubicBezTo>
                <a:cubicBezTo>
                  <a:pt x="371" y="633"/>
                  <a:pt x="379" y="636"/>
                  <a:pt x="379" y="639"/>
                </a:cubicBezTo>
                <a:cubicBezTo>
                  <a:pt x="378" y="643"/>
                  <a:pt x="365" y="647"/>
                  <a:pt x="363" y="648"/>
                </a:cubicBezTo>
                <a:cubicBezTo>
                  <a:pt x="358" y="652"/>
                  <a:pt x="373" y="661"/>
                  <a:pt x="370" y="663"/>
                </a:cubicBezTo>
                <a:cubicBezTo>
                  <a:pt x="369" y="665"/>
                  <a:pt x="365" y="664"/>
                  <a:pt x="363" y="666"/>
                </a:cubicBezTo>
                <a:cubicBezTo>
                  <a:pt x="362" y="668"/>
                  <a:pt x="364" y="670"/>
                  <a:pt x="363" y="672"/>
                </a:cubicBezTo>
                <a:cubicBezTo>
                  <a:pt x="362" y="680"/>
                  <a:pt x="343" y="667"/>
                  <a:pt x="343" y="667"/>
                </a:cubicBezTo>
                <a:cubicBezTo>
                  <a:pt x="340" y="667"/>
                  <a:pt x="339" y="671"/>
                  <a:pt x="337" y="673"/>
                </a:cubicBezTo>
                <a:cubicBezTo>
                  <a:pt x="336" y="675"/>
                  <a:pt x="325" y="680"/>
                  <a:pt x="326" y="684"/>
                </a:cubicBezTo>
                <a:cubicBezTo>
                  <a:pt x="327" y="685"/>
                  <a:pt x="331" y="685"/>
                  <a:pt x="331" y="688"/>
                </a:cubicBezTo>
                <a:cubicBezTo>
                  <a:pt x="332" y="694"/>
                  <a:pt x="319" y="688"/>
                  <a:pt x="318" y="688"/>
                </a:cubicBezTo>
                <a:cubicBezTo>
                  <a:pt x="315" y="694"/>
                  <a:pt x="327" y="697"/>
                  <a:pt x="322" y="705"/>
                </a:cubicBezTo>
                <a:cubicBezTo>
                  <a:pt x="320" y="707"/>
                  <a:pt x="316" y="706"/>
                  <a:pt x="315" y="708"/>
                </a:cubicBezTo>
                <a:cubicBezTo>
                  <a:pt x="313" y="711"/>
                  <a:pt x="320" y="717"/>
                  <a:pt x="320" y="720"/>
                </a:cubicBezTo>
                <a:cubicBezTo>
                  <a:pt x="320" y="720"/>
                  <a:pt x="314" y="745"/>
                  <a:pt x="314" y="745"/>
                </a:cubicBezTo>
                <a:cubicBezTo>
                  <a:pt x="313" y="749"/>
                  <a:pt x="306" y="742"/>
                  <a:pt x="301" y="743"/>
                </a:cubicBezTo>
                <a:cubicBezTo>
                  <a:pt x="299" y="743"/>
                  <a:pt x="299" y="747"/>
                  <a:pt x="297" y="748"/>
                </a:cubicBezTo>
                <a:cubicBezTo>
                  <a:pt x="290" y="749"/>
                  <a:pt x="253" y="733"/>
                  <a:pt x="252" y="748"/>
                </a:cubicBezTo>
                <a:cubicBezTo>
                  <a:pt x="251" y="750"/>
                  <a:pt x="251" y="753"/>
                  <a:pt x="254" y="754"/>
                </a:cubicBezTo>
                <a:cubicBezTo>
                  <a:pt x="255" y="755"/>
                  <a:pt x="260" y="750"/>
                  <a:pt x="263" y="754"/>
                </a:cubicBezTo>
                <a:cubicBezTo>
                  <a:pt x="266" y="758"/>
                  <a:pt x="276" y="769"/>
                  <a:pt x="275" y="775"/>
                </a:cubicBezTo>
                <a:cubicBezTo>
                  <a:pt x="273" y="779"/>
                  <a:pt x="266" y="781"/>
                  <a:pt x="263" y="777"/>
                </a:cubicBezTo>
                <a:cubicBezTo>
                  <a:pt x="260" y="774"/>
                  <a:pt x="259" y="771"/>
                  <a:pt x="258" y="767"/>
                </a:cubicBezTo>
                <a:cubicBezTo>
                  <a:pt x="257" y="764"/>
                  <a:pt x="259" y="760"/>
                  <a:pt x="257" y="760"/>
                </a:cubicBezTo>
                <a:cubicBezTo>
                  <a:pt x="239" y="761"/>
                  <a:pt x="239" y="761"/>
                  <a:pt x="239" y="761"/>
                </a:cubicBezTo>
                <a:cubicBezTo>
                  <a:pt x="226" y="755"/>
                  <a:pt x="241" y="749"/>
                  <a:pt x="221" y="753"/>
                </a:cubicBezTo>
                <a:cubicBezTo>
                  <a:pt x="217" y="754"/>
                  <a:pt x="214" y="759"/>
                  <a:pt x="210" y="759"/>
                </a:cubicBezTo>
                <a:cubicBezTo>
                  <a:pt x="193" y="758"/>
                  <a:pt x="209" y="744"/>
                  <a:pt x="186" y="751"/>
                </a:cubicBezTo>
                <a:cubicBezTo>
                  <a:pt x="180" y="753"/>
                  <a:pt x="161" y="777"/>
                  <a:pt x="156" y="775"/>
                </a:cubicBezTo>
                <a:cubicBezTo>
                  <a:pt x="150" y="771"/>
                  <a:pt x="145" y="763"/>
                  <a:pt x="138" y="760"/>
                </a:cubicBezTo>
                <a:cubicBezTo>
                  <a:pt x="137" y="759"/>
                  <a:pt x="138" y="762"/>
                  <a:pt x="138" y="763"/>
                </a:cubicBezTo>
                <a:cubicBezTo>
                  <a:pt x="137" y="767"/>
                  <a:pt x="136" y="771"/>
                  <a:pt x="133" y="774"/>
                </a:cubicBezTo>
                <a:cubicBezTo>
                  <a:pt x="131" y="776"/>
                  <a:pt x="128" y="776"/>
                  <a:pt x="126" y="777"/>
                </a:cubicBezTo>
                <a:cubicBezTo>
                  <a:pt x="118" y="787"/>
                  <a:pt x="132" y="789"/>
                  <a:pt x="128" y="798"/>
                </a:cubicBezTo>
                <a:cubicBezTo>
                  <a:pt x="125" y="802"/>
                  <a:pt x="122" y="789"/>
                  <a:pt x="119" y="795"/>
                </a:cubicBezTo>
                <a:cubicBezTo>
                  <a:pt x="116" y="802"/>
                  <a:pt x="121" y="806"/>
                  <a:pt x="111" y="806"/>
                </a:cubicBezTo>
                <a:cubicBezTo>
                  <a:pt x="100" y="807"/>
                  <a:pt x="116" y="799"/>
                  <a:pt x="109" y="796"/>
                </a:cubicBezTo>
                <a:cubicBezTo>
                  <a:pt x="97" y="789"/>
                  <a:pt x="99" y="801"/>
                  <a:pt x="90" y="803"/>
                </a:cubicBezTo>
                <a:cubicBezTo>
                  <a:pt x="86" y="804"/>
                  <a:pt x="83" y="801"/>
                  <a:pt x="79" y="802"/>
                </a:cubicBezTo>
                <a:cubicBezTo>
                  <a:pt x="78" y="802"/>
                  <a:pt x="88" y="810"/>
                  <a:pt x="88" y="811"/>
                </a:cubicBezTo>
                <a:cubicBezTo>
                  <a:pt x="84" y="829"/>
                  <a:pt x="85" y="803"/>
                  <a:pt x="79" y="814"/>
                </a:cubicBezTo>
                <a:cubicBezTo>
                  <a:pt x="75" y="820"/>
                  <a:pt x="83" y="822"/>
                  <a:pt x="83" y="827"/>
                </a:cubicBezTo>
                <a:cubicBezTo>
                  <a:pt x="83" y="827"/>
                  <a:pt x="80" y="847"/>
                  <a:pt x="79" y="848"/>
                </a:cubicBezTo>
                <a:cubicBezTo>
                  <a:pt x="77" y="851"/>
                  <a:pt x="73" y="853"/>
                  <a:pt x="71" y="856"/>
                </a:cubicBezTo>
                <a:cubicBezTo>
                  <a:pt x="69" y="860"/>
                  <a:pt x="71" y="865"/>
                  <a:pt x="69" y="869"/>
                </a:cubicBezTo>
                <a:cubicBezTo>
                  <a:pt x="66" y="873"/>
                  <a:pt x="57" y="871"/>
                  <a:pt x="55" y="876"/>
                </a:cubicBezTo>
                <a:cubicBezTo>
                  <a:pt x="51" y="891"/>
                  <a:pt x="65" y="891"/>
                  <a:pt x="64" y="894"/>
                </a:cubicBezTo>
                <a:cubicBezTo>
                  <a:pt x="63" y="897"/>
                  <a:pt x="61" y="900"/>
                  <a:pt x="59" y="903"/>
                </a:cubicBezTo>
                <a:cubicBezTo>
                  <a:pt x="58" y="904"/>
                  <a:pt x="57" y="904"/>
                  <a:pt x="56" y="905"/>
                </a:cubicBezTo>
                <a:cubicBezTo>
                  <a:pt x="56" y="905"/>
                  <a:pt x="53" y="923"/>
                  <a:pt x="52" y="924"/>
                </a:cubicBezTo>
                <a:cubicBezTo>
                  <a:pt x="50" y="929"/>
                  <a:pt x="39" y="927"/>
                  <a:pt x="39" y="929"/>
                </a:cubicBezTo>
                <a:cubicBezTo>
                  <a:pt x="39" y="933"/>
                  <a:pt x="45" y="930"/>
                  <a:pt x="45" y="930"/>
                </a:cubicBezTo>
                <a:cubicBezTo>
                  <a:pt x="49" y="933"/>
                  <a:pt x="62" y="949"/>
                  <a:pt x="66" y="952"/>
                </a:cubicBezTo>
                <a:cubicBezTo>
                  <a:pt x="67" y="954"/>
                  <a:pt x="66" y="957"/>
                  <a:pt x="68" y="959"/>
                </a:cubicBezTo>
                <a:cubicBezTo>
                  <a:pt x="72" y="963"/>
                  <a:pt x="73" y="950"/>
                  <a:pt x="76" y="961"/>
                </a:cubicBezTo>
                <a:cubicBezTo>
                  <a:pt x="77" y="963"/>
                  <a:pt x="77" y="966"/>
                  <a:pt x="76" y="968"/>
                </a:cubicBezTo>
                <a:cubicBezTo>
                  <a:pt x="62" y="1001"/>
                  <a:pt x="54" y="982"/>
                  <a:pt x="34" y="974"/>
                </a:cubicBezTo>
                <a:cubicBezTo>
                  <a:pt x="32" y="973"/>
                  <a:pt x="9" y="963"/>
                  <a:pt x="7" y="966"/>
                </a:cubicBezTo>
                <a:cubicBezTo>
                  <a:pt x="5" y="973"/>
                  <a:pt x="0" y="984"/>
                  <a:pt x="5" y="991"/>
                </a:cubicBezTo>
                <a:cubicBezTo>
                  <a:pt x="6" y="992"/>
                  <a:pt x="11" y="994"/>
                  <a:pt x="11" y="996"/>
                </a:cubicBezTo>
                <a:cubicBezTo>
                  <a:pt x="12" y="1009"/>
                  <a:pt x="2" y="1012"/>
                  <a:pt x="2" y="1019"/>
                </a:cubicBezTo>
                <a:cubicBezTo>
                  <a:pt x="2" y="1021"/>
                  <a:pt x="16" y="1059"/>
                  <a:pt x="16" y="1059"/>
                </a:cubicBezTo>
                <a:cubicBezTo>
                  <a:pt x="19" y="1062"/>
                  <a:pt x="30" y="1057"/>
                  <a:pt x="33" y="1064"/>
                </a:cubicBezTo>
                <a:cubicBezTo>
                  <a:pt x="37" y="1073"/>
                  <a:pt x="31" y="1078"/>
                  <a:pt x="30" y="1086"/>
                </a:cubicBezTo>
                <a:cubicBezTo>
                  <a:pt x="29" y="1094"/>
                  <a:pt x="33" y="1108"/>
                  <a:pt x="34" y="1117"/>
                </a:cubicBezTo>
                <a:cubicBezTo>
                  <a:pt x="35" y="1120"/>
                  <a:pt x="34" y="1125"/>
                  <a:pt x="36" y="1127"/>
                </a:cubicBezTo>
                <a:cubicBezTo>
                  <a:pt x="38" y="1128"/>
                  <a:pt x="65" y="1122"/>
                  <a:pt x="69" y="1123"/>
                </a:cubicBezTo>
                <a:cubicBezTo>
                  <a:pt x="73" y="1124"/>
                  <a:pt x="70" y="1131"/>
                  <a:pt x="73" y="1133"/>
                </a:cubicBezTo>
                <a:cubicBezTo>
                  <a:pt x="75" y="1134"/>
                  <a:pt x="77" y="1131"/>
                  <a:pt x="78" y="1132"/>
                </a:cubicBezTo>
                <a:cubicBezTo>
                  <a:pt x="79" y="1133"/>
                  <a:pt x="78" y="1136"/>
                  <a:pt x="78" y="1138"/>
                </a:cubicBezTo>
                <a:cubicBezTo>
                  <a:pt x="77" y="1139"/>
                  <a:pt x="74" y="1140"/>
                  <a:pt x="75" y="1141"/>
                </a:cubicBezTo>
                <a:cubicBezTo>
                  <a:pt x="77" y="1144"/>
                  <a:pt x="82" y="1144"/>
                  <a:pt x="85" y="1147"/>
                </a:cubicBezTo>
                <a:cubicBezTo>
                  <a:pt x="86" y="1148"/>
                  <a:pt x="84" y="1149"/>
                  <a:pt x="83" y="1150"/>
                </a:cubicBezTo>
                <a:cubicBezTo>
                  <a:pt x="83" y="1150"/>
                  <a:pt x="84" y="1151"/>
                  <a:pt x="84" y="1151"/>
                </a:cubicBezTo>
                <a:cubicBezTo>
                  <a:pt x="85" y="1151"/>
                  <a:pt x="100" y="1154"/>
                  <a:pt x="100" y="1154"/>
                </a:cubicBezTo>
                <a:cubicBezTo>
                  <a:pt x="101" y="1153"/>
                  <a:pt x="95" y="1142"/>
                  <a:pt x="96" y="1141"/>
                </a:cubicBezTo>
                <a:cubicBezTo>
                  <a:pt x="100" y="1141"/>
                  <a:pt x="104" y="1142"/>
                  <a:pt x="109" y="1141"/>
                </a:cubicBezTo>
                <a:cubicBezTo>
                  <a:pt x="116" y="1139"/>
                  <a:pt x="120" y="1128"/>
                  <a:pt x="129" y="1130"/>
                </a:cubicBezTo>
                <a:cubicBezTo>
                  <a:pt x="151" y="1136"/>
                  <a:pt x="160" y="1146"/>
                  <a:pt x="178" y="1158"/>
                </a:cubicBezTo>
                <a:cubicBezTo>
                  <a:pt x="186" y="1163"/>
                  <a:pt x="197" y="1163"/>
                  <a:pt x="203" y="1170"/>
                </a:cubicBezTo>
                <a:cubicBezTo>
                  <a:pt x="206" y="1174"/>
                  <a:pt x="198" y="1183"/>
                  <a:pt x="195" y="1184"/>
                </a:cubicBezTo>
                <a:cubicBezTo>
                  <a:pt x="192" y="1184"/>
                  <a:pt x="185" y="1175"/>
                  <a:pt x="182" y="1185"/>
                </a:cubicBezTo>
                <a:cubicBezTo>
                  <a:pt x="178" y="1201"/>
                  <a:pt x="213" y="1194"/>
                  <a:pt x="225" y="1193"/>
                </a:cubicBezTo>
                <a:cubicBezTo>
                  <a:pt x="223" y="1185"/>
                  <a:pt x="220" y="1178"/>
                  <a:pt x="221" y="1176"/>
                </a:cubicBezTo>
                <a:cubicBezTo>
                  <a:pt x="225" y="1173"/>
                  <a:pt x="230" y="1178"/>
                  <a:pt x="233" y="1176"/>
                </a:cubicBezTo>
                <a:cubicBezTo>
                  <a:pt x="235" y="1175"/>
                  <a:pt x="227" y="1172"/>
                  <a:pt x="229" y="1171"/>
                </a:cubicBezTo>
                <a:cubicBezTo>
                  <a:pt x="231" y="1170"/>
                  <a:pt x="234" y="1173"/>
                  <a:pt x="237" y="1174"/>
                </a:cubicBezTo>
                <a:cubicBezTo>
                  <a:pt x="238" y="1174"/>
                  <a:pt x="250" y="1156"/>
                  <a:pt x="251" y="1153"/>
                </a:cubicBezTo>
                <a:cubicBezTo>
                  <a:pt x="253" y="1148"/>
                  <a:pt x="250" y="1136"/>
                  <a:pt x="254" y="1138"/>
                </a:cubicBezTo>
                <a:cubicBezTo>
                  <a:pt x="255" y="1139"/>
                  <a:pt x="256" y="1142"/>
                  <a:pt x="257" y="1141"/>
                </a:cubicBezTo>
                <a:cubicBezTo>
                  <a:pt x="258" y="1136"/>
                  <a:pt x="256" y="1129"/>
                  <a:pt x="258" y="1124"/>
                </a:cubicBezTo>
                <a:cubicBezTo>
                  <a:pt x="258" y="1123"/>
                  <a:pt x="260" y="1125"/>
                  <a:pt x="262" y="1124"/>
                </a:cubicBezTo>
                <a:cubicBezTo>
                  <a:pt x="263" y="1124"/>
                  <a:pt x="263" y="1120"/>
                  <a:pt x="264" y="1121"/>
                </a:cubicBezTo>
                <a:cubicBezTo>
                  <a:pt x="266" y="1122"/>
                  <a:pt x="264" y="1125"/>
                  <a:pt x="266" y="1126"/>
                </a:cubicBezTo>
                <a:cubicBezTo>
                  <a:pt x="267" y="1127"/>
                  <a:pt x="267" y="1124"/>
                  <a:pt x="267" y="1123"/>
                </a:cubicBezTo>
                <a:cubicBezTo>
                  <a:pt x="266" y="1120"/>
                  <a:pt x="265" y="1108"/>
                  <a:pt x="269" y="1114"/>
                </a:cubicBezTo>
                <a:cubicBezTo>
                  <a:pt x="270" y="1114"/>
                  <a:pt x="272" y="1116"/>
                  <a:pt x="272" y="1115"/>
                </a:cubicBezTo>
                <a:cubicBezTo>
                  <a:pt x="273" y="1102"/>
                  <a:pt x="270" y="1099"/>
                  <a:pt x="281" y="1089"/>
                </a:cubicBezTo>
                <a:cubicBezTo>
                  <a:pt x="292" y="1079"/>
                  <a:pt x="303" y="1090"/>
                  <a:pt x="313" y="1086"/>
                </a:cubicBezTo>
                <a:cubicBezTo>
                  <a:pt x="315" y="1086"/>
                  <a:pt x="315" y="1082"/>
                  <a:pt x="317" y="1081"/>
                </a:cubicBezTo>
                <a:cubicBezTo>
                  <a:pt x="318" y="1080"/>
                  <a:pt x="317" y="1085"/>
                  <a:pt x="318" y="1085"/>
                </a:cubicBezTo>
                <a:cubicBezTo>
                  <a:pt x="324" y="1085"/>
                  <a:pt x="330" y="1082"/>
                  <a:pt x="335" y="1081"/>
                </a:cubicBezTo>
                <a:cubicBezTo>
                  <a:pt x="339" y="1079"/>
                  <a:pt x="337" y="1062"/>
                  <a:pt x="337" y="1060"/>
                </a:cubicBezTo>
                <a:cubicBezTo>
                  <a:pt x="339" y="1058"/>
                  <a:pt x="344" y="1060"/>
                  <a:pt x="346" y="1059"/>
                </a:cubicBezTo>
                <a:cubicBezTo>
                  <a:pt x="352" y="1056"/>
                  <a:pt x="360" y="1045"/>
                  <a:pt x="366" y="1050"/>
                </a:cubicBezTo>
                <a:cubicBezTo>
                  <a:pt x="369" y="1051"/>
                  <a:pt x="371" y="1055"/>
                  <a:pt x="374" y="1058"/>
                </a:cubicBezTo>
                <a:cubicBezTo>
                  <a:pt x="376" y="1059"/>
                  <a:pt x="383" y="1057"/>
                  <a:pt x="383" y="1062"/>
                </a:cubicBezTo>
                <a:cubicBezTo>
                  <a:pt x="383" y="1063"/>
                  <a:pt x="381" y="1063"/>
                  <a:pt x="381" y="1063"/>
                </a:cubicBezTo>
                <a:cubicBezTo>
                  <a:pt x="380" y="1068"/>
                  <a:pt x="380" y="1073"/>
                  <a:pt x="381" y="1077"/>
                </a:cubicBezTo>
                <a:cubicBezTo>
                  <a:pt x="381" y="1079"/>
                  <a:pt x="381" y="1074"/>
                  <a:pt x="382" y="1073"/>
                </a:cubicBezTo>
                <a:cubicBezTo>
                  <a:pt x="384" y="1072"/>
                  <a:pt x="385" y="1076"/>
                  <a:pt x="387" y="1077"/>
                </a:cubicBezTo>
                <a:cubicBezTo>
                  <a:pt x="396" y="1084"/>
                  <a:pt x="401" y="1094"/>
                  <a:pt x="404" y="1106"/>
                </a:cubicBezTo>
                <a:cubicBezTo>
                  <a:pt x="406" y="1118"/>
                  <a:pt x="402" y="1133"/>
                  <a:pt x="407" y="1145"/>
                </a:cubicBezTo>
                <a:cubicBezTo>
                  <a:pt x="409" y="1150"/>
                  <a:pt x="439" y="1140"/>
                  <a:pt x="438" y="1143"/>
                </a:cubicBezTo>
                <a:cubicBezTo>
                  <a:pt x="432" y="1155"/>
                  <a:pt x="414" y="1157"/>
                  <a:pt x="402" y="1162"/>
                </a:cubicBezTo>
                <a:cubicBezTo>
                  <a:pt x="395" y="1165"/>
                  <a:pt x="391" y="1174"/>
                  <a:pt x="383" y="1177"/>
                </a:cubicBezTo>
                <a:cubicBezTo>
                  <a:pt x="379" y="1179"/>
                  <a:pt x="374" y="1178"/>
                  <a:pt x="370" y="1180"/>
                </a:cubicBezTo>
                <a:cubicBezTo>
                  <a:pt x="366" y="1182"/>
                  <a:pt x="370" y="1189"/>
                  <a:pt x="367" y="1193"/>
                </a:cubicBezTo>
                <a:cubicBezTo>
                  <a:pt x="365" y="1196"/>
                  <a:pt x="360" y="1196"/>
                  <a:pt x="359" y="1200"/>
                </a:cubicBezTo>
                <a:cubicBezTo>
                  <a:pt x="351" y="1221"/>
                  <a:pt x="363" y="1206"/>
                  <a:pt x="366" y="1222"/>
                </a:cubicBezTo>
                <a:cubicBezTo>
                  <a:pt x="367" y="1223"/>
                  <a:pt x="362" y="1220"/>
                  <a:pt x="361" y="1221"/>
                </a:cubicBezTo>
                <a:cubicBezTo>
                  <a:pt x="357" y="1224"/>
                  <a:pt x="354" y="1228"/>
                  <a:pt x="354" y="1233"/>
                </a:cubicBezTo>
                <a:cubicBezTo>
                  <a:pt x="352" y="1247"/>
                  <a:pt x="369" y="1241"/>
                  <a:pt x="374" y="1242"/>
                </a:cubicBezTo>
                <a:cubicBezTo>
                  <a:pt x="378" y="1243"/>
                  <a:pt x="379" y="1248"/>
                  <a:pt x="383" y="1248"/>
                </a:cubicBezTo>
                <a:cubicBezTo>
                  <a:pt x="385" y="1248"/>
                  <a:pt x="386" y="1244"/>
                  <a:pt x="387" y="1244"/>
                </a:cubicBezTo>
                <a:cubicBezTo>
                  <a:pt x="391" y="1243"/>
                  <a:pt x="395" y="1243"/>
                  <a:pt x="398" y="1246"/>
                </a:cubicBezTo>
                <a:cubicBezTo>
                  <a:pt x="399" y="1247"/>
                  <a:pt x="393" y="1247"/>
                  <a:pt x="392" y="1248"/>
                </a:cubicBezTo>
                <a:cubicBezTo>
                  <a:pt x="390" y="1249"/>
                  <a:pt x="385" y="1250"/>
                  <a:pt x="384" y="1252"/>
                </a:cubicBezTo>
                <a:cubicBezTo>
                  <a:pt x="383" y="1254"/>
                  <a:pt x="384" y="1257"/>
                  <a:pt x="383" y="1258"/>
                </a:cubicBezTo>
                <a:cubicBezTo>
                  <a:pt x="375" y="1267"/>
                  <a:pt x="371" y="1257"/>
                  <a:pt x="363" y="1258"/>
                </a:cubicBezTo>
                <a:cubicBezTo>
                  <a:pt x="350" y="1261"/>
                  <a:pt x="365" y="1260"/>
                  <a:pt x="359" y="1264"/>
                </a:cubicBezTo>
                <a:cubicBezTo>
                  <a:pt x="351" y="1269"/>
                  <a:pt x="334" y="1267"/>
                  <a:pt x="337" y="1282"/>
                </a:cubicBezTo>
                <a:cubicBezTo>
                  <a:pt x="343" y="1312"/>
                  <a:pt x="367" y="1281"/>
                  <a:pt x="378" y="1288"/>
                </a:cubicBezTo>
                <a:cubicBezTo>
                  <a:pt x="381" y="1290"/>
                  <a:pt x="382" y="1295"/>
                  <a:pt x="384" y="1298"/>
                </a:cubicBezTo>
                <a:cubicBezTo>
                  <a:pt x="393" y="1305"/>
                  <a:pt x="422" y="1317"/>
                  <a:pt x="427" y="1322"/>
                </a:cubicBezTo>
                <a:cubicBezTo>
                  <a:pt x="432" y="1327"/>
                  <a:pt x="429" y="1341"/>
                  <a:pt x="436" y="1343"/>
                </a:cubicBezTo>
                <a:cubicBezTo>
                  <a:pt x="440" y="1344"/>
                  <a:pt x="450" y="1331"/>
                  <a:pt x="455" y="1330"/>
                </a:cubicBezTo>
                <a:cubicBezTo>
                  <a:pt x="456" y="1330"/>
                  <a:pt x="455" y="1334"/>
                  <a:pt x="456" y="1334"/>
                </a:cubicBezTo>
                <a:cubicBezTo>
                  <a:pt x="461" y="1337"/>
                  <a:pt x="466" y="1338"/>
                  <a:pt x="471" y="1341"/>
                </a:cubicBezTo>
                <a:cubicBezTo>
                  <a:pt x="473" y="1342"/>
                  <a:pt x="475" y="1343"/>
                  <a:pt x="478" y="1344"/>
                </a:cubicBezTo>
                <a:cubicBezTo>
                  <a:pt x="482" y="1345"/>
                  <a:pt x="483" y="1336"/>
                  <a:pt x="487" y="1333"/>
                </a:cubicBezTo>
                <a:cubicBezTo>
                  <a:pt x="491" y="1330"/>
                  <a:pt x="492" y="1337"/>
                  <a:pt x="496" y="1336"/>
                </a:cubicBezTo>
                <a:cubicBezTo>
                  <a:pt x="499" y="1335"/>
                  <a:pt x="506" y="1318"/>
                  <a:pt x="518" y="1326"/>
                </a:cubicBezTo>
                <a:cubicBezTo>
                  <a:pt x="521" y="1328"/>
                  <a:pt x="526" y="1334"/>
                  <a:pt x="523" y="1335"/>
                </a:cubicBezTo>
                <a:cubicBezTo>
                  <a:pt x="520" y="1338"/>
                  <a:pt x="515" y="1331"/>
                  <a:pt x="511" y="1331"/>
                </a:cubicBezTo>
                <a:cubicBezTo>
                  <a:pt x="508" y="1331"/>
                  <a:pt x="516" y="1334"/>
                  <a:pt x="518" y="1335"/>
                </a:cubicBezTo>
                <a:cubicBezTo>
                  <a:pt x="525" y="1339"/>
                  <a:pt x="526" y="1348"/>
                  <a:pt x="528" y="1355"/>
                </a:cubicBezTo>
                <a:cubicBezTo>
                  <a:pt x="528" y="1360"/>
                  <a:pt x="529" y="1364"/>
                  <a:pt x="528" y="1368"/>
                </a:cubicBezTo>
                <a:cubicBezTo>
                  <a:pt x="528" y="1369"/>
                  <a:pt x="526" y="1369"/>
                  <a:pt x="526" y="1370"/>
                </a:cubicBezTo>
                <a:cubicBezTo>
                  <a:pt x="525" y="1379"/>
                  <a:pt x="535" y="1380"/>
                  <a:pt x="539" y="1386"/>
                </a:cubicBezTo>
                <a:cubicBezTo>
                  <a:pt x="542" y="1390"/>
                  <a:pt x="539" y="1395"/>
                  <a:pt x="542" y="1398"/>
                </a:cubicBezTo>
                <a:cubicBezTo>
                  <a:pt x="546" y="1385"/>
                  <a:pt x="547" y="1368"/>
                  <a:pt x="553" y="1355"/>
                </a:cubicBezTo>
                <a:cubicBezTo>
                  <a:pt x="558" y="1344"/>
                  <a:pt x="585" y="1309"/>
                  <a:pt x="597" y="1305"/>
                </a:cubicBezTo>
                <a:cubicBezTo>
                  <a:pt x="604" y="1303"/>
                  <a:pt x="619" y="1301"/>
                  <a:pt x="631" y="1302"/>
                </a:cubicBezTo>
                <a:cubicBezTo>
                  <a:pt x="631" y="1176"/>
                  <a:pt x="631" y="1176"/>
                  <a:pt x="631" y="1176"/>
                </a:cubicBezTo>
                <a:cubicBezTo>
                  <a:pt x="622" y="1163"/>
                  <a:pt x="614" y="1149"/>
                  <a:pt x="605" y="1136"/>
                </a:cubicBezTo>
                <a:cubicBezTo>
                  <a:pt x="601" y="1129"/>
                  <a:pt x="566" y="1082"/>
                  <a:pt x="565" y="1079"/>
                </a:cubicBezTo>
                <a:cubicBezTo>
                  <a:pt x="565" y="1073"/>
                  <a:pt x="579" y="1058"/>
                  <a:pt x="582" y="1054"/>
                </a:cubicBezTo>
                <a:cubicBezTo>
                  <a:pt x="597" y="1031"/>
                  <a:pt x="612" y="1008"/>
                  <a:pt x="627" y="985"/>
                </a:cubicBezTo>
                <a:cubicBezTo>
                  <a:pt x="628" y="983"/>
                  <a:pt x="629" y="981"/>
                  <a:pt x="631" y="977"/>
                </a:cubicBezTo>
                <a:lnTo>
                  <a:pt x="631" y="18"/>
                </a:ln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finland&quot;,&quot;Name&quot;:&quot;Finland&quot;,&quot;Value&quot;:1.0,&quot;Formula&quot;:&quot;&quot;,&quot;Text&quot;:&quot;&quot;,&quot;OfficeApplication&quot;:1,&quot;HasValue&quot;:true}" id="119" name="Google Shape;119;p2"/>
          <p:cNvSpPr/>
          <p:nvPr/>
        </p:nvSpPr>
        <p:spPr>
          <a:xfrm>
            <a:off x="6988513" y="2846815"/>
            <a:ext cx="387104" cy="786214"/>
          </a:xfrm>
          <a:custGeom>
            <a:rect b="b" l="l" r="r" t="t"/>
            <a:pathLst>
              <a:path extrusionOk="0" h="779" w="430">
                <a:moveTo>
                  <a:pt x="353" y="684"/>
                </a:moveTo>
                <a:cubicBezTo>
                  <a:pt x="357" y="671"/>
                  <a:pt x="368" y="657"/>
                  <a:pt x="374" y="646"/>
                </a:cubicBezTo>
                <a:cubicBezTo>
                  <a:pt x="392" y="615"/>
                  <a:pt x="403" y="579"/>
                  <a:pt x="415" y="546"/>
                </a:cubicBezTo>
                <a:cubicBezTo>
                  <a:pt x="424" y="521"/>
                  <a:pt x="426" y="515"/>
                  <a:pt x="428" y="489"/>
                </a:cubicBezTo>
                <a:cubicBezTo>
                  <a:pt x="428" y="485"/>
                  <a:pt x="430" y="481"/>
                  <a:pt x="429" y="477"/>
                </a:cubicBezTo>
                <a:cubicBezTo>
                  <a:pt x="424" y="464"/>
                  <a:pt x="374" y="445"/>
                  <a:pt x="361" y="436"/>
                </a:cubicBezTo>
                <a:cubicBezTo>
                  <a:pt x="359" y="435"/>
                  <a:pt x="379" y="404"/>
                  <a:pt x="365" y="393"/>
                </a:cubicBezTo>
                <a:cubicBezTo>
                  <a:pt x="360" y="389"/>
                  <a:pt x="349" y="393"/>
                  <a:pt x="346" y="387"/>
                </a:cubicBezTo>
                <a:cubicBezTo>
                  <a:pt x="331" y="362"/>
                  <a:pt x="349" y="374"/>
                  <a:pt x="345" y="366"/>
                </a:cubicBezTo>
                <a:cubicBezTo>
                  <a:pt x="338" y="356"/>
                  <a:pt x="331" y="364"/>
                  <a:pt x="322" y="354"/>
                </a:cubicBezTo>
                <a:cubicBezTo>
                  <a:pt x="315" y="346"/>
                  <a:pt x="320" y="345"/>
                  <a:pt x="324" y="337"/>
                </a:cubicBezTo>
                <a:cubicBezTo>
                  <a:pt x="326" y="332"/>
                  <a:pt x="313" y="332"/>
                  <a:pt x="313" y="330"/>
                </a:cubicBezTo>
                <a:cubicBezTo>
                  <a:pt x="313" y="326"/>
                  <a:pt x="313" y="305"/>
                  <a:pt x="313" y="305"/>
                </a:cubicBezTo>
                <a:cubicBezTo>
                  <a:pt x="301" y="295"/>
                  <a:pt x="315" y="301"/>
                  <a:pt x="319" y="297"/>
                </a:cubicBezTo>
                <a:cubicBezTo>
                  <a:pt x="321" y="293"/>
                  <a:pt x="307" y="273"/>
                  <a:pt x="305" y="271"/>
                </a:cubicBezTo>
                <a:cubicBezTo>
                  <a:pt x="296" y="258"/>
                  <a:pt x="285" y="243"/>
                  <a:pt x="274" y="231"/>
                </a:cubicBezTo>
                <a:cubicBezTo>
                  <a:pt x="272" y="230"/>
                  <a:pt x="263" y="223"/>
                  <a:pt x="261" y="219"/>
                </a:cubicBezTo>
                <a:cubicBezTo>
                  <a:pt x="253" y="204"/>
                  <a:pt x="280" y="163"/>
                  <a:pt x="269" y="154"/>
                </a:cubicBezTo>
                <a:cubicBezTo>
                  <a:pt x="266" y="150"/>
                  <a:pt x="261" y="150"/>
                  <a:pt x="258" y="148"/>
                </a:cubicBezTo>
                <a:cubicBezTo>
                  <a:pt x="252" y="144"/>
                  <a:pt x="249" y="136"/>
                  <a:pt x="242" y="132"/>
                </a:cubicBezTo>
                <a:cubicBezTo>
                  <a:pt x="242" y="132"/>
                  <a:pt x="223" y="129"/>
                  <a:pt x="222" y="129"/>
                </a:cubicBezTo>
                <a:cubicBezTo>
                  <a:pt x="219" y="126"/>
                  <a:pt x="218" y="121"/>
                  <a:pt x="215" y="117"/>
                </a:cubicBezTo>
                <a:cubicBezTo>
                  <a:pt x="203" y="97"/>
                  <a:pt x="218" y="99"/>
                  <a:pt x="211" y="84"/>
                </a:cubicBezTo>
                <a:cubicBezTo>
                  <a:pt x="209" y="77"/>
                  <a:pt x="198" y="84"/>
                  <a:pt x="200" y="80"/>
                </a:cubicBezTo>
                <a:cubicBezTo>
                  <a:pt x="203" y="74"/>
                  <a:pt x="207" y="71"/>
                  <a:pt x="210" y="67"/>
                </a:cubicBezTo>
                <a:cubicBezTo>
                  <a:pt x="192" y="58"/>
                  <a:pt x="216" y="45"/>
                  <a:pt x="209" y="32"/>
                </a:cubicBezTo>
                <a:cubicBezTo>
                  <a:pt x="197" y="12"/>
                  <a:pt x="180" y="20"/>
                  <a:pt x="165" y="4"/>
                </a:cubicBezTo>
                <a:cubicBezTo>
                  <a:pt x="164" y="1"/>
                  <a:pt x="164" y="1"/>
                  <a:pt x="164" y="1"/>
                </a:cubicBezTo>
                <a:cubicBezTo>
                  <a:pt x="164" y="1"/>
                  <a:pt x="163" y="1"/>
                  <a:pt x="163" y="2"/>
                </a:cubicBezTo>
                <a:cubicBezTo>
                  <a:pt x="163" y="1"/>
                  <a:pt x="162" y="1"/>
                  <a:pt x="162" y="0"/>
                </a:cubicBezTo>
                <a:cubicBezTo>
                  <a:pt x="162" y="2"/>
                  <a:pt x="162" y="2"/>
                  <a:pt x="162" y="2"/>
                </a:cubicBezTo>
                <a:cubicBezTo>
                  <a:pt x="151" y="4"/>
                  <a:pt x="153" y="17"/>
                  <a:pt x="143" y="20"/>
                </a:cubicBezTo>
                <a:cubicBezTo>
                  <a:pt x="135" y="22"/>
                  <a:pt x="138" y="10"/>
                  <a:pt x="129" y="21"/>
                </a:cubicBezTo>
                <a:cubicBezTo>
                  <a:pt x="128" y="22"/>
                  <a:pt x="129" y="25"/>
                  <a:pt x="128" y="28"/>
                </a:cubicBezTo>
                <a:cubicBezTo>
                  <a:pt x="128" y="28"/>
                  <a:pt x="121" y="40"/>
                  <a:pt x="121" y="41"/>
                </a:cubicBezTo>
                <a:cubicBezTo>
                  <a:pt x="120" y="45"/>
                  <a:pt x="123" y="60"/>
                  <a:pt x="124" y="64"/>
                </a:cubicBezTo>
                <a:cubicBezTo>
                  <a:pt x="124" y="65"/>
                  <a:pt x="123" y="67"/>
                  <a:pt x="123" y="68"/>
                </a:cubicBezTo>
                <a:cubicBezTo>
                  <a:pt x="123" y="72"/>
                  <a:pt x="123" y="74"/>
                  <a:pt x="124" y="78"/>
                </a:cubicBezTo>
                <a:cubicBezTo>
                  <a:pt x="125" y="82"/>
                  <a:pt x="129" y="86"/>
                  <a:pt x="130" y="90"/>
                </a:cubicBezTo>
                <a:cubicBezTo>
                  <a:pt x="133" y="110"/>
                  <a:pt x="128" y="97"/>
                  <a:pt x="121" y="103"/>
                </a:cubicBezTo>
                <a:cubicBezTo>
                  <a:pt x="113" y="111"/>
                  <a:pt x="120" y="113"/>
                  <a:pt x="118" y="123"/>
                </a:cubicBezTo>
                <a:cubicBezTo>
                  <a:pt x="117" y="125"/>
                  <a:pt x="115" y="126"/>
                  <a:pt x="115" y="128"/>
                </a:cubicBezTo>
                <a:cubicBezTo>
                  <a:pt x="115" y="129"/>
                  <a:pt x="107" y="122"/>
                  <a:pt x="106" y="121"/>
                </a:cubicBezTo>
                <a:cubicBezTo>
                  <a:pt x="104" y="120"/>
                  <a:pt x="84" y="113"/>
                  <a:pt x="82" y="115"/>
                </a:cubicBezTo>
                <a:cubicBezTo>
                  <a:pt x="80" y="117"/>
                  <a:pt x="81" y="122"/>
                  <a:pt x="80" y="124"/>
                </a:cubicBezTo>
                <a:cubicBezTo>
                  <a:pt x="73" y="136"/>
                  <a:pt x="64" y="129"/>
                  <a:pt x="54" y="131"/>
                </a:cubicBezTo>
                <a:cubicBezTo>
                  <a:pt x="51" y="131"/>
                  <a:pt x="48" y="132"/>
                  <a:pt x="46" y="132"/>
                </a:cubicBezTo>
                <a:cubicBezTo>
                  <a:pt x="44" y="130"/>
                  <a:pt x="44" y="130"/>
                  <a:pt x="44" y="130"/>
                </a:cubicBezTo>
                <a:cubicBezTo>
                  <a:pt x="43" y="128"/>
                  <a:pt x="43" y="124"/>
                  <a:pt x="42" y="122"/>
                </a:cubicBezTo>
                <a:cubicBezTo>
                  <a:pt x="38" y="115"/>
                  <a:pt x="25" y="98"/>
                  <a:pt x="18" y="94"/>
                </a:cubicBezTo>
                <a:cubicBezTo>
                  <a:pt x="3" y="85"/>
                  <a:pt x="3" y="97"/>
                  <a:pt x="4" y="106"/>
                </a:cubicBezTo>
                <a:cubicBezTo>
                  <a:pt x="0" y="118"/>
                  <a:pt x="0" y="118"/>
                  <a:pt x="0" y="118"/>
                </a:cubicBezTo>
                <a:cubicBezTo>
                  <a:pt x="1" y="118"/>
                  <a:pt x="1" y="118"/>
                  <a:pt x="1" y="118"/>
                </a:cubicBezTo>
                <a:cubicBezTo>
                  <a:pt x="0" y="119"/>
                  <a:pt x="0" y="119"/>
                  <a:pt x="0" y="119"/>
                </a:cubicBezTo>
                <a:cubicBezTo>
                  <a:pt x="3" y="121"/>
                  <a:pt x="3" y="121"/>
                  <a:pt x="3" y="121"/>
                </a:cubicBezTo>
                <a:cubicBezTo>
                  <a:pt x="2" y="123"/>
                  <a:pt x="0" y="123"/>
                  <a:pt x="3" y="125"/>
                </a:cubicBezTo>
                <a:cubicBezTo>
                  <a:pt x="12" y="132"/>
                  <a:pt x="29" y="146"/>
                  <a:pt x="39" y="150"/>
                </a:cubicBezTo>
                <a:cubicBezTo>
                  <a:pt x="51" y="155"/>
                  <a:pt x="60" y="151"/>
                  <a:pt x="71" y="162"/>
                </a:cubicBezTo>
                <a:cubicBezTo>
                  <a:pt x="73" y="163"/>
                  <a:pt x="72" y="168"/>
                  <a:pt x="74" y="170"/>
                </a:cubicBezTo>
                <a:cubicBezTo>
                  <a:pt x="76" y="170"/>
                  <a:pt x="77" y="167"/>
                  <a:pt x="78" y="168"/>
                </a:cubicBezTo>
                <a:cubicBezTo>
                  <a:pt x="82" y="170"/>
                  <a:pt x="84" y="175"/>
                  <a:pt x="87" y="179"/>
                </a:cubicBezTo>
                <a:cubicBezTo>
                  <a:pt x="89" y="180"/>
                  <a:pt x="92" y="180"/>
                  <a:pt x="91" y="181"/>
                </a:cubicBezTo>
                <a:cubicBezTo>
                  <a:pt x="85" y="193"/>
                  <a:pt x="92" y="194"/>
                  <a:pt x="94" y="207"/>
                </a:cubicBezTo>
                <a:cubicBezTo>
                  <a:pt x="94" y="210"/>
                  <a:pt x="92" y="212"/>
                  <a:pt x="92" y="214"/>
                </a:cubicBezTo>
                <a:cubicBezTo>
                  <a:pt x="91" y="215"/>
                  <a:pt x="91" y="215"/>
                  <a:pt x="91" y="215"/>
                </a:cubicBezTo>
                <a:cubicBezTo>
                  <a:pt x="91" y="220"/>
                  <a:pt x="100" y="216"/>
                  <a:pt x="102" y="218"/>
                </a:cubicBezTo>
                <a:cubicBezTo>
                  <a:pt x="110" y="224"/>
                  <a:pt x="98" y="232"/>
                  <a:pt x="101" y="237"/>
                </a:cubicBezTo>
                <a:cubicBezTo>
                  <a:pt x="104" y="245"/>
                  <a:pt x="118" y="253"/>
                  <a:pt x="119" y="262"/>
                </a:cubicBezTo>
                <a:cubicBezTo>
                  <a:pt x="120" y="269"/>
                  <a:pt x="115" y="290"/>
                  <a:pt x="115" y="293"/>
                </a:cubicBezTo>
                <a:cubicBezTo>
                  <a:pt x="120" y="311"/>
                  <a:pt x="133" y="317"/>
                  <a:pt x="140" y="332"/>
                </a:cubicBezTo>
                <a:cubicBezTo>
                  <a:pt x="142" y="328"/>
                  <a:pt x="145" y="325"/>
                  <a:pt x="153" y="329"/>
                </a:cubicBezTo>
                <a:cubicBezTo>
                  <a:pt x="156" y="331"/>
                  <a:pt x="154" y="339"/>
                  <a:pt x="158" y="342"/>
                </a:cubicBezTo>
                <a:cubicBezTo>
                  <a:pt x="162" y="344"/>
                  <a:pt x="166" y="339"/>
                  <a:pt x="170" y="340"/>
                </a:cubicBezTo>
                <a:cubicBezTo>
                  <a:pt x="172" y="340"/>
                  <a:pt x="172" y="344"/>
                  <a:pt x="173" y="345"/>
                </a:cubicBezTo>
                <a:cubicBezTo>
                  <a:pt x="176" y="347"/>
                  <a:pt x="176" y="340"/>
                  <a:pt x="180" y="346"/>
                </a:cubicBezTo>
                <a:cubicBezTo>
                  <a:pt x="186" y="359"/>
                  <a:pt x="181" y="370"/>
                  <a:pt x="184" y="376"/>
                </a:cubicBezTo>
                <a:cubicBezTo>
                  <a:pt x="185" y="381"/>
                  <a:pt x="201" y="369"/>
                  <a:pt x="194" y="386"/>
                </a:cubicBezTo>
                <a:cubicBezTo>
                  <a:pt x="192" y="390"/>
                  <a:pt x="186" y="389"/>
                  <a:pt x="183" y="391"/>
                </a:cubicBezTo>
                <a:cubicBezTo>
                  <a:pt x="180" y="393"/>
                  <a:pt x="176" y="395"/>
                  <a:pt x="173" y="398"/>
                </a:cubicBezTo>
                <a:cubicBezTo>
                  <a:pt x="172" y="399"/>
                  <a:pt x="174" y="402"/>
                  <a:pt x="173" y="403"/>
                </a:cubicBezTo>
                <a:cubicBezTo>
                  <a:pt x="172" y="404"/>
                  <a:pt x="169" y="402"/>
                  <a:pt x="168" y="403"/>
                </a:cubicBezTo>
                <a:cubicBezTo>
                  <a:pt x="167" y="407"/>
                  <a:pt x="166" y="412"/>
                  <a:pt x="166" y="416"/>
                </a:cubicBezTo>
                <a:cubicBezTo>
                  <a:pt x="166" y="419"/>
                  <a:pt x="168" y="422"/>
                  <a:pt x="167" y="425"/>
                </a:cubicBezTo>
                <a:cubicBezTo>
                  <a:pt x="166" y="430"/>
                  <a:pt x="159" y="432"/>
                  <a:pt x="158" y="437"/>
                </a:cubicBezTo>
                <a:cubicBezTo>
                  <a:pt x="157" y="440"/>
                  <a:pt x="160" y="444"/>
                  <a:pt x="159" y="447"/>
                </a:cubicBezTo>
                <a:cubicBezTo>
                  <a:pt x="156" y="453"/>
                  <a:pt x="150" y="452"/>
                  <a:pt x="149" y="460"/>
                </a:cubicBezTo>
                <a:cubicBezTo>
                  <a:pt x="149" y="462"/>
                  <a:pt x="152" y="464"/>
                  <a:pt x="152" y="466"/>
                </a:cubicBezTo>
                <a:cubicBezTo>
                  <a:pt x="150" y="477"/>
                  <a:pt x="135" y="475"/>
                  <a:pt x="134" y="485"/>
                </a:cubicBezTo>
                <a:cubicBezTo>
                  <a:pt x="134" y="489"/>
                  <a:pt x="131" y="499"/>
                  <a:pt x="130" y="499"/>
                </a:cubicBezTo>
                <a:cubicBezTo>
                  <a:pt x="128" y="499"/>
                  <a:pt x="125" y="494"/>
                  <a:pt x="123" y="495"/>
                </a:cubicBezTo>
                <a:cubicBezTo>
                  <a:pt x="118" y="500"/>
                  <a:pt x="126" y="511"/>
                  <a:pt x="121" y="515"/>
                </a:cubicBezTo>
                <a:cubicBezTo>
                  <a:pt x="119" y="516"/>
                  <a:pt x="116" y="508"/>
                  <a:pt x="116" y="511"/>
                </a:cubicBezTo>
                <a:cubicBezTo>
                  <a:pt x="116" y="514"/>
                  <a:pt x="120" y="515"/>
                  <a:pt x="121" y="518"/>
                </a:cubicBezTo>
                <a:cubicBezTo>
                  <a:pt x="127" y="536"/>
                  <a:pt x="120" y="524"/>
                  <a:pt x="112" y="533"/>
                </a:cubicBezTo>
                <a:cubicBezTo>
                  <a:pt x="110" y="535"/>
                  <a:pt x="113" y="541"/>
                  <a:pt x="111" y="541"/>
                </a:cubicBezTo>
                <a:cubicBezTo>
                  <a:pt x="108" y="540"/>
                  <a:pt x="110" y="533"/>
                  <a:pt x="107" y="533"/>
                </a:cubicBezTo>
                <a:cubicBezTo>
                  <a:pt x="102" y="532"/>
                  <a:pt x="97" y="533"/>
                  <a:pt x="94" y="537"/>
                </a:cubicBezTo>
                <a:cubicBezTo>
                  <a:pt x="85" y="553"/>
                  <a:pt x="104" y="542"/>
                  <a:pt x="103" y="551"/>
                </a:cubicBezTo>
                <a:cubicBezTo>
                  <a:pt x="102" y="557"/>
                  <a:pt x="87" y="566"/>
                  <a:pt x="87" y="572"/>
                </a:cubicBezTo>
                <a:cubicBezTo>
                  <a:pt x="84" y="610"/>
                  <a:pt x="87" y="571"/>
                  <a:pt x="93" y="585"/>
                </a:cubicBezTo>
                <a:cubicBezTo>
                  <a:pt x="94" y="586"/>
                  <a:pt x="88" y="596"/>
                  <a:pt x="93" y="599"/>
                </a:cubicBezTo>
                <a:cubicBezTo>
                  <a:pt x="93" y="600"/>
                  <a:pt x="94" y="597"/>
                  <a:pt x="95" y="597"/>
                </a:cubicBezTo>
                <a:cubicBezTo>
                  <a:pt x="96" y="599"/>
                  <a:pt x="94" y="603"/>
                  <a:pt x="97" y="604"/>
                </a:cubicBezTo>
                <a:cubicBezTo>
                  <a:pt x="98" y="604"/>
                  <a:pt x="95" y="598"/>
                  <a:pt x="97" y="598"/>
                </a:cubicBezTo>
                <a:cubicBezTo>
                  <a:pt x="99" y="598"/>
                  <a:pt x="99" y="600"/>
                  <a:pt x="100" y="602"/>
                </a:cubicBezTo>
                <a:cubicBezTo>
                  <a:pt x="103" y="611"/>
                  <a:pt x="99" y="626"/>
                  <a:pt x="101" y="629"/>
                </a:cubicBezTo>
                <a:cubicBezTo>
                  <a:pt x="102" y="631"/>
                  <a:pt x="106" y="630"/>
                  <a:pt x="107" y="632"/>
                </a:cubicBezTo>
                <a:cubicBezTo>
                  <a:pt x="110" y="635"/>
                  <a:pt x="111" y="638"/>
                  <a:pt x="112" y="641"/>
                </a:cubicBezTo>
                <a:cubicBezTo>
                  <a:pt x="113" y="642"/>
                  <a:pt x="112" y="644"/>
                  <a:pt x="112" y="645"/>
                </a:cubicBezTo>
                <a:cubicBezTo>
                  <a:pt x="113" y="647"/>
                  <a:pt x="116" y="647"/>
                  <a:pt x="117" y="648"/>
                </a:cubicBezTo>
                <a:cubicBezTo>
                  <a:pt x="117" y="648"/>
                  <a:pt x="115" y="648"/>
                  <a:pt x="115" y="648"/>
                </a:cubicBezTo>
                <a:cubicBezTo>
                  <a:pt x="114" y="649"/>
                  <a:pt x="115" y="650"/>
                  <a:pt x="116" y="652"/>
                </a:cubicBezTo>
                <a:cubicBezTo>
                  <a:pt x="119" y="655"/>
                  <a:pt x="125" y="657"/>
                  <a:pt x="124" y="661"/>
                </a:cubicBezTo>
                <a:cubicBezTo>
                  <a:pt x="124" y="664"/>
                  <a:pt x="115" y="661"/>
                  <a:pt x="114" y="665"/>
                </a:cubicBezTo>
                <a:cubicBezTo>
                  <a:pt x="113" y="669"/>
                  <a:pt x="120" y="672"/>
                  <a:pt x="121" y="676"/>
                </a:cubicBezTo>
                <a:cubicBezTo>
                  <a:pt x="121" y="678"/>
                  <a:pt x="119" y="679"/>
                  <a:pt x="119" y="682"/>
                </a:cubicBezTo>
                <a:cubicBezTo>
                  <a:pt x="120" y="683"/>
                  <a:pt x="123" y="683"/>
                  <a:pt x="123" y="684"/>
                </a:cubicBezTo>
                <a:cubicBezTo>
                  <a:pt x="123" y="692"/>
                  <a:pt x="117" y="684"/>
                  <a:pt x="119" y="690"/>
                </a:cubicBezTo>
                <a:cubicBezTo>
                  <a:pt x="120" y="692"/>
                  <a:pt x="123" y="694"/>
                  <a:pt x="122" y="696"/>
                </a:cubicBezTo>
                <a:cubicBezTo>
                  <a:pt x="121" y="698"/>
                  <a:pt x="116" y="695"/>
                  <a:pt x="115" y="697"/>
                </a:cubicBezTo>
                <a:cubicBezTo>
                  <a:pt x="115" y="712"/>
                  <a:pt x="121" y="713"/>
                  <a:pt x="125" y="720"/>
                </a:cubicBezTo>
                <a:cubicBezTo>
                  <a:pt x="127" y="721"/>
                  <a:pt x="121" y="722"/>
                  <a:pt x="122" y="723"/>
                </a:cubicBezTo>
                <a:cubicBezTo>
                  <a:pt x="123" y="726"/>
                  <a:pt x="124" y="729"/>
                  <a:pt x="125" y="731"/>
                </a:cubicBezTo>
                <a:cubicBezTo>
                  <a:pt x="138" y="747"/>
                  <a:pt x="128" y="730"/>
                  <a:pt x="140" y="728"/>
                </a:cubicBezTo>
                <a:cubicBezTo>
                  <a:pt x="142" y="728"/>
                  <a:pt x="138" y="734"/>
                  <a:pt x="140" y="736"/>
                </a:cubicBezTo>
                <a:cubicBezTo>
                  <a:pt x="143" y="738"/>
                  <a:pt x="147" y="735"/>
                  <a:pt x="151" y="735"/>
                </a:cubicBezTo>
                <a:cubicBezTo>
                  <a:pt x="155" y="735"/>
                  <a:pt x="156" y="741"/>
                  <a:pt x="159" y="741"/>
                </a:cubicBezTo>
                <a:cubicBezTo>
                  <a:pt x="162" y="741"/>
                  <a:pt x="163" y="738"/>
                  <a:pt x="166" y="738"/>
                </a:cubicBezTo>
                <a:cubicBezTo>
                  <a:pt x="167" y="737"/>
                  <a:pt x="166" y="739"/>
                  <a:pt x="166" y="740"/>
                </a:cubicBezTo>
                <a:cubicBezTo>
                  <a:pt x="168" y="740"/>
                  <a:pt x="169" y="740"/>
                  <a:pt x="171" y="739"/>
                </a:cubicBezTo>
                <a:cubicBezTo>
                  <a:pt x="171" y="739"/>
                  <a:pt x="171" y="735"/>
                  <a:pt x="172" y="736"/>
                </a:cubicBezTo>
                <a:cubicBezTo>
                  <a:pt x="177" y="749"/>
                  <a:pt x="168" y="751"/>
                  <a:pt x="171" y="752"/>
                </a:cubicBezTo>
                <a:cubicBezTo>
                  <a:pt x="172" y="752"/>
                  <a:pt x="185" y="742"/>
                  <a:pt x="186" y="741"/>
                </a:cubicBezTo>
                <a:cubicBezTo>
                  <a:pt x="187" y="740"/>
                  <a:pt x="188" y="738"/>
                  <a:pt x="189" y="737"/>
                </a:cubicBezTo>
                <a:cubicBezTo>
                  <a:pt x="186" y="746"/>
                  <a:pt x="179" y="755"/>
                  <a:pt x="192" y="760"/>
                </a:cubicBezTo>
                <a:cubicBezTo>
                  <a:pt x="194" y="761"/>
                  <a:pt x="199" y="756"/>
                  <a:pt x="200" y="759"/>
                </a:cubicBezTo>
                <a:cubicBezTo>
                  <a:pt x="201" y="762"/>
                  <a:pt x="192" y="767"/>
                  <a:pt x="196" y="768"/>
                </a:cubicBezTo>
                <a:cubicBezTo>
                  <a:pt x="199" y="770"/>
                  <a:pt x="198" y="760"/>
                  <a:pt x="202" y="760"/>
                </a:cubicBezTo>
                <a:cubicBezTo>
                  <a:pt x="205" y="759"/>
                  <a:pt x="202" y="765"/>
                  <a:pt x="201" y="768"/>
                </a:cubicBezTo>
                <a:cubicBezTo>
                  <a:pt x="199" y="770"/>
                  <a:pt x="196" y="772"/>
                  <a:pt x="193" y="774"/>
                </a:cubicBezTo>
                <a:cubicBezTo>
                  <a:pt x="192" y="776"/>
                  <a:pt x="188" y="779"/>
                  <a:pt x="189" y="778"/>
                </a:cubicBezTo>
                <a:cubicBezTo>
                  <a:pt x="207" y="772"/>
                  <a:pt x="200" y="760"/>
                  <a:pt x="209" y="755"/>
                </a:cubicBezTo>
                <a:cubicBezTo>
                  <a:pt x="212" y="753"/>
                  <a:pt x="205" y="762"/>
                  <a:pt x="207" y="764"/>
                </a:cubicBezTo>
                <a:cubicBezTo>
                  <a:pt x="211" y="766"/>
                  <a:pt x="216" y="763"/>
                  <a:pt x="220" y="761"/>
                </a:cubicBezTo>
                <a:cubicBezTo>
                  <a:pt x="223" y="760"/>
                  <a:pt x="224" y="755"/>
                  <a:pt x="227" y="753"/>
                </a:cubicBezTo>
                <a:cubicBezTo>
                  <a:pt x="230" y="751"/>
                  <a:pt x="245" y="749"/>
                  <a:pt x="247" y="747"/>
                </a:cubicBezTo>
                <a:cubicBezTo>
                  <a:pt x="249" y="745"/>
                  <a:pt x="243" y="742"/>
                  <a:pt x="245" y="740"/>
                </a:cubicBezTo>
                <a:cubicBezTo>
                  <a:pt x="248" y="738"/>
                  <a:pt x="252" y="740"/>
                  <a:pt x="256" y="739"/>
                </a:cubicBezTo>
                <a:cubicBezTo>
                  <a:pt x="257" y="739"/>
                  <a:pt x="259" y="740"/>
                  <a:pt x="260" y="739"/>
                </a:cubicBezTo>
                <a:cubicBezTo>
                  <a:pt x="261" y="737"/>
                  <a:pt x="259" y="735"/>
                  <a:pt x="259" y="734"/>
                </a:cubicBezTo>
                <a:cubicBezTo>
                  <a:pt x="260" y="733"/>
                  <a:pt x="260" y="736"/>
                  <a:pt x="261" y="737"/>
                </a:cubicBezTo>
                <a:cubicBezTo>
                  <a:pt x="262" y="738"/>
                  <a:pt x="276" y="729"/>
                  <a:pt x="278" y="727"/>
                </a:cubicBezTo>
                <a:cubicBezTo>
                  <a:pt x="278" y="726"/>
                  <a:pt x="275" y="715"/>
                  <a:pt x="281" y="716"/>
                </a:cubicBezTo>
                <a:cubicBezTo>
                  <a:pt x="282" y="716"/>
                  <a:pt x="303" y="735"/>
                  <a:pt x="298" y="714"/>
                </a:cubicBezTo>
                <a:cubicBezTo>
                  <a:pt x="297" y="710"/>
                  <a:pt x="287" y="710"/>
                  <a:pt x="288" y="705"/>
                </a:cubicBezTo>
                <a:cubicBezTo>
                  <a:pt x="289" y="701"/>
                  <a:pt x="297" y="704"/>
                  <a:pt x="301" y="705"/>
                </a:cubicBezTo>
                <a:cubicBezTo>
                  <a:pt x="303" y="705"/>
                  <a:pt x="303" y="712"/>
                  <a:pt x="305" y="710"/>
                </a:cubicBezTo>
                <a:cubicBezTo>
                  <a:pt x="311" y="707"/>
                  <a:pt x="302" y="687"/>
                  <a:pt x="309" y="691"/>
                </a:cubicBezTo>
                <a:cubicBezTo>
                  <a:pt x="315" y="695"/>
                  <a:pt x="300" y="709"/>
                  <a:pt x="317" y="704"/>
                </a:cubicBezTo>
                <a:cubicBezTo>
                  <a:pt x="344" y="695"/>
                  <a:pt x="321" y="700"/>
                  <a:pt x="327" y="692"/>
                </a:cubicBezTo>
                <a:cubicBezTo>
                  <a:pt x="327" y="691"/>
                  <a:pt x="328" y="693"/>
                  <a:pt x="329" y="693"/>
                </a:cubicBezTo>
                <a:cubicBezTo>
                  <a:pt x="330" y="693"/>
                  <a:pt x="332" y="693"/>
                  <a:pt x="332" y="692"/>
                </a:cubicBezTo>
                <a:cubicBezTo>
                  <a:pt x="333" y="691"/>
                  <a:pt x="331" y="687"/>
                  <a:pt x="332" y="687"/>
                </a:cubicBezTo>
                <a:cubicBezTo>
                  <a:pt x="333" y="687"/>
                  <a:pt x="342" y="695"/>
                  <a:pt x="345" y="693"/>
                </a:cubicBezTo>
                <a:cubicBezTo>
                  <a:pt x="349" y="692"/>
                  <a:pt x="352" y="689"/>
                  <a:pt x="354" y="686"/>
                </a:cubicBezTo>
                <a:cubicBezTo>
                  <a:pt x="355" y="686"/>
                  <a:pt x="355" y="686"/>
                  <a:pt x="355" y="685"/>
                </a:cubicBezTo>
                <a:lnTo>
                  <a:pt x="353" y="684"/>
                </a:ln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germany&quot;,&quot;Name&quot;:&quot;Germany&quot;,&quot;Value&quot;:1.0,&quot;Formula&quot;:&quot;&quot;,&quot;Text&quot;:&quot;&quot;,&quot;OfficeApplication&quot;:1,&quot;HasValue&quot;:true}" id="120" name="Google Shape;120;p2"/>
          <p:cNvSpPr/>
          <p:nvPr/>
        </p:nvSpPr>
        <p:spPr>
          <a:xfrm>
            <a:off x="6547933" y="4044897"/>
            <a:ext cx="391094" cy="576260"/>
          </a:xfrm>
          <a:custGeom>
            <a:rect b="b" l="l" r="r" t="t"/>
            <a:pathLst>
              <a:path extrusionOk="0" h="571" w="434">
                <a:moveTo>
                  <a:pt x="386" y="84"/>
                </a:moveTo>
                <a:cubicBezTo>
                  <a:pt x="387" y="93"/>
                  <a:pt x="396" y="110"/>
                  <a:pt x="397" y="116"/>
                </a:cubicBezTo>
                <a:cubicBezTo>
                  <a:pt x="399" y="129"/>
                  <a:pt x="381" y="138"/>
                  <a:pt x="385" y="149"/>
                </a:cubicBezTo>
                <a:cubicBezTo>
                  <a:pt x="387" y="156"/>
                  <a:pt x="408" y="159"/>
                  <a:pt x="408" y="167"/>
                </a:cubicBezTo>
                <a:cubicBezTo>
                  <a:pt x="408" y="176"/>
                  <a:pt x="402" y="179"/>
                  <a:pt x="407" y="185"/>
                </a:cubicBezTo>
                <a:cubicBezTo>
                  <a:pt x="408" y="188"/>
                  <a:pt x="412" y="189"/>
                  <a:pt x="414" y="192"/>
                </a:cubicBezTo>
                <a:cubicBezTo>
                  <a:pt x="415" y="195"/>
                  <a:pt x="413" y="199"/>
                  <a:pt x="414" y="202"/>
                </a:cubicBezTo>
                <a:cubicBezTo>
                  <a:pt x="414" y="204"/>
                  <a:pt x="416" y="203"/>
                  <a:pt x="417" y="204"/>
                </a:cubicBezTo>
                <a:cubicBezTo>
                  <a:pt x="420" y="208"/>
                  <a:pt x="413" y="218"/>
                  <a:pt x="411" y="221"/>
                </a:cubicBezTo>
                <a:cubicBezTo>
                  <a:pt x="408" y="226"/>
                  <a:pt x="416" y="229"/>
                  <a:pt x="418" y="234"/>
                </a:cubicBezTo>
                <a:cubicBezTo>
                  <a:pt x="419" y="237"/>
                  <a:pt x="415" y="240"/>
                  <a:pt x="417" y="243"/>
                </a:cubicBezTo>
                <a:cubicBezTo>
                  <a:pt x="419" y="246"/>
                  <a:pt x="424" y="245"/>
                  <a:pt x="427" y="247"/>
                </a:cubicBezTo>
                <a:cubicBezTo>
                  <a:pt x="434" y="254"/>
                  <a:pt x="431" y="296"/>
                  <a:pt x="424" y="297"/>
                </a:cubicBezTo>
                <a:cubicBezTo>
                  <a:pt x="417" y="299"/>
                  <a:pt x="405" y="267"/>
                  <a:pt x="399" y="285"/>
                </a:cubicBezTo>
                <a:cubicBezTo>
                  <a:pt x="398" y="288"/>
                  <a:pt x="408" y="290"/>
                  <a:pt x="406" y="292"/>
                </a:cubicBezTo>
                <a:cubicBezTo>
                  <a:pt x="399" y="297"/>
                  <a:pt x="389" y="298"/>
                  <a:pt x="382" y="302"/>
                </a:cubicBezTo>
                <a:cubicBezTo>
                  <a:pt x="381" y="303"/>
                  <a:pt x="382" y="305"/>
                  <a:pt x="381" y="306"/>
                </a:cubicBezTo>
                <a:cubicBezTo>
                  <a:pt x="377" y="308"/>
                  <a:pt x="371" y="305"/>
                  <a:pt x="367" y="308"/>
                </a:cubicBezTo>
                <a:cubicBezTo>
                  <a:pt x="364" y="310"/>
                  <a:pt x="365" y="314"/>
                  <a:pt x="363" y="317"/>
                </a:cubicBezTo>
                <a:cubicBezTo>
                  <a:pt x="361" y="318"/>
                  <a:pt x="360" y="314"/>
                  <a:pt x="359" y="314"/>
                </a:cubicBezTo>
                <a:cubicBezTo>
                  <a:pt x="354" y="316"/>
                  <a:pt x="353" y="322"/>
                  <a:pt x="350" y="325"/>
                </a:cubicBezTo>
                <a:cubicBezTo>
                  <a:pt x="348" y="326"/>
                  <a:pt x="344" y="324"/>
                  <a:pt x="343" y="325"/>
                </a:cubicBezTo>
                <a:cubicBezTo>
                  <a:pt x="341" y="326"/>
                  <a:pt x="343" y="330"/>
                  <a:pt x="341" y="331"/>
                </a:cubicBezTo>
                <a:cubicBezTo>
                  <a:pt x="339" y="334"/>
                  <a:pt x="333" y="329"/>
                  <a:pt x="331" y="329"/>
                </a:cubicBezTo>
                <a:cubicBezTo>
                  <a:pt x="317" y="331"/>
                  <a:pt x="314" y="342"/>
                  <a:pt x="310" y="351"/>
                </a:cubicBezTo>
                <a:cubicBezTo>
                  <a:pt x="309" y="353"/>
                  <a:pt x="309" y="346"/>
                  <a:pt x="307" y="344"/>
                </a:cubicBezTo>
                <a:cubicBezTo>
                  <a:pt x="305" y="342"/>
                  <a:pt x="301" y="341"/>
                  <a:pt x="299" y="340"/>
                </a:cubicBezTo>
                <a:cubicBezTo>
                  <a:pt x="294" y="339"/>
                  <a:pt x="304" y="357"/>
                  <a:pt x="316" y="365"/>
                </a:cubicBezTo>
                <a:cubicBezTo>
                  <a:pt x="317" y="365"/>
                  <a:pt x="321" y="366"/>
                  <a:pt x="321" y="369"/>
                </a:cubicBezTo>
                <a:cubicBezTo>
                  <a:pt x="323" y="377"/>
                  <a:pt x="316" y="374"/>
                  <a:pt x="314" y="381"/>
                </a:cubicBezTo>
                <a:cubicBezTo>
                  <a:pt x="314" y="382"/>
                  <a:pt x="326" y="403"/>
                  <a:pt x="328" y="405"/>
                </a:cubicBezTo>
                <a:cubicBezTo>
                  <a:pt x="338" y="415"/>
                  <a:pt x="340" y="408"/>
                  <a:pt x="346" y="414"/>
                </a:cubicBezTo>
                <a:cubicBezTo>
                  <a:pt x="350" y="418"/>
                  <a:pt x="351" y="424"/>
                  <a:pt x="355" y="428"/>
                </a:cubicBezTo>
                <a:cubicBezTo>
                  <a:pt x="364" y="434"/>
                  <a:pt x="388" y="442"/>
                  <a:pt x="387" y="457"/>
                </a:cubicBezTo>
                <a:cubicBezTo>
                  <a:pt x="387" y="472"/>
                  <a:pt x="384" y="469"/>
                  <a:pt x="372" y="466"/>
                </a:cubicBezTo>
                <a:cubicBezTo>
                  <a:pt x="371" y="466"/>
                  <a:pt x="369" y="467"/>
                  <a:pt x="369" y="468"/>
                </a:cubicBezTo>
                <a:cubicBezTo>
                  <a:pt x="368" y="473"/>
                  <a:pt x="371" y="480"/>
                  <a:pt x="365" y="484"/>
                </a:cubicBezTo>
                <a:cubicBezTo>
                  <a:pt x="360" y="488"/>
                  <a:pt x="337" y="494"/>
                  <a:pt x="336" y="503"/>
                </a:cubicBezTo>
                <a:cubicBezTo>
                  <a:pt x="336" y="503"/>
                  <a:pt x="350" y="522"/>
                  <a:pt x="350" y="522"/>
                </a:cubicBezTo>
                <a:cubicBezTo>
                  <a:pt x="350" y="523"/>
                  <a:pt x="342" y="529"/>
                  <a:pt x="345" y="532"/>
                </a:cubicBezTo>
                <a:cubicBezTo>
                  <a:pt x="351" y="537"/>
                  <a:pt x="357" y="529"/>
                  <a:pt x="352" y="548"/>
                </a:cubicBezTo>
                <a:cubicBezTo>
                  <a:pt x="352" y="549"/>
                  <a:pt x="351" y="550"/>
                  <a:pt x="350" y="550"/>
                </a:cubicBezTo>
                <a:cubicBezTo>
                  <a:pt x="332" y="545"/>
                  <a:pt x="346" y="536"/>
                  <a:pt x="338" y="536"/>
                </a:cubicBezTo>
                <a:cubicBezTo>
                  <a:pt x="333" y="536"/>
                  <a:pt x="329" y="540"/>
                  <a:pt x="325" y="539"/>
                </a:cubicBezTo>
                <a:cubicBezTo>
                  <a:pt x="322" y="539"/>
                  <a:pt x="323" y="535"/>
                  <a:pt x="321" y="534"/>
                </a:cubicBezTo>
                <a:cubicBezTo>
                  <a:pt x="318" y="533"/>
                  <a:pt x="314" y="536"/>
                  <a:pt x="312" y="535"/>
                </a:cubicBezTo>
                <a:cubicBezTo>
                  <a:pt x="311" y="534"/>
                  <a:pt x="313" y="531"/>
                  <a:pt x="312" y="531"/>
                </a:cubicBezTo>
                <a:cubicBezTo>
                  <a:pt x="305" y="531"/>
                  <a:pt x="311" y="540"/>
                  <a:pt x="309" y="541"/>
                </a:cubicBezTo>
                <a:cubicBezTo>
                  <a:pt x="301" y="543"/>
                  <a:pt x="288" y="540"/>
                  <a:pt x="281" y="542"/>
                </a:cubicBezTo>
                <a:cubicBezTo>
                  <a:pt x="279" y="544"/>
                  <a:pt x="280" y="548"/>
                  <a:pt x="278" y="549"/>
                </a:cubicBezTo>
                <a:cubicBezTo>
                  <a:pt x="275" y="550"/>
                  <a:pt x="273" y="548"/>
                  <a:pt x="270" y="549"/>
                </a:cubicBezTo>
                <a:cubicBezTo>
                  <a:pt x="269" y="550"/>
                  <a:pt x="271" y="553"/>
                  <a:pt x="270" y="554"/>
                </a:cubicBezTo>
                <a:cubicBezTo>
                  <a:pt x="269" y="554"/>
                  <a:pt x="250" y="559"/>
                  <a:pt x="248" y="558"/>
                </a:cubicBezTo>
                <a:cubicBezTo>
                  <a:pt x="247" y="557"/>
                  <a:pt x="248" y="554"/>
                  <a:pt x="247" y="553"/>
                </a:cubicBezTo>
                <a:cubicBezTo>
                  <a:pt x="246" y="552"/>
                  <a:pt x="243" y="552"/>
                  <a:pt x="243" y="551"/>
                </a:cubicBezTo>
                <a:cubicBezTo>
                  <a:pt x="242" y="550"/>
                  <a:pt x="245" y="550"/>
                  <a:pt x="245" y="549"/>
                </a:cubicBezTo>
                <a:cubicBezTo>
                  <a:pt x="243" y="542"/>
                  <a:pt x="227" y="551"/>
                  <a:pt x="222" y="546"/>
                </a:cubicBezTo>
                <a:cubicBezTo>
                  <a:pt x="222" y="546"/>
                  <a:pt x="223" y="545"/>
                  <a:pt x="223" y="545"/>
                </a:cubicBezTo>
                <a:cubicBezTo>
                  <a:pt x="220" y="542"/>
                  <a:pt x="223" y="552"/>
                  <a:pt x="222" y="556"/>
                </a:cubicBezTo>
                <a:cubicBezTo>
                  <a:pt x="222" y="558"/>
                  <a:pt x="212" y="571"/>
                  <a:pt x="208" y="567"/>
                </a:cubicBezTo>
                <a:cubicBezTo>
                  <a:pt x="205" y="565"/>
                  <a:pt x="212" y="562"/>
                  <a:pt x="210" y="559"/>
                </a:cubicBezTo>
                <a:cubicBezTo>
                  <a:pt x="209" y="559"/>
                  <a:pt x="208" y="561"/>
                  <a:pt x="206" y="561"/>
                </a:cubicBezTo>
                <a:cubicBezTo>
                  <a:pt x="205" y="561"/>
                  <a:pt x="204" y="561"/>
                  <a:pt x="203" y="559"/>
                </a:cubicBezTo>
                <a:cubicBezTo>
                  <a:pt x="202" y="558"/>
                  <a:pt x="206" y="555"/>
                  <a:pt x="203" y="553"/>
                </a:cubicBezTo>
                <a:cubicBezTo>
                  <a:pt x="201" y="552"/>
                  <a:pt x="200" y="549"/>
                  <a:pt x="197" y="548"/>
                </a:cubicBezTo>
                <a:cubicBezTo>
                  <a:pt x="196" y="546"/>
                  <a:pt x="193" y="549"/>
                  <a:pt x="191" y="549"/>
                </a:cubicBezTo>
                <a:cubicBezTo>
                  <a:pt x="190" y="548"/>
                  <a:pt x="191" y="545"/>
                  <a:pt x="190" y="544"/>
                </a:cubicBezTo>
                <a:cubicBezTo>
                  <a:pt x="187" y="541"/>
                  <a:pt x="188" y="552"/>
                  <a:pt x="179" y="549"/>
                </a:cubicBezTo>
                <a:cubicBezTo>
                  <a:pt x="172" y="546"/>
                  <a:pt x="169" y="540"/>
                  <a:pt x="162" y="539"/>
                </a:cubicBezTo>
                <a:cubicBezTo>
                  <a:pt x="162" y="539"/>
                  <a:pt x="143" y="540"/>
                  <a:pt x="143" y="540"/>
                </a:cubicBezTo>
                <a:cubicBezTo>
                  <a:pt x="141" y="539"/>
                  <a:pt x="141" y="535"/>
                  <a:pt x="139" y="533"/>
                </a:cubicBezTo>
                <a:cubicBezTo>
                  <a:pt x="138" y="532"/>
                  <a:pt x="140" y="536"/>
                  <a:pt x="139" y="537"/>
                </a:cubicBezTo>
                <a:cubicBezTo>
                  <a:pt x="137" y="537"/>
                  <a:pt x="135" y="537"/>
                  <a:pt x="135" y="536"/>
                </a:cubicBezTo>
                <a:cubicBezTo>
                  <a:pt x="134" y="534"/>
                  <a:pt x="137" y="532"/>
                  <a:pt x="136" y="531"/>
                </a:cubicBezTo>
                <a:cubicBezTo>
                  <a:pt x="127" y="522"/>
                  <a:pt x="118" y="537"/>
                  <a:pt x="119" y="538"/>
                </a:cubicBezTo>
                <a:cubicBezTo>
                  <a:pt x="123" y="539"/>
                  <a:pt x="126" y="537"/>
                  <a:pt x="129" y="538"/>
                </a:cubicBezTo>
                <a:cubicBezTo>
                  <a:pt x="132" y="539"/>
                  <a:pt x="126" y="539"/>
                  <a:pt x="124" y="540"/>
                </a:cubicBezTo>
                <a:cubicBezTo>
                  <a:pt x="123" y="541"/>
                  <a:pt x="124" y="544"/>
                  <a:pt x="124" y="544"/>
                </a:cubicBezTo>
                <a:cubicBezTo>
                  <a:pt x="110" y="552"/>
                  <a:pt x="120" y="541"/>
                  <a:pt x="109" y="541"/>
                </a:cubicBezTo>
                <a:cubicBezTo>
                  <a:pt x="107" y="541"/>
                  <a:pt x="81" y="548"/>
                  <a:pt x="79" y="544"/>
                </a:cubicBezTo>
                <a:cubicBezTo>
                  <a:pt x="79" y="543"/>
                  <a:pt x="83" y="542"/>
                  <a:pt x="82" y="542"/>
                </a:cubicBezTo>
                <a:cubicBezTo>
                  <a:pt x="77" y="538"/>
                  <a:pt x="75" y="555"/>
                  <a:pt x="75" y="535"/>
                </a:cubicBezTo>
                <a:cubicBezTo>
                  <a:pt x="74" y="527"/>
                  <a:pt x="80" y="520"/>
                  <a:pt x="80" y="512"/>
                </a:cubicBezTo>
                <a:cubicBezTo>
                  <a:pt x="80" y="511"/>
                  <a:pt x="78" y="511"/>
                  <a:pt x="78" y="509"/>
                </a:cubicBezTo>
                <a:cubicBezTo>
                  <a:pt x="77" y="506"/>
                  <a:pt x="79" y="503"/>
                  <a:pt x="80" y="501"/>
                </a:cubicBezTo>
                <a:cubicBezTo>
                  <a:pt x="88" y="488"/>
                  <a:pt x="88" y="488"/>
                  <a:pt x="88" y="488"/>
                </a:cubicBezTo>
                <a:cubicBezTo>
                  <a:pt x="88" y="484"/>
                  <a:pt x="89" y="472"/>
                  <a:pt x="90" y="468"/>
                </a:cubicBezTo>
                <a:cubicBezTo>
                  <a:pt x="95" y="459"/>
                  <a:pt x="106" y="452"/>
                  <a:pt x="113" y="441"/>
                </a:cubicBezTo>
                <a:cubicBezTo>
                  <a:pt x="115" y="437"/>
                  <a:pt x="81" y="433"/>
                  <a:pt x="79" y="432"/>
                </a:cubicBezTo>
                <a:cubicBezTo>
                  <a:pt x="77" y="430"/>
                  <a:pt x="78" y="426"/>
                  <a:pt x="76" y="425"/>
                </a:cubicBezTo>
                <a:cubicBezTo>
                  <a:pt x="73" y="423"/>
                  <a:pt x="55" y="430"/>
                  <a:pt x="54" y="428"/>
                </a:cubicBezTo>
                <a:cubicBezTo>
                  <a:pt x="54" y="426"/>
                  <a:pt x="56" y="424"/>
                  <a:pt x="55" y="423"/>
                </a:cubicBezTo>
                <a:cubicBezTo>
                  <a:pt x="38" y="408"/>
                  <a:pt x="49" y="431"/>
                  <a:pt x="42" y="424"/>
                </a:cubicBezTo>
                <a:cubicBezTo>
                  <a:pt x="37" y="418"/>
                  <a:pt x="34" y="405"/>
                  <a:pt x="29" y="402"/>
                </a:cubicBezTo>
                <a:cubicBezTo>
                  <a:pt x="28" y="400"/>
                  <a:pt x="24" y="402"/>
                  <a:pt x="23" y="400"/>
                </a:cubicBezTo>
                <a:cubicBezTo>
                  <a:pt x="17" y="389"/>
                  <a:pt x="40" y="385"/>
                  <a:pt x="32" y="375"/>
                </a:cubicBezTo>
                <a:cubicBezTo>
                  <a:pt x="30" y="373"/>
                  <a:pt x="17" y="372"/>
                  <a:pt x="14" y="360"/>
                </a:cubicBezTo>
                <a:cubicBezTo>
                  <a:pt x="9" y="339"/>
                  <a:pt x="35" y="340"/>
                  <a:pt x="27" y="327"/>
                </a:cubicBezTo>
                <a:cubicBezTo>
                  <a:pt x="25" y="325"/>
                  <a:pt x="20" y="325"/>
                  <a:pt x="19" y="322"/>
                </a:cubicBezTo>
                <a:cubicBezTo>
                  <a:pt x="19" y="320"/>
                  <a:pt x="23" y="317"/>
                  <a:pt x="23" y="315"/>
                </a:cubicBezTo>
                <a:cubicBezTo>
                  <a:pt x="23" y="313"/>
                  <a:pt x="19" y="316"/>
                  <a:pt x="18" y="314"/>
                </a:cubicBezTo>
                <a:cubicBezTo>
                  <a:pt x="17" y="314"/>
                  <a:pt x="10" y="302"/>
                  <a:pt x="10" y="300"/>
                </a:cubicBezTo>
                <a:cubicBezTo>
                  <a:pt x="11" y="298"/>
                  <a:pt x="15" y="298"/>
                  <a:pt x="15" y="296"/>
                </a:cubicBezTo>
                <a:cubicBezTo>
                  <a:pt x="17" y="286"/>
                  <a:pt x="0" y="283"/>
                  <a:pt x="6" y="282"/>
                </a:cubicBezTo>
                <a:cubicBezTo>
                  <a:pt x="7" y="281"/>
                  <a:pt x="8" y="283"/>
                  <a:pt x="10" y="283"/>
                </a:cubicBezTo>
                <a:cubicBezTo>
                  <a:pt x="20" y="274"/>
                  <a:pt x="20" y="274"/>
                  <a:pt x="20" y="274"/>
                </a:cubicBezTo>
                <a:cubicBezTo>
                  <a:pt x="21" y="271"/>
                  <a:pt x="13" y="274"/>
                  <a:pt x="16" y="270"/>
                </a:cubicBezTo>
                <a:cubicBezTo>
                  <a:pt x="17" y="266"/>
                  <a:pt x="21" y="263"/>
                  <a:pt x="23" y="259"/>
                </a:cubicBezTo>
                <a:cubicBezTo>
                  <a:pt x="28" y="247"/>
                  <a:pt x="16" y="238"/>
                  <a:pt x="12" y="231"/>
                </a:cubicBezTo>
                <a:cubicBezTo>
                  <a:pt x="12" y="230"/>
                  <a:pt x="13" y="228"/>
                  <a:pt x="13" y="227"/>
                </a:cubicBezTo>
                <a:cubicBezTo>
                  <a:pt x="13" y="226"/>
                  <a:pt x="12" y="224"/>
                  <a:pt x="13" y="224"/>
                </a:cubicBezTo>
                <a:cubicBezTo>
                  <a:pt x="16" y="222"/>
                  <a:pt x="20" y="224"/>
                  <a:pt x="23" y="223"/>
                </a:cubicBezTo>
                <a:cubicBezTo>
                  <a:pt x="24" y="222"/>
                  <a:pt x="22" y="219"/>
                  <a:pt x="23" y="219"/>
                </a:cubicBezTo>
                <a:cubicBezTo>
                  <a:pt x="27" y="221"/>
                  <a:pt x="29" y="224"/>
                  <a:pt x="33" y="224"/>
                </a:cubicBezTo>
                <a:cubicBezTo>
                  <a:pt x="37" y="225"/>
                  <a:pt x="52" y="220"/>
                  <a:pt x="54" y="216"/>
                </a:cubicBezTo>
                <a:cubicBezTo>
                  <a:pt x="55" y="212"/>
                  <a:pt x="43" y="211"/>
                  <a:pt x="48" y="208"/>
                </a:cubicBezTo>
                <a:cubicBezTo>
                  <a:pt x="57" y="202"/>
                  <a:pt x="68" y="200"/>
                  <a:pt x="66" y="185"/>
                </a:cubicBezTo>
                <a:cubicBezTo>
                  <a:pt x="65" y="178"/>
                  <a:pt x="44" y="181"/>
                  <a:pt x="49" y="172"/>
                </a:cubicBezTo>
                <a:cubicBezTo>
                  <a:pt x="50" y="171"/>
                  <a:pt x="53" y="172"/>
                  <a:pt x="53" y="171"/>
                </a:cubicBezTo>
                <a:cubicBezTo>
                  <a:pt x="53" y="170"/>
                  <a:pt x="50" y="168"/>
                  <a:pt x="51" y="166"/>
                </a:cubicBezTo>
                <a:cubicBezTo>
                  <a:pt x="51" y="165"/>
                  <a:pt x="53" y="165"/>
                  <a:pt x="54" y="165"/>
                </a:cubicBezTo>
                <a:cubicBezTo>
                  <a:pt x="58" y="165"/>
                  <a:pt x="61" y="167"/>
                  <a:pt x="65" y="167"/>
                </a:cubicBezTo>
                <a:cubicBezTo>
                  <a:pt x="70" y="167"/>
                  <a:pt x="66" y="158"/>
                  <a:pt x="67" y="153"/>
                </a:cubicBezTo>
                <a:cubicBezTo>
                  <a:pt x="68" y="149"/>
                  <a:pt x="78" y="131"/>
                  <a:pt x="77" y="122"/>
                </a:cubicBezTo>
                <a:cubicBezTo>
                  <a:pt x="79" y="121"/>
                  <a:pt x="80" y="120"/>
                  <a:pt x="82" y="118"/>
                </a:cubicBezTo>
                <a:cubicBezTo>
                  <a:pt x="84" y="115"/>
                  <a:pt x="79" y="116"/>
                  <a:pt x="74" y="116"/>
                </a:cubicBezTo>
                <a:cubicBezTo>
                  <a:pt x="73" y="115"/>
                  <a:pt x="71" y="116"/>
                  <a:pt x="70" y="116"/>
                </a:cubicBezTo>
                <a:cubicBezTo>
                  <a:pt x="69" y="116"/>
                  <a:pt x="68" y="115"/>
                  <a:pt x="68" y="115"/>
                </a:cubicBezTo>
                <a:cubicBezTo>
                  <a:pt x="63" y="109"/>
                  <a:pt x="76" y="92"/>
                  <a:pt x="80" y="89"/>
                </a:cubicBezTo>
                <a:cubicBezTo>
                  <a:pt x="83" y="88"/>
                  <a:pt x="86" y="91"/>
                  <a:pt x="89" y="91"/>
                </a:cubicBezTo>
                <a:cubicBezTo>
                  <a:pt x="132" y="89"/>
                  <a:pt x="45" y="86"/>
                  <a:pt x="110" y="88"/>
                </a:cubicBezTo>
                <a:cubicBezTo>
                  <a:pt x="110" y="88"/>
                  <a:pt x="112" y="88"/>
                  <a:pt x="113" y="89"/>
                </a:cubicBezTo>
                <a:cubicBezTo>
                  <a:pt x="116" y="95"/>
                  <a:pt x="118" y="121"/>
                  <a:pt x="132" y="115"/>
                </a:cubicBezTo>
                <a:cubicBezTo>
                  <a:pt x="137" y="114"/>
                  <a:pt x="128" y="75"/>
                  <a:pt x="141" y="75"/>
                </a:cubicBezTo>
                <a:cubicBezTo>
                  <a:pt x="142" y="75"/>
                  <a:pt x="142" y="78"/>
                  <a:pt x="144" y="79"/>
                </a:cubicBezTo>
                <a:cubicBezTo>
                  <a:pt x="145" y="80"/>
                  <a:pt x="148" y="80"/>
                  <a:pt x="150" y="80"/>
                </a:cubicBezTo>
                <a:cubicBezTo>
                  <a:pt x="156" y="81"/>
                  <a:pt x="162" y="75"/>
                  <a:pt x="167" y="77"/>
                </a:cubicBezTo>
                <a:cubicBezTo>
                  <a:pt x="171" y="79"/>
                  <a:pt x="171" y="85"/>
                  <a:pt x="174" y="88"/>
                </a:cubicBezTo>
                <a:cubicBezTo>
                  <a:pt x="176" y="93"/>
                  <a:pt x="192" y="122"/>
                  <a:pt x="192" y="102"/>
                </a:cubicBezTo>
                <a:cubicBezTo>
                  <a:pt x="192" y="98"/>
                  <a:pt x="183" y="99"/>
                  <a:pt x="180" y="96"/>
                </a:cubicBezTo>
                <a:cubicBezTo>
                  <a:pt x="174" y="91"/>
                  <a:pt x="175" y="78"/>
                  <a:pt x="165" y="76"/>
                </a:cubicBezTo>
                <a:cubicBezTo>
                  <a:pt x="163" y="76"/>
                  <a:pt x="150" y="79"/>
                  <a:pt x="151" y="71"/>
                </a:cubicBezTo>
                <a:cubicBezTo>
                  <a:pt x="152" y="66"/>
                  <a:pt x="159" y="50"/>
                  <a:pt x="154" y="44"/>
                </a:cubicBezTo>
                <a:cubicBezTo>
                  <a:pt x="153" y="42"/>
                  <a:pt x="140" y="49"/>
                  <a:pt x="139" y="42"/>
                </a:cubicBezTo>
                <a:cubicBezTo>
                  <a:pt x="138" y="41"/>
                  <a:pt x="142" y="42"/>
                  <a:pt x="142" y="41"/>
                </a:cubicBezTo>
                <a:cubicBezTo>
                  <a:pt x="144" y="40"/>
                  <a:pt x="139" y="38"/>
                  <a:pt x="140" y="38"/>
                </a:cubicBezTo>
                <a:cubicBezTo>
                  <a:pt x="145" y="36"/>
                  <a:pt x="155" y="42"/>
                  <a:pt x="157" y="30"/>
                </a:cubicBezTo>
                <a:cubicBezTo>
                  <a:pt x="157" y="29"/>
                  <a:pt x="144" y="15"/>
                  <a:pt x="142" y="13"/>
                </a:cubicBezTo>
                <a:cubicBezTo>
                  <a:pt x="141" y="9"/>
                  <a:pt x="140" y="4"/>
                  <a:pt x="140" y="0"/>
                </a:cubicBezTo>
                <a:cubicBezTo>
                  <a:pt x="144" y="1"/>
                  <a:pt x="151" y="0"/>
                  <a:pt x="153" y="0"/>
                </a:cubicBezTo>
                <a:cubicBezTo>
                  <a:pt x="160" y="2"/>
                  <a:pt x="167" y="6"/>
                  <a:pt x="175" y="7"/>
                </a:cubicBezTo>
                <a:cubicBezTo>
                  <a:pt x="174" y="8"/>
                  <a:pt x="174" y="9"/>
                  <a:pt x="175" y="8"/>
                </a:cubicBezTo>
                <a:cubicBezTo>
                  <a:pt x="178" y="7"/>
                  <a:pt x="179" y="4"/>
                  <a:pt x="181" y="3"/>
                </a:cubicBezTo>
                <a:cubicBezTo>
                  <a:pt x="182" y="3"/>
                  <a:pt x="180" y="6"/>
                  <a:pt x="181" y="7"/>
                </a:cubicBezTo>
                <a:cubicBezTo>
                  <a:pt x="183" y="8"/>
                  <a:pt x="185" y="8"/>
                  <a:pt x="187" y="8"/>
                </a:cubicBezTo>
                <a:cubicBezTo>
                  <a:pt x="191" y="9"/>
                  <a:pt x="195" y="9"/>
                  <a:pt x="197" y="11"/>
                </a:cubicBezTo>
                <a:cubicBezTo>
                  <a:pt x="199" y="12"/>
                  <a:pt x="200" y="14"/>
                  <a:pt x="200" y="16"/>
                </a:cubicBezTo>
                <a:cubicBezTo>
                  <a:pt x="200" y="16"/>
                  <a:pt x="199" y="16"/>
                  <a:pt x="199" y="16"/>
                </a:cubicBezTo>
                <a:cubicBezTo>
                  <a:pt x="197" y="16"/>
                  <a:pt x="195" y="17"/>
                  <a:pt x="196" y="18"/>
                </a:cubicBezTo>
                <a:cubicBezTo>
                  <a:pt x="197" y="19"/>
                  <a:pt x="200" y="17"/>
                  <a:pt x="200" y="18"/>
                </a:cubicBezTo>
                <a:cubicBezTo>
                  <a:pt x="202" y="21"/>
                  <a:pt x="201" y="24"/>
                  <a:pt x="200" y="27"/>
                </a:cubicBezTo>
                <a:cubicBezTo>
                  <a:pt x="199" y="30"/>
                  <a:pt x="191" y="32"/>
                  <a:pt x="193" y="34"/>
                </a:cubicBezTo>
                <a:cubicBezTo>
                  <a:pt x="196" y="38"/>
                  <a:pt x="207" y="28"/>
                  <a:pt x="208" y="33"/>
                </a:cubicBezTo>
                <a:cubicBezTo>
                  <a:pt x="208" y="37"/>
                  <a:pt x="202" y="43"/>
                  <a:pt x="205" y="44"/>
                </a:cubicBezTo>
                <a:cubicBezTo>
                  <a:pt x="209" y="46"/>
                  <a:pt x="209" y="36"/>
                  <a:pt x="213" y="36"/>
                </a:cubicBezTo>
                <a:cubicBezTo>
                  <a:pt x="217" y="35"/>
                  <a:pt x="230" y="46"/>
                  <a:pt x="232" y="45"/>
                </a:cubicBezTo>
                <a:cubicBezTo>
                  <a:pt x="233" y="45"/>
                  <a:pt x="244" y="32"/>
                  <a:pt x="248" y="39"/>
                </a:cubicBezTo>
                <a:cubicBezTo>
                  <a:pt x="256" y="54"/>
                  <a:pt x="217" y="69"/>
                  <a:pt x="238" y="71"/>
                </a:cubicBezTo>
                <a:cubicBezTo>
                  <a:pt x="243" y="72"/>
                  <a:pt x="246" y="66"/>
                  <a:pt x="251" y="66"/>
                </a:cubicBezTo>
                <a:cubicBezTo>
                  <a:pt x="256" y="67"/>
                  <a:pt x="250" y="83"/>
                  <a:pt x="262" y="75"/>
                </a:cubicBezTo>
                <a:cubicBezTo>
                  <a:pt x="265" y="73"/>
                  <a:pt x="267" y="59"/>
                  <a:pt x="272" y="56"/>
                </a:cubicBezTo>
                <a:cubicBezTo>
                  <a:pt x="279" y="52"/>
                  <a:pt x="287" y="50"/>
                  <a:pt x="291" y="58"/>
                </a:cubicBezTo>
                <a:cubicBezTo>
                  <a:pt x="290" y="56"/>
                  <a:pt x="290" y="54"/>
                  <a:pt x="290" y="53"/>
                </a:cubicBezTo>
                <a:cubicBezTo>
                  <a:pt x="294" y="49"/>
                  <a:pt x="298" y="47"/>
                  <a:pt x="301" y="44"/>
                </a:cubicBezTo>
                <a:cubicBezTo>
                  <a:pt x="304" y="40"/>
                  <a:pt x="305" y="34"/>
                  <a:pt x="308" y="30"/>
                </a:cubicBezTo>
                <a:cubicBezTo>
                  <a:pt x="309" y="29"/>
                  <a:pt x="317" y="32"/>
                  <a:pt x="324" y="34"/>
                </a:cubicBezTo>
                <a:cubicBezTo>
                  <a:pt x="326" y="33"/>
                  <a:pt x="329" y="33"/>
                  <a:pt x="330" y="33"/>
                </a:cubicBezTo>
                <a:cubicBezTo>
                  <a:pt x="334" y="33"/>
                  <a:pt x="332" y="41"/>
                  <a:pt x="334" y="44"/>
                </a:cubicBezTo>
                <a:cubicBezTo>
                  <a:pt x="336" y="46"/>
                  <a:pt x="340" y="45"/>
                  <a:pt x="342" y="47"/>
                </a:cubicBezTo>
                <a:cubicBezTo>
                  <a:pt x="345" y="50"/>
                  <a:pt x="347" y="58"/>
                  <a:pt x="352" y="58"/>
                </a:cubicBezTo>
                <a:cubicBezTo>
                  <a:pt x="356" y="58"/>
                  <a:pt x="360" y="55"/>
                  <a:pt x="365" y="56"/>
                </a:cubicBezTo>
                <a:cubicBezTo>
                  <a:pt x="367" y="56"/>
                  <a:pt x="363" y="59"/>
                  <a:pt x="363" y="61"/>
                </a:cubicBezTo>
                <a:cubicBezTo>
                  <a:pt x="363" y="66"/>
                  <a:pt x="365" y="70"/>
                  <a:pt x="367" y="75"/>
                </a:cubicBezTo>
                <a:cubicBezTo>
                  <a:pt x="368" y="79"/>
                  <a:pt x="374" y="81"/>
                  <a:pt x="378" y="82"/>
                </a:cubicBezTo>
                <a:cubicBezTo>
                  <a:pt x="382" y="84"/>
                  <a:pt x="384" y="84"/>
                  <a:pt x="386" y="84"/>
                </a:cubicBezTo>
                <a:close/>
                <a:moveTo>
                  <a:pt x="334" y="40"/>
                </a:moveTo>
                <a:cubicBezTo>
                  <a:pt x="335" y="35"/>
                  <a:pt x="333" y="29"/>
                  <a:pt x="335" y="24"/>
                </a:cubicBezTo>
                <a:cubicBezTo>
                  <a:pt x="337" y="19"/>
                  <a:pt x="354" y="33"/>
                  <a:pt x="350" y="28"/>
                </a:cubicBezTo>
                <a:cubicBezTo>
                  <a:pt x="348" y="25"/>
                  <a:pt x="341" y="26"/>
                  <a:pt x="339" y="23"/>
                </a:cubicBezTo>
                <a:cubicBezTo>
                  <a:pt x="338" y="19"/>
                  <a:pt x="343" y="16"/>
                  <a:pt x="346" y="13"/>
                </a:cubicBezTo>
                <a:cubicBezTo>
                  <a:pt x="348" y="12"/>
                  <a:pt x="344" y="20"/>
                  <a:pt x="346" y="21"/>
                </a:cubicBezTo>
                <a:cubicBezTo>
                  <a:pt x="350" y="22"/>
                  <a:pt x="354" y="20"/>
                  <a:pt x="357" y="21"/>
                </a:cubicBezTo>
                <a:cubicBezTo>
                  <a:pt x="361" y="23"/>
                  <a:pt x="353" y="27"/>
                  <a:pt x="354" y="30"/>
                </a:cubicBezTo>
                <a:cubicBezTo>
                  <a:pt x="355" y="34"/>
                  <a:pt x="360" y="35"/>
                  <a:pt x="362" y="39"/>
                </a:cubicBezTo>
                <a:cubicBezTo>
                  <a:pt x="363" y="40"/>
                  <a:pt x="356" y="46"/>
                  <a:pt x="347" y="48"/>
                </a:cubicBezTo>
                <a:cubicBezTo>
                  <a:pt x="342" y="50"/>
                  <a:pt x="338" y="43"/>
                  <a:pt x="334" y="40"/>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ukraine&quot;,&quot;Name&quot;:&quot;Ukraine&quot;,&quot;Value&quot;:1.0,&quot;Formula&quot;:&quot;&quot;,&quot;Text&quot;:&quot;&quot;,&quot;OfficeApplication&quot;:1,&quot;HasValue&quot;:true}" id="121" name="Google Shape;121;p2"/>
          <p:cNvSpPr/>
          <p:nvPr/>
        </p:nvSpPr>
        <p:spPr>
          <a:xfrm>
            <a:off x="7263077" y="4052044"/>
            <a:ext cx="764629" cy="591447"/>
          </a:xfrm>
          <a:custGeom>
            <a:rect b="b" l="l" r="r" t="t"/>
            <a:pathLst>
              <a:path extrusionOk="0" h="586" w="849">
                <a:moveTo>
                  <a:pt x="797" y="293"/>
                </a:moveTo>
                <a:cubicBezTo>
                  <a:pt x="797" y="293"/>
                  <a:pt x="797" y="293"/>
                  <a:pt x="797" y="293"/>
                </a:cubicBezTo>
                <a:cubicBezTo>
                  <a:pt x="792" y="288"/>
                  <a:pt x="795" y="286"/>
                  <a:pt x="796" y="281"/>
                </a:cubicBezTo>
                <a:cubicBezTo>
                  <a:pt x="798" y="275"/>
                  <a:pt x="790" y="283"/>
                  <a:pt x="790" y="279"/>
                </a:cubicBezTo>
                <a:cubicBezTo>
                  <a:pt x="790" y="275"/>
                  <a:pt x="787" y="262"/>
                  <a:pt x="788" y="258"/>
                </a:cubicBezTo>
                <a:cubicBezTo>
                  <a:pt x="789" y="258"/>
                  <a:pt x="805" y="243"/>
                  <a:pt x="805" y="243"/>
                </a:cubicBezTo>
                <a:cubicBezTo>
                  <a:pt x="807" y="241"/>
                  <a:pt x="804" y="238"/>
                  <a:pt x="804" y="236"/>
                </a:cubicBezTo>
                <a:cubicBezTo>
                  <a:pt x="803" y="233"/>
                  <a:pt x="803" y="231"/>
                  <a:pt x="804" y="228"/>
                </a:cubicBezTo>
                <a:cubicBezTo>
                  <a:pt x="813" y="218"/>
                  <a:pt x="839" y="223"/>
                  <a:pt x="847" y="211"/>
                </a:cubicBezTo>
                <a:cubicBezTo>
                  <a:pt x="849" y="208"/>
                  <a:pt x="846" y="205"/>
                  <a:pt x="845" y="202"/>
                </a:cubicBezTo>
                <a:cubicBezTo>
                  <a:pt x="844" y="201"/>
                  <a:pt x="842" y="201"/>
                  <a:pt x="842" y="199"/>
                </a:cubicBezTo>
                <a:cubicBezTo>
                  <a:pt x="842" y="198"/>
                  <a:pt x="846" y="198"/>
                  <a:pt x="846" y="197"/>
                </a:cubicBezTo>
                <a:cubicBezTo>
                  <a:pt x="846" y="195"/>
                  <a:pt x="843" y="194"/>
                  <a:pt x="843" y="192"/>
                </a:cubicBezTo>
                <a:cubicBezTo>
                  <a:pt x="842" y="189"/>
                  <a:pt x="843" y="186"/>
                  <a:pt x="843" y="182"/>
                </a:cubicBezTo>
                <a:cubicBezTo>
                  <a:pt x="843" y="181"/>
                  <a:pt x="845" y="180"/>
                  <a:pt x="845" y="179"/>
                </a:cubicBezTo>
                <a:cubicBezTo>
                  <a:pt x="847" y="172"/>
                  <a:pt x="837" y="178"/>
                  <a:pt x="837" y="178"/>
                </a:cubicBezTo>
                <a:cubicBezTo>
                  <a:pt x="835" y="177"/>
                  <a:pt x="839" y="174"/>
                  <a:pt x="838" y="172"/>
                </a:cubicBezTo>
                <a:cubicBezTo>
                  <a:pt x="836" y="168"/>
                  <a:pt x="833" y="164"/>
                  <a:pt x="830" y="161"/>
                </a:cubicBezTo>
                <a:cubicBezTo>
                  <a:pt x="826" y="157"/>
                  <a:pt x="820" y="167"/>
                  <a:pt x="819" y="160"/>
                </a:cubicBezTo>
                <a:cubicBezTo>
                  <a:pt x="816" y="142"/>
                  <a:pt x="818" y="147"/>
                  <a:pt x="828" y="143"/>
                </a:cubicBezTo>
                <a:cubicBezTo>
                  <a:pt x="829" y="142"/>
                  <a:pt x="833" y="133"/>
                  <a:pt x="830" y="134"/>
                </a:cubicBezTo>
                <a:cubicBezTo>
                  <a:pt x="822" y="135"/>
                  <a:pt x="818" y="141"/>
                  <a:pt x="811" y="135"/>
                </a:cubicBezTo>
                <a:cubicBezTo>
                  <a:pt x="804" y="129"/>
                  <a:pt x="817" y="128"/>
                  <a:pt x="818" y="125"/>
                </a:cubicBezTo>
                <a:cubicBezTo>
                  <a:pt x="820" y="123"/>
                  <a:pt x="818" y="120"/>
                  <a:pt x="818" y="118"/>
                </a:cubicBezTo>
                <a:cubicBezTo>
                  <a:pt x="820" y="111"/>
                  <a:pt x="827" y="107"/>
                  <a:pt x="820" y="100"/>
                </a:cubicBezTo>
                <a:cubicBezTo>
                  <a:pt x="818" y="97"/>
                  <a:pt x="814" y="96"/>
                  <a:pt x="812" y="94"/>
                </a:cubicBezTo>
                <a:cubicBezTo>
                  <a:pt x="809" y="91"/>
                  <a:pt x="816" y="83"/>
                  <a:pt x="811" y="83"/>
                </a:cubicBezTo>
                <a:cubicBezTo>
                  <a:pt x="800" y="82"/>
                  <a:pt x="807" y="91"/>
                  <a:pt x="799" y="93"/>
                </a:cubicBezTo>
                <a:cubicBezTo>
                  <a:pt x="770" y="98"/>
                  <a:pt x="806" y="89"/>
                  <a:pt x="783" y="85"/>
                </a:cubicBezTo>
                <a:cubicBezTo>
                  <a:pt x="775" y="84"/>
                  <a:pt x="775" y="92"/>
                  <a:pt x="769" y="88"/>
                </a:cubicBezTo>
                <a:cubicBezTo>
                  <a:pt x="766" y="87"/>
                  <a:pt x="765" y="85"/>
                  <a:pt x="763" y="83"/>
                </a:cubicBezTo>
                <a:cubicBezTo>
                  <a:pt x="758" y="79"/>
                  <a:pt x="760" y="92"/>
                  <a:pt x="754" y="92"/>
                </a:cubicBezTo>
                <a:cubicBezTo>
                  <a:pt x="750" y="92"/>
                  <a:pt x="746" y="91"/>
                  <a:pt x="742" y="90"/>
                </a:cubicBezTo>
                <a:cubicBezTo>
                  <a:pt x="740" y="88"/>
                  <a:pt x="739" y="85"/>
                  <a:pt x="737" y="85"/>
                </a:cubicBezTo>
                <a:cubicBezTo>
                  <a:pt x="734" y="85"/>
                  <a:pt x="733" y="91"/>
                  <a:pt x="730" y="91"/>
                </a:cubicBezTo>
                <a:cubicBezTo>
                  <a:pt x="726" y="91"/>
                  <a:pt x="723" y="87"/>
                  <a:pt x="718" y="86"/>
                </a:cubicBezTo>
                <a:cubicBezTo>
                  <a:pt x="704" y="84"/>
                  <a:pt x="726" y="106"/>
                  <a:pt x="710" y="103"/>
                </a:cubicBezTo>
                <a:cubicBezTo>
                  <a:pt x="706" y="103"/>
                  <a:pt x="705" y="98"/>
                  <a:pt x="702" y="96"/>
                </a:cubicBezTo>
                <a:cubicBezTo>
                  <a:pt x="700" y="95"/>
                  <a:pt x="696" y="96"/>
                  <a:pt x="693" y="95"/>
                </a:cubicBezTo>
                <a:cubicBezTo>
                  <a:pt x="685" y="92"/>
                  <a:pt x="679" y="82"/>
                  <a:pt x="671" y="76"/>
                </a:cubicBezTo>
                <a:cubicBezTo>
                  <a:pt x="669" y="74"/>
                  <a:pt x="648" y="96"/>
                  <a:pt x="641" y="106"/>
                </a:cubicBezTo>
                <a:cubicBezTo>
                  <a:pt x="639" y="109"/>
                  <a:pt x="633" y="103"/>
                  <a:pt x="629" y="103"/>
                </a:cubicBezTo>
                <a:cubicBezTo>
                  <a:pt x="627" y="103"/>
                  <a:pt x="627" y="106"/>
                  <a:pt x="625" y="107"/>
                </a:cubicBezTo>
                <a:cubicBezTo>
                  <a:pt x="622" y="109"/>
                  <a:pt x="620" y="102"/>
                  <a:pt x="616" y="101"/>
                </a:cubicBezTo>
                <a:cubicBezTo>
                  <a:pt x="603" y="98"/>
                  <a:pt x="600" y="117"/>
                  <a:pt x="590" y="112"/>
                </a:cubicBezTo>
                <a:cubicBezTo>
                  <a:pt x="586" y="111"/>
                  <a:pt x="583" y="108"/>
                  <a:pt x="580" y="105"/>
                </a:cubicBezTo>
                <a:cubicBezTo>
                  <a:pt x="578" y="103"/>
                  <a:pt x="576" y="100"/>
                  <a:pt x="575" y="97"/>
                </a:cubicBezTo>
                <a:cubicBezTo>
                  <a:pt x="575" y="95"/>
                  <a:pt x="579" y="95"/>
                  <a:pt x="578" y="93"/>
                </a:cubicBezTo>
                <a:cubicBezTo>
                  <a:pt x="578" y="91"/>
                  <a:pt x="563" y="78"/>
                  <a:pt x="563" y="76"/>
                </a:cubicBezTo>
                <a:cubicBezTo>
                  <a:pt x="562" y="74"/>
                  <a:pt x="566" y="72"/>
                  <a:pt x="564" y="70"/>
                </a:cubicBezTo>
                <a:cubicBezTo>
                  <a:pt x="564" y="70"/>
                  <a:pt x="563" y="70"/>
                  <a:pt x="562" y="70"/>
                </a:cubicBezTo>
                <a:cubicBezTo>
                  <a:pt x="560" y="70"/>
                  <a:pt x="558" y="72"/>
                  <a:pt x="556" y="72"/>
                </a:cubicBezTo>
                <a:cubicBezTo>
                  <a:pt x="552" y="73"/>
                  <a:pt x="551" y="66"/>
                  <a:pt x="549" y="63"/>
                </a:cubicBezTo>
                <a:cubicBezTo>
                  <a:pt x="549" y="62"/>
                  <a:pt x="547" y="62"/>
                  <a:pt x="546" y="62"/>
                </a:cubicBezTo>
                <a:cubicBezTo>
                  <a:pt x="544" y="64"/>
                  <a:pt x="532" y="71"/>
                  <a:pt x="530" y="71"/>
                </a:cubicBezTo>
                <a:cubicBezTo>
                  <a:pt x="529" y="72"/>
                  <a:pt x="529" y="68"/>
                  <a:pt x="527" y="68"/>
                </a:cubicBezTo>
                <a:cubicBezTo>
                  <a:pt x="523" y="68"/>
                  <a:pt x="519" y="69"/>
                  <a:pt x="516" y="70"/>
                </a:cubicBezTo>
                <a:cubicBezTo>
                  <a:pt x="515" y="70"/>
                  <a:pt x="511" y="78"/>
                  <a:pt x="508" y="73"/>
                </a:cubicBezTo>
                <a:cubicBezTo>
                  <a:pt x="508" y="72"/>
                  <a:pt x="510" y="70"/>
                  <a:pt x="510" y="69"/>
                </a:cubicBezTo>
                <a:cubicBezTo>
                  <a:pt x="511" y="68"/>
                  <a:pt x="511" y="65"/>
                  <a:pt x="510" y="64"/>
                </a:cubicBezTo>
                <a:cubicBezTo>
                  <a:pt x="508" y="62"/>
                  <a:pt x="506" y="64"/>
                  <a:pt x="504" y="62"/>
                </a:cubicBezTo>
                <a:cubicBezTo>
                  <a:pt x="501" y="60"/>
                  <a:pt x="504" y="55"/>
                  <a:pt x="502" y="52"/>
                </a:cubicBezTo>
                <a:cubicBezTo>
                  <a:pt x="500" y="49"/>
                  <a:pt x="492" y="48"/>
                  <a:pt x="494" y="44"/>
                </a:cubicBezTo>
                <a:cubicBezTo>
                  <a:pt x="496" y="42"/>
                  <a:pt x="509" y="39"/>
                  <a:pt x="506" y="34"/>
                </a:cubicBezTo>
                <a:cubicBezTo>
                  <a:pt x="501" y="27"/>
                  <a:pt x="490" y="27"/>
                  <a:pt x="487" y="25"/>
                </a:cubicBezTo>
                <a:cubicBezTo>
                  <a:pt x="485" y="23"/>
                  <a:pt x="483" y="21"/>
                  <a:pt x="482" y="18"/>
                </a:cubicBezTo>
                <a:cubicBezTo>
                  <a:pt x="481" y="16"/>
                  <a:pt x="483" y="13"/>
                  <a:pt x="482" y="12"/>
                </a:cubicBezTo>
                <a:cubicBezTo>
                  <a:pt x="480" y="10"/>
                  <a:pt x="476" y="10"/>
                  <a:pt x="474" y="8"/>
                </a:cubicBezTo>
                <a:cubicBezTo>
                  <a:pt x="470" y="6"/>
                  <a:pt x="469" y="1"/>
                  <a:pt x="465" y="1"/>
                </a:cubicBezTo>
                <a:cubicBezTo>
                  <a:pt x="460" y="0"/>
                  <a:pt x="459" y="10"/>
                  <a:pt x="454" y="10"/>
                </a:cubicBezTo>
                <a:cubicBezTo>
                  <a:pt x="452" y="10"/>
                  <a:pt x="452" y="6"/>
                  <a:pt x="451" y="6"/>
                </a:cubicBezTo>
                <a:cubicBezTo>
                  <a:pt x="429" y="4"/>
                  <a:pt x="442" y="17"/>
                  <a:pt x="429" y="22"/>
                </a:cubicBezTo>
                <a:cubicBezTo>
                  <a:pt x="429" y="22"/>
                  <a:pt x="405" y="24"/>
                  <a:pt x="404" y="24"/>
                </a:cubicBezTo>
                <a:cubicBezTo>
                  <a:pt x="403" y="24"/>
                  <a:pt x="407" y="41"/>
                  <a:pt x="402" y="46"/>
                </a:cubicBezTo>
                <a:cubicBezTo>
                  <a:pt x="399" y="49"/>
                  <a:pt x="395" y="52"/>
                  <a:pt x="390" y="52"/>
                </a:cubicBezTo>
                <a:cubicBezTo>
                  <a:pt x="388" y="52"/>
                  <a:pt x="389" y="49"/>
                  <a:pt x="387" y="48"/>
                </a:cubicBezTo>
                <a:cubicBezTo>
                  <a:pt x="386" y="47"/>
                  <a:pt x="384" y="50"/>
                  <a:pt x="383" y="49"/>
                </a:cubicBezTo>
                <a:cubicBezTo>
                  <a:pt x="377" y="51"/>
                  <a:pt x="370" y="51"/>
                  <a:pt x="365" y="54"/>
                </a:cubicBezTo>
                <a:cubicBezTo>
                  <a:pt x="362" y="55"/>
                  <a:pt x="364" y="59"/>
                  <a:pt x="361" y="60"/>
                </a:cubicBezTo>
                <a:cubicBezTo>
                  <a:pt x="358" y="62"/>
                  <a:pt x="353" y="60"/>
                  <a:pt x="349" y="61"/>
                </a:cubicBezTo>
                <a:cubicBezTo>
                  <a:pt x="347" y="62"/>
                  <a:pt x="343" y="68"/>
                  <a:pt x="340" y="83"/>
                </a:cubicBezTo>
                <a:cubicBezTo>
                  <a:pt x="340" y="87"/>
                  <a:pt x="339" y="98"/>
                  <a:pt x="339" y="103"/>
                </a:cubicBezTo>
                <a:cubicBezTo>
                  <a:pt x="339" y="109"/>
                  <a:pt x="361" y="124"/>
                  <a:pt x="347" y="127"/>
                </a:cubicBezTo>
                <a:cubicBezTo>
                  <a:pt x="332" y="130"/>
                  <a:pt x="339" y="116"/>
                  <a:pt x="326" y="115"/>
                </a:cubicBezTo>
                <a:cubicBezTo>
                  <a:pt x="300" y="113"/>
                  <a:pt x="331" y="120"/>
                  <a:pt x="313" y="123"/>
                </a:cubicBezTo>
                <a:cubicBezTo>
                  <a:pt x="310" y="124"/>
                  <a:pt x="307" y="120"/>
                  <a:pt x="304" y="120"/>
                </a:cubicBezTo>
                <a:cubicBezTo>
                  <a:pt x="295" y="122"/>
                  <a:pt x="300" y="132"/>
                  <a:pt x="292" y="134"/>
                </a:cubicBezTo>
                <a:cubicBezTo>
                  <a:pt x="287" y="135"/>
                  <a:pt x="283" y="120"/>
                  <a:pt x="278" y="117"/>
                </a:cubicBezTo>
                <a:cubicBezTo>
                  <a:pt x="274" y="115"/>
                  <a:pt x="268" y="123"/>
                  <a:pt x="265" y="128"/>
                </a:cubicBezTo>
                <a:cubicBezTo>
                  <a:pt x="263" y="130"/>
                  <a:pt x="267" y="139"/>
                  <a:pt x="264" y="138"/>
                </a:cubicBezTo>
                <a:cubicBezTo>
                  <a:pt x="252" y="135"/>
                  <a:pt x="270" y="139"/>
                  <a:pt x="255" y="129"/>
                </a:cubicBezTo>
                <a:cubicBezTo>
                  <a:pt x="247" y="123"/>
                  <a:pt x="250" y="134"/>
                  <a:pt x="245" y="134"/>
                </a:cubicBezTo>
                <a:cubicBezTo>
                  <a:pt x="231" y="134"/>
                  <a:pt x="243" y="129"/>
                  <a:pt x="238" y="126"/>
                </a:cubicBezTo>
                <a:cubicBezTo>
                  <a:pt x="235" y="124"/>
                  <a:pt x="235" y="133"/>
                  <a:pt x="232" y="135"/>
                </a:cubicBezTo>
                <a:cubicBezTo>
                  <a:pt x="229" y="139"/>
                  <a:pt x="224" y="134"/>
                  <a:pt x="221" y="134"/>
                </a:cubicBezTo>
                <a:cubicBezTo>
                  <a:pt x="218" y="134"/>
                  <a:pt x="221" y="145"/>
                  <a:pt x="218" y="146"/>
                </a:cubicBezTo>
                <a:cubicBezTo>
                  <a:pt x="218" y="147"/>
                  <a:pt x="216" y="146"/>
                  <a:pt x="215" y="145"/>
                </a:cubicBezTo>
                <a:cubicBezTo>
                  <a:pt x="207" y="141"/>
                  <a:pt x="228" y="131"/>
                  <a:pt x="205" y="137"/>
                </a:cubicBezTo>
                <a:cubicBezTo>
                  <a:pt x="198" y="139"/>
                  <a:pt x="209" y="148"/>
                  <a:pt x="194" y="142"/>
                </a:cubicBezTo>
                <a:cubicBezTo>
                  <a:pt x="193" y="142"/>
                  <a:pt x="196" y="138"/>
                  <a:pt x="195" y="137"/>
                </a:cubicBezTo>
                <a:cubicBezTo>
                  <a:pt x="194" y="136"/>
                  <a:pt x="192" y="139"/>
                  <a:pt x="190" y="138"/>
                </a:cubicBezTo>
                <a:cubicBezTo>
                  <a:pt x="187" y="135"/>
                  <a:pt x="192" y="130"/>
                  <a:pt x="185" y="131"/>
                </a:cubicBezTo>
                <a:cubicBezTo>
                  <a:pt x="172" y="135"/>
                  <a:pt x="155" y="137"/>
                  <a:pt x="141" y="135"/>
                </a:cubicBezTo>
                <a:cubicBezTo>
                  <a:pt x="139" y="134"/>
                  <a:pt x="138" y="132"/>
                  <a:pt x="137" y="132"/>
                </a:cubicBezTo>
                <a:cubicBezTo>
                  <a:pt x="129" y="131"/>
                  <a:pt x="121" y="137"/>
                  <a:pt x="112" y="138"/>
                </a:cubicBezTo>
                <a:cubicBezTo>
                  <a:pt x="110" y="138"/>
                  <a:pt x="107" y="138"/>
                  <a:pt x="104" y="138"/>
                </a:cubicBezTo>
                <a:cubicBezTo>
                  <a:pt x="101" y="138"/>
                  <a:pt x="98" y="137"/>
                  <a:pt x="95" y="137"/>
                </a:cubicBezTo>
                <a:cubicBezTo>
                  <a:pt x="88" y="139"/>
                  <a:pt x="83" y="145"/>
                  <a:pt x="76" y="148"/>
                </a:cubicBezTo>
                <a:cubicBezTo>
                  <a:pt x="72" y="150"/>
                  <a:pt x="66" y="148"/>
                  <a:pt x="61" y="151"/>
                </a:cubicBezTo>
                <a:cubicBezTo>
                  <a:pt x="59" y="152"/>
                  <a:pt x="51" y="179"/>
                  <a:pt x="46" y="177"/>
                </a:cubicBezTo>
                <a:cubicBezTo>
                  <a:pt x="44" y="177"/>
                  <a:pt x="44" y="174"/>
                  <a:pt x="43" y="174"/>
                </a:cubicBezTo>
                <a:cubicBezTo>
                  <a:pt x="39" y="173"/>
                  <a:pt x="35" y="173"/>
                  <a:pt x="33" y="174"/>
                </a:cubicBezTo>
                <a:cubicBezTo>
                  <a:pt x="23" y="177"/>
                  <a:pt x="37" y="182"/>
                  <a:pt x="30" y="184"/>
                </a:cubicBezTo>
                <a:cubicBezTo>
                  <a:pt x="30" y="185"/>
                  <a:pt x="30" y="185"/>
                  <a:pt x="30" y="185"/>
                </a:cubicBezTo>
                <a:cubicBezTo>
                  <a:pt x="30" y="184"/>
                  <a:pt x="30" y="184"/>
                  <a:pt x="30" y="184"/>
                </a:cubicBezTo>
                <a:cubicBezTo>
                  <a:pt x="31" y="186"/>
                  <a:pt x="34" y="188"/>
                  <a:pt x="35" y="190"/>
                </a:cubicBezTo>
                <a:cubicBezTo>
                  <a:pt x="36" y="194"/>
                  <a:pt x="34" y="198"/>
                  <a:pt x="35" y="201"/>
                </a:cubicBezTo>
                <a:cubicBezTo>
                  <a:pt x="40" y="211"/>
                  <a:pt x="56" y="222"/>
                  <a:pt x="65" y="229"/>
                </a:cubicBezTo>
                <a:cubicBezTo>
                  <a:pt x="67" y="231"/>
                  <a:pt x="54" y="230"/>
                  <a:pt x="57" y="236"/>
                </a:cubicBezTo>
                <a:cubicBezTo>
                  <a:pt x="57" y="236"/>
                  <a:pt x="69" y="246"/>
                  <a:pt x="69" y="251"/>
                </a:cubicBezTo>
                <a:cubicBezTo>
                  <a:pt x="67" y="271"/>
                  <a:pt x="61" y="259"/>
                  <a:pt x="51" y="267"/>
                </a:cubicBezTo>
                <a:cubicBezTo>
                  <a:pt x="46" y="271"/>
                  <a:pt x="12" y="335"/>
                  <a:pt x="13" y="340"/>
                </a:cubicBezTo>
                <a:cubicBezTo>
                  <a:pt x="14" y="346"/>
                  <a:pt x="20" y="350"/>
                  <a:pt x="22" y="356"/>
                </a:cubicBezTo>
                <a:cubicBezTo>
                  <a:pt x="22" y="359"/>
                  <a:pt x="18" y="363"/>
                  <a:pt x="20" y="365"/>
                </a:cubicBezTo>
                <a:cubicBezTo>
                  <a:pt x="30" y="377"/>
                  <a:pt x="24" y="354"/>
                  <a:pt x="31" y="376"/>
                </a:cubicBezTo>
                <a:cubicBezTo>
                  <a:pt x="31" y="377"/>
                  <a:pt x="29" y="374"/>
                  <a:pt x="28" y="374"/>
                </a:cubicBezTo>
                <a:cubicBezTo>
                  <a:pt x="25" y="373"/>
                  <a:pt x="22" y="374"/>
                  <a:pt x="20" y="374"/>
                </a:cubicBezTo>
                <a:cubicBezTo>
                  <a:pt x="18" y="374"/>
                  <a:pt x="16" y="374"/>
                  <a:pt x="14" y="373"/>
                </a:cubicBezTo>
                <a:cubicBezTo>
                  <a:pt x="14" y="379"/>
                  <a:pt x="10" y="387"/>
                  <a:pt x="10" y="392"/>
                </a:cubicBezTo>
                <a:cubicBezTo>
                  <a:pt x="9" y="396"/>
                  <a:pt x="10" y="400"/>
                  <a:pt x="8" y="404"/>
                </a:cubicBezTo>
                <a:cubicBezTo>
                  <a:pt x="7" y="408"/>
                  <a:pt x="1" y="409"/>
                  <a:pt x="1" y="413"/>
                </a:cubicBezTo>
                <a:cubicBezTo>
                  <a:pt x="0" y="417"/>
                  <a:pt x="3" y="421"/>
                  <a:pt x="3" y="425"/>
                </a:cubicBezTo>
                <a:cubicBezTo>
                  <a:pt x="16" y="426"/>
                  <a:pt x="7" y="432"/>
                  <a:pt x="16" y="435"/>
                </a:cubicBezTo>
                <a:cubicBezTo>
                  <a:pt x="18" y="436"/>
                  <a:pt x="20" y="433"/>
                  <a:pt x="22" y="434"/>
                </a:cubicBezTo>
                <a:cubicBezTo>
                  <a:pt x="25" y="436"/>
                  <a:pt x="26" y="442"/>
                  <a:pt x="29" y="444"/>
                </a:cubicBezTo>
                <a:cubicBezTo>
                  <a:pt x="31" y="445"/>
                  <a:pt x="33" y="442"/>
                  <a:pt x="35" y="442"/>
                </a:cubicBezTo>
                <a:cubicBezTo>
                  <a:pt x="37" y="442"/>
                  <a:pt x="39" y="443"/>
                  <a:pt x="40" y="443"/>
                </a:cubicBezTo>
                <a:cubicBezTo>
                  <a:pt x="47" y="448"/>
                  <a:pt x="38" y="447"/>
                  <a:pt x="45" y="453"/>
                </a:cubicBezTo>
                <a:cubicBezTo>
                  <a:pt x="47" y="454"/>
                  <a:pt x="50" y="452"/>
                  <a:pt x="54" y="441"/>
                </a:cubicBezTo>
                <a:cubicBezTo>
                  <a:pt x="55" y="440"/>
                  <a:pt x="55" y="438"/>
                  <a:pt x="56" y="438"/>
                </a:cubicBezTo>
                <a:cubicBezTo>
                  <a:pt x="57" y="438"/>
                  <a:pt x="72" y="445"/>
                  <a:pt x="73" y="445"/>
                </a:cubicBezTo>
                <a:cubicBezTo>
                  <a:pt x="74" y="445"/>
                  <a:pt x="75" y="442"/>
                  <a:pt x="76" y="442"/>
                </a:cubicBezTo>
                <a:cubicBezTo>
                  <a:pt x="83" y="439"/>
                  <a:pt x="102" y="446"/>
                  <a:pt x="111" y="444"/>
                </a:cubicBezTo>
                <a:cubicBezTo>
                  <a:pt x="116" y="442"/>
                  <a:pt x="120" y="438"/>
                  <a:pt x="125" y="437"/>
                </a:cubicBezTo>
                <a:cubicBezTo>
                  <a:pt x="134" y="436"/>
                  <a:pt x="140" y="448"/>
                  <a:pt x="146" y="450"/>
                </a:cubicBezTo>
                <a:cubicBezTo>
                  <a:pt x="155" y="453"/>
                  <a:pt x="158" y="437"/>
                  <a:pt x="160" y="435"/>
                </a:cubicBezTo>
                <a:cubicBezTo>
                  <a:pt x="170" y="424"/>
                  <a:pt x="196" y="425"/>
                  <a:pt x="204" y="417"/>
                </a:cubicBezTo>
                <a:cubicBezTo>
                  <a:pt x="219" y="403"/>
                  <a:pt x="197" y="415"/>
                  <a:pt x="208" y="401"/>
                </a:cubicBezTo>
                <a:cubicBezTo>
                  <a:pt x="211" y="397"/>
                  <a:pt x="215" y="395"/>
                  <a:pt x="220" y="393"/>
                </a:cubicBezTo>
                <a:cubicBezTo>
                  <a:pt x="220" y="392"/>
                  <a:pt x="220" y="392"/>
                  <a:pt x="220" y="392"/>
                </a:cubicBezTo>
                <a:cubicBezTo>
                  <a:pt x="223" y="387"/>
                  <a:pt x="223" y="387"/>
                  <a:pt x="223" y="387"/>
                </a:cubicBezTo>
                <a:cubicBezTo>
                  <a:pt x="223" y="386"/>
                  <a:pt x="223" y="386"/>
                  <a:pt x="223" y="386"/>
                </a:cubicBezTo>
                <a:cubicBezTo>
                  <a:pt x="223" y="383"/>
                  <a:pt x="223" y="383"/>
                  <a:pt x="223" y="383"/>
                </a:cubicBezTo>
                <a:cubicBezTo>
                  <a:pt x="229" y="384"/>
                  <a:pt x="229" y="384"/>
                  <a:pt x="229" y="384"/>
                </a:cubicBezTo>
                <a:cubicBezTo>
                  <a:pt x="228" y="383"/>
                  <a:pt x="227" y="382"/>
                  <a:pt x="227" y="381"/>
                </a:cubicBezTo>
                <a:cubicBezTo>
                  <a:pt x="227" y="380"/>
                  <a:pt x="249" y="378"/>
                  <a:pt x="250" y="377"/>
                </a:cubicBezTo>
                <a:cubicBezTo>
                  <a:pt x="261" y="372"/>
                  <a:pt x="257" y="363"/>
                  <a:pt x="272" y="365"/>
                </a:cubicBezTo>
                <a:cubicBezTo>
                  <a:pt x="279" y="365"/>
                  <a:pt x="285" y="367"/>
                  <a:pt x="291" y="371"/>
                </a:cubicBezTo>
                <a:cubicBezTo>
                  <a:pt x="292" y="373"/>
                  <a:pt x="291" y="376"/>
                  <a:pt x="292" y="376"/>
                </a:cubicBezTo>
                <a:cubicBezTo>
                  <a:pt x="296" y="376"/>
                  <a:pt x="300" y="373"/>
                  <a:pt x="305" y="372"/>
                </a:cubicBezTo>
                <a:cubicBezTo>
                  <a:pt x="307" y="371"/>
                  <a:pt x="304" y="377"/>
                  <a:pt x="305" y="379"/>
                </a:cubicBezTo>
                <a:cubicBezTo>
                  <a:pt x="306" y="384"/>
                  <a:pt x="309" y="375"/>
                  <a:pt x="310" y="376"/>
                </a:cubicBezTo>
                <a:cubicBezTo>
                  <a:pt x="311" y="379"/>
                  <a:pt x="311" y="382"/>
                  <a:pt x="313" y="383"/>
                </a:cubicBezTo>
                <a:cubicBezTo>
                  <a:pt x="315" y="386"/>
                  <a:pt x="313" y="376"/>
                  <a:pt x="317" y="375"/>
                </a:cubicBezTo>
                <a:cubicBezTo>
                  <a:pt x="336" y="370"/>
                  <a:pt x="327" y="381"/>
                  <a:pt x="341" y="387"/>
                </a:cubicBezTo>
                <a:cubicBezTo>
                  <a:pt x="347" y="389"/>
                  <a:pt x="343" y="378"/>
                  <a:pt x="348" y="380"/>
                </a:cubicBezTo>
                <a:cubicBezTo>
                  <a:pt x="361" y="389"/>
                  <a:pt x="352" y="401"/>
                  <a:pt x="356" y="413"/>
                </a:cubicBezTo>
                <a:cubicBezTo>
                  <a:pt x="356" y="416"/>
                  <a:pt x="370" y="426"/>
                  <a:pt x="374" y="427"/>
                </a:cubicBezTo>
                <a:cubicBezTo>
                  <a:pt x="381" y="430"/>
                  <a:pt x="372" y="417"/>
                  <a:pt x="380" y="422"/>
                </a:cubicBezTo>
                <a:cubicBezTo>
                  <a:pt x="390" y="427"/>
                  <a:pt x="377" y="443"/>
                  <a:pt x="384" y="439"/>
                </a:cubicBezTo>
                <a:cubicBezTo>
                  <a:pt x="387" y="437"/>
                  <a:pt x="386" y="446"/>
                  <a:pt x="388" y="448"/>
                </a:cubicBezTo>
                <a:cubicBezTo>
                  <a:pt x="391" y="451"/>
                  <a:pt x="405" y="451"/>
                  <a:pt x="409" y="454"/>
                </a:cubicBezTo>
                <a:cubicBezTo>
                  <a:pt x="414" y="472"/>
                  <a:pt x="414" y="472"/>
                  <a:pt x="414" y="472"/>
                </a:cubicBezTo>
                <a:cubicBezTo>
                  <a:pt x="414" y="473"/>
                  <a:pt x="411" y="473"/>
                  <a:pt x="412" y="474"/>
                </a:cubicBezTo>
                <a:cubicBezTo>
                  <a:pt x="413" y="478"/>
                  <a:pt x="426" y="479"/>
                  <a:pt x="426" y="480"/>
                </a:cubicBezTo>
                <a:cubicBezTo>
                  <a:pt x="422" y="482"/>
                  <a:pt x="418" y="483"/>
                  <a:pt x="416" y="485"/>
                </a:cubicBezTo>
                <a:cubicBezTo>
                  <a:pt x="414" y="486"/>
                  <a:pt x="415" y="487"/>
                  <a:pt x="414" y="489"/>
                </a:cubicBezTo>
                <a:cubicBezTo>
                  <a:pt x="412" y="491"/>
                  <a:pt x="409" y="481"/>
                  <a:pt x="404" y="481"/>
                </a:cubicBezTo>
                <a:cubicBezTo>
                  <a:pt x="401" y="481"/>
                  <a:pt x="404" y="491"/>
                  <a:pt x="401" y="491"/>
                </a:cubicBezTo>
                <a:cubicBezTo>
                  <a:pt x="399" y="490"/>
                  <a:pt x="391" y="485"/>
                  <a:pt x="391" y="485"/>
                </a:cubicBezTo>
                <a:cubicBezTo>
                  <a:pt x="390" y="486"/>
                  <a:pt x="391" y="490"/>
                  <a:pt x="388" y="490"/>
                </a:cubicBezTo>
                <a:cubicBezTo>
                  <a:pt x="387" y="491"/>
                  <a:pt x="387" y="486"/>
                  <a:pt x="386" y="487"/>
                </a:cubicBezTo>
                <a:cubicBezTo>
                  <a:pt x="383" y="490"/>
                  <a:pt x="384" y="494"/>
                  <a:pt x="382" y="496"/>
                </a:cubicBezTo>
                <a:cubicBezTo>
                  <a:pt x="382" y="496"/>
                  <a:pt x="381" y="496"/>
                  <a:pt x="380" y="495"/>
                </a:cubicBezTo>
                <a:cubicBezTo>
                  <a:pt x="380" y="494"/>
                  <a:pt x="381" y="494"/>
                  <a:pt x="381" y="492"/>
                </a:cubicBezTo>
                <a:cubicBezTo>
                  <a:pt x="381" y="490"/>
                  <a:pt x="379" y="487"/>
                  <a:pt x="378" y="485"/>
                </a:cubicBezTo>
                <a:cubicBezTo>
                  <a:pt x="376" y="481"/>
                  <a:pt x="371" y="489"/>
                  <a:pt x="368" y="492"/>
                </a:cubicBezTo>
                <a:cubicBezTo>
                  <a:pt x="360" y="502"/>
                  <a:pt x="374" y="506"/>
                  <a:pt x="375" y="511"/>
                </a:cubicBezTo>
                <a:cubicBezTo>
                  <a:pt x="376" y="513"/>
                  <a:pt x="373" y="516"/>
                  <a:pt x="373" y="519"/>
                </a:cubicBezTo>
                <a:cubicBezTo>
                  <a:pt x="373" y="522"/>
                  <a:pt x="377" y="524"/>
                  <a:pt x="375" y="526"/>
                </a:cubicBezTo>
                <a:cubicBezTo>
                  <a:pt x="374" y="529"/>
                  <a:pt x="370" y="529"/>
                  <a:pt x="368" y="531"/>
                </a:cubicBezTo>
                <a:cubicBezTo>
                  <a:pt x="363" y="535"/>
                  <a:pt x="371" y="537"/>
                  <a:pt x="368" y="541"/>
                </a:cubicBezTo>
                <a:cubicBezTo>
                  <a:pt x="366" y="544"/>
                  <a:pt x="362" y="546"/>
                  <a:pt x="361" y="548"/>
                </a:cubicBezTo>
                <a:cubicBezTo>
                  <a:pt x="356" y="556"/>
                  <a:pt x="364" y="568"/>
                  <a:pt x="360" y="569"/>
                </a:cubicBezTo>
                <a:cubicBezTo>
                  <a:pt x="357" y="569"/>
                  <a:pt x="354" y="568"/>
                  <a:pt x="352" y="569"/>
                </a:cubicBezTo>
                <a:cubicBezTo>
                  <a:pt x="352" y="569"/>
                  <a:pt x="352" y="569"/>
                  <a:pt x="352" y="569"/>
                </a:cubicBezTo>
                <a:cubicBezTo>
                  <a:pt x="349" y="573"/>
                  <a:pt x="349" y="573"/>
                  <a:pt x="349" y="573"/>
                </a:cubicBezTo>
                <a:cubicBezTo>
                  <a:pt x="349" y="575"/>
                  <a:pt x="349" y="576"/>
                  <a:pt x="348" y="576"/>
                </a:cubicBezTo>
                <a:cubicBezTo>
                  <a:pt x="349" y="576"/>
                  <a:pt x="351" y="575"/>
                  <a:pt x="352" y="576"/>
                </a:cubicBezTo>
                <a:cubicBezTo>
                  <a:pt x="353" y="578"/>
                  <a:pt x="353" y="581"/>
                  <a:pt x="355" y="583"/>
                </a:cubicBezTo>
                <a:cubicBezTo>
                  <a:pt x="357" y="585"/>
                  <a:pt x="382" y="586"/>
                  <a:pt x="381" y="584"/>
                </a:cubicBezTo>
                <a:cubicBezTo>
                  <a:pt x="381" y="583"/>
                  <a:pt x="373" y="581"/>
                  <a:pt x="379" y="578"/>
                </a:cubicBezTo>
                <a:cubicBezTo>
                  <a:pt x="382" y="576"/>
                  <a:pt x="386" y="577"/>
                  <a:pt x="390" y="575"/>
                </a:cubicBezTo>
                <a:cubicBezTo>
                  <a:pt x="395" y="572"/>
                  <a:pt x="397" y="564"/>
                  <a:pt x="404" y="562"/>
                </a:cubicBezTo>
                <a:cubicBezTo>
                  <a:pt x="416" y="558"/>
                  <a:pt x="422" y="562"/>
                  <a:pt x="425" y="573"/>
                </a:cubicBezTo>
                <a:cubicBezTo>
                  <a:pt x="426" y="569"/>
                  <a:pt x="431" y="556"/>
                  <a:pt x="424" y="554"/>
                </a:cubicBezTo>
                <a:cubicBezTo>
                  <a:pt x="423" y="554"/>
                  <a:pt x="425" y="556"/>
                  <a:pt x="424" y="556"/>
                </a:cubicBezTo>
                <a:cubicBezTo>
                  <a:pt x="423" y="557"/>
                  <a:pt x="423" y="555"/>
                  <a:pt x="422" y="554"/>
                </a:cubicBezTo>
                <a:cubicBezTo>
                  <a:pt x="419" y="553"/>
                  <a:pt x="421" y="563"/>
                  <a:pt x="417" y="556"/>
                </a:cubicBezTo>
                <a:cubicBezTo>
                  <a:pt x="414" y="551"/>
                  <a:pt x="414" y="543"/>
                  <a:pt x="414" y="537"/>
                </a:cubicBezTo>
                <a:cubicBezTo>
                  <a:pt x="414" y="535"/>
                  <a:pt x="410" y="529"/>
                  <a:pt x="412" y="530"/>
                </a:cubicBezTo>
                <a:cubicBezTo>
                  <a:pt x="417" y="532"/>
                  <a:pt x="416" y="545"/>
                  <a:pt x="421" y="543"/>
                </a:cubicBezTo>
                <a:cubicBezTo>
                  <a:pt x="438" y="537"/>
                  <a:pt x="427" y="535"/>
                  <a:pt x="427" y="528"/>
                </a:cubicBezTo>
                <a:cubicBezTo>
                  <a:pt x="427" y="526"/>
                  <a:pt x="428" y="530"/>
                  <a:pt x="429" y="529"/>
                </a:cubicBezTo>
                <a:cubicBezTo>
                  <a:pt x="431" y="529"/>
                  <a:pt x="426" y="524"/>
                  <a:pt x="428" y="523"/>
                </a:cubicBezTo>
                <a:cubicBezTo>
                  <a:pt x="431" y="522"/>
                  <a:pt x="434" y="524"/>
                  <a:pt x="437" y="523"/>
                </a:cubicBezTo>
                <a:cubicBezTo>
                  <a:pt x="439" y="522"/>
                  <a:pt x="441" y="520"/>
                  <a:pt x="442" y="518"/>
                </a:cubicBezTo>
                <a:cubicBezTo>
                  <a:pt x="447" y="508"/>
                  <a:pt x="452" y="495"/>
                  <a:pt x="455" y="484"/>
                </a:cubicBezTo>
                <a:cubicBezTo>
                  <a:pt x="456" y="482"/>
                  <a:pt x="451" y="479"/>
                  <a:pt x="452" y="477"/>
                </a:cubicBezTo>
                <a:cubicBezTo>
                  <a:pt x="453" y="475"/>
                  <a:pt x="456" y="475"/>
                  <a:pt x="457" y="473"/>
                </a:cubicBezTo>
                <a:cubicBezTo>
                  <a:pt x="461" y="466"/>
                  <a:pt x="450" y="467"/>
                  <a:pt x="455" y="461"/>
                </a:cubicBezTo>
                <a:cubicBezTo>
                  <a:pt x="467" y="445"/>
                  <a:pt x="484" y="452"/>
                  <a:pt x="484" y="447"/>
                </a:cubicBezTo>
                <a:cubicBezTo>
                  <a:pt x="485" y="442"/>
                  <a:pt x="478" y="436"/>
                  <a:pt x="482" y="433"/>
                </a:cubicBezTo>
                <a:cubicBezTo>
                  <a:pt x="485" y="431"/>
                  <a:pt x="483" y="442"/>
                  <a:pt x="487" y="444"/>
                </a:cubicBezTo>
                <a:cubicBezTo>
                  <a:pt x="489" y="446"/>
                  <a:pt x="491" y="442"/>
                  <a:pt x="494" y="441"/>
                </a:cubicBezTo>
                <a:cubicBezTo>
                  <a:pt x="497" y="440"/>
                  <a:pt x="500" y="441"/>
                  <a:pt x="504" y="440"/>
                </a:cubicBezTo>
                <a:cubicBezTo>
                  <a:pt x="511" y="439"/>
                  <a:pt x="502" y="427"/>
                  <a:pt x="502" y="427"/>
                </a:cubicBezTo>
                <a:cubicBezTo>
                  <a:pt x="502" y="420"/>
                  <a:pt x="507" y="421"/>
                  <a:pt x="504" y="416"/>
                </a:cubicBezTo>
                <a:cubicBezTo>
                  <a:pt x="506" y="416"/>
                  <a:pt x="507" y="415"/>
                  <a:pt x="507" y="416"/>
                </a:cubicBezTo>
                <a:cubicBezTo>
                  <a:pt x="508" y="449"/>
                  <a:pt x="526" y="438"/>
                  <a:pt x="544" y="426"/>
                </a:cubicBezTo>
                <a:cubicBezTo>
                  <a:pt x="546" y="425"/>
                  <a:pt x="539" y="430"/>
                  <a:pt x="537" y="432"/>
                </a:cubicBezTo>
                <a:cubicBezTo>
                  <a:pt x="534" y="436"/>
                  <a:pt x="538" y="442"/>
                  <a:pt x="533" y="443"/>
                </a:cubicBezTo>
                <a:cubicBezTo>
                  <a:pt x="523" y="444"/>
                  <a:pt x="512" y="445"/>
                  <a:pt x="503" y="446"/>
                </a:cubicBezTo>
                <a:cubicBezTo>
                  <a:pt x="502" y="446"/>
                  <a:pt x="488" y="446"/>
                  <a:pt x="490" y="448"/>
                </a:cubicBezTo>
                <a:cubicBezTo>
                  <a:pt x="493" y="451"/>
                  <a:pt x="497" y="455"/>
                  <a:pt x="501" y="456"/>
                </a:cubicBezTo>
                <a:cubicBezTo>
                  <a:pt x="503" y="456"/>
                  <a:pt x="500" y="451"/>
                  <a:pt x="502" y="451"/>
                </a:cubicBezTo>
                <a:cubicBezTo>
                  <a:pt x="505" y="449"/>
                  <a:pt x="509" y="451"/>
                  <a:pt x="513" y="451"/>
                </a:cubicBezTo>
                <a:cubicBezTo>
                  <a:pt x="514" y="451"/>
                  <a:pt x="519" y="448"/>
                  <a:pt x="519" y="451"/>
                </a:cubicBezTo>
                <a:cubicBezTo>
                  <a:pt x="520" y="457"/>
                  <a:pt x="506" y="461"/>
                  <a:pt x="510" y="465"/>
                </a:cubicBezTo>
                <a:cubicBezTo>
                  <a:pt x="512" y="467"/>
                  <a:pt x="532" y="462"/>
                  <a:pt x="534" y="463"/>
                </a:cubicBezTo>
                <a:cubicBezTo>
                  <a:pt x="536" y="464"/>
                  <a:pt x="534" y="468"/>
                  <a:pt x="536" y="468"/>
                </a:cubicBezTo>
                <a:cubicBezTo>
                  <a:pt x="540" y="470"/>
                  <a:pt x="545" y="470"/>
                  <a:pt x="550" y="469"/>
                </a:cubicBezTo>
                <a:cubicBezTo>
                  <a:pt x="554" y="468"/>
                  <a:pt x="556" y="462"/>
                  <a:pt x="560" y="460"/>
                </a:cubicBezTo>
                <a:cubicBezTo>
                  <a:pt x="564" y="458"/>
                  <a:pt x="569" y="459"/>
                  <a:pt x="573" y="457"/>
                </a:cubicBezTo>
                <a:cubicBezTo>
                  <a:pt x="574" y="457"/>
                  <a:pt x="572" y="454"/>
                  <a:pt x="573" y="453"/>
                </a:cubicBezTo>
                <a:cubicBezTo>
                  <a:pt x="574" y="452"/>
                  <a:pt x="576" y="455"/>
                  <a:pt x="577" y="455"/>
                </a:cubicBezTo>
                <a:cubicBezTo>
                  <a:pt x="580" y="453"/>
                  <a:pt x="579" y="446"/>
                  <a:pt x="581" y="447"/>
                </a:cubicBezTo>
                <a:cubicBezTo>
                  <a:pt x="586" y="448"/>
                  <a:pt x="591" y="459"/>
                  <a:pt x="595" y="455"/>
                </a:cubicBezTo>
                <a:cubicBezTo>
                  <a:pt x="598" y="452"/>
                  <a:pt x="597" y="447"/>
                  <a:pt x="601" y="445"/>
                </a:cubicBezTo>
                <a:cubicBezTo>
                  <a:pt x="610" y="439"/>
                  <a:pt x="600" y="455"/>
                  <a:pt x="606" y="460"/>
                </a:cubicBezTo>
                <a:cubicBezTo>
                  <a:pt x="609" y="462"/>
                  <a:pt x="614" y="455"/>
                  <a:pt x="614" y="458"/>
                </a:cubicBezTo>
                <a:cubicBezTo>
                  <a:pt x="614" y="460"/>
                  <a:pt x="596" y="478"/>
                  <a:pt x="593" y="479"/>
                </a:cubicBezTo>
                <a:cubicBezTo>
                  <a:pt x="591" y="480"/>
                  <a:pt x="589" y="477"/>
                  <a:pt x="588" y="478"/>
                </a:cubicBezTo>
                <a:cubicBezTo>
                  <a:pt x="587" y="479"/>
                  <a:pt x="590" y="481"/>
                  <a:pt x="590" y="482"/>
                </a:cubicBezTo>
                <a:cubicBezTo>
                  <a:pt x="590" y="482"/>
                  <a:pt x="578" y="492"/>
                  <a:pt x="577" y="492"/>
                </a:cubicBezTo>
                <a:cubicBezTo>
                  <a:pt x="576" y="494"/>
                  <a:pt x="575" y="495"/>
                  <a:pt x="575" y="497"/>
                </a:cubicBezTo>
                <a:cubicBezTo>
                  <a:pt x="575" y="498"/>
                  <a:pt x="576" y="499"/>
                  <a:pt x="576" y="499"/>
                </a:cubicBezTo>
                <a:cubicBezTo>
                  <a:pt x="576" y="500"/>
                  <a:pt x="555" y="514"/>
                  <a:pt x="563" y="517"/>
                </a:cubicBezTo>
                <a:cubicBezTo>
                  <a:pt x="577" y="522"/>
                  <a:pt x="574" y="513"/>
                  <a:pt x="586" y="513"/>
                </a:cubicBezTo>
                <a:cubicBezTo>
                  <a:pt x="590" y="513"/>
                  <a:pt x="602" y="524"/>
                  <a:pt x="606" y="522"/>
                </a:cubicBezTo>
                <a:cubicBezTo>
                  <a:pt x="611" y="520"/>
                  <a:pt x="615" y="514"/>
                  <a:pt x="622" y="521"/>
                </a:cubicBezTo>
                <a:cubicBezTo>
                  <a:pt x="637" y="537"/>
                  <a:pt x="624" y="534"/>
                  <a:pt x="627" y="543"/>
                </a:cubicBezTo>
                <a:cubicBezTo>
                  <a:pt x="630" y="551"/>
                  <a:pt x="634" y="554"/>
                  <a:pt x="633" y="555"/>
                </a:cubicBezTo>
                <a:cubicBezTo>
                  <a:pt x="631" y="557"/>
                  <a:pt x="623" y="557"/>
                  <a:pt x="624" y="560"/>
                </a:cubicBezTo>
                <a:cubicBezTo>
                  <a:pt x="626" y="564"/>
                  <a:pt x="633" y="562"/>
                  <a:pt x="637" y="564"/>
                </a:cubicBezTo>
                <a:cubicBezTo>
                  <a:pt x="641" y="565"/>
                  <a:pt x="641" y="569"/>
                  <a:pt x="646" y="569"/>
                </a:cubicBezTo>
                <a:cubicBezTo>
                  <a:pt x="675" y="565"/>
                  <a:pt x="669" y="533"/>
                  <a:pt x="687" y="520"/>
                </a:cubicBezTo>
                <a:cubicBezTo>
                  <a:pt x="691" y="517"/>
                  <a:pt x="694" y="515"/>
                  <a:pt x="699" y="515"/>
                </a:cubicBezTo>
                <a:cubicBezTo>
                  <a:pt x="701" y="515"/>
                  <a:pt x="704" y="517"/>
                  <a:pt x="705" y="516"/>
                </a:cubicBezTo>
                <a:cubicBezTo>
                  <a:pt x="709" y="512"/>
                  <a:pt x="706" y="504"/>
                  <a:pt x="710" y="501"/>
                </a:cubicBezTo>
                <a:cubicBezTo>
                  <a:pt x="714" y="498"/>
                  <a:pt x="716" y="499"/>
                  <a:pt x="717" y="494"/>
                </a:cubicBezTo>
                <a:cubicBezTo>
                  <a:pt x="718" y="494"/>
                  <a:pt x="716" y="494"/>
                  <a:pt x="715" y="494"/>
                </a:cubicBezTo>
                <a:cubicBezTo>
                  <a:pt x="713" y="491"/>
                  <a:pt x="717" y="485"/>
                  <a:pt x="719" y="485"/>
                </a:cubicBezTo>
                <a:cubicBezTo>
                  <a:pt x="722" y="483"/>
                  <a:pt x="726" y="483"/>
                  <a:pt x="729" y="483"/>
                </a:cubicBezTo>
                <a:cubicBezTo>
                  <a:pt x="732" y="484"/>
                  <a:pt x="735" y="489"/>
                  <a:pt x="738" y="488"/>
                </a:cubicBezTo>
                <a:cubicBezTo>
                  <a:pt x="742" y="487"/>
                  <a:pt x="743" y="482"/>
                  <a:pt x="747" y="481"/>
                </a:cubicBezTo>
                <a:cubicBezTo>
                  <a:pt x="749" y="479"/>
                  <a:pt x="753" y="481"/>
                  <a:pt x="756" y="479"/>
                </a:cubicBezTo>
                <a:cubicBezTo>
                  <a:pt x="767" y="475"/>
                  <a:pt x="758" y="465"/>
                  <a:pt x="759" y="456"/>
                </a:cubicBezTo>
                <a:cubicBezTo>
                  <a:pt x="760" y="451"/>
                  <a:pt x="767" y="447"/>
                  <a:pt x="764" y="443"/>
                </a:cubicBezTo>
                <a:cubicBezTo>
                  <a:pt x="764" y="443"/>
                  <a:pt x="741" y="448"/>
                  <a:pt x="740" y="448"/>
                </a:cubicBezTo>
                <a:cubicBezTo>
                  <a:pt x="737" y="451"/>
                  <a:pt x="740" y="457"/>
                  <a:pt x="736" y="459"/>
                </a:cubicBezTo>
                <a:cubicBezTo>
                  <a:pt x="734" y="460"/>
                  <a:pt x="731" y="459"/>
                  <a:pt x="729" y="458"/>
                </a:cubicBezTo>
                <a:cubicBezTo>
                  <a:pt x="727" y="457"/>
                  <a:pt x="728" y="454"/>
                  <a:pt x="726" y="454"/>
                </a:cubicBezTo>
                <a:cubicBezTo>
                  <a:pt x="722" y="454"/>
                  <a:pt x="726" y="462"/>
                  <a:pt x="723" y="466"/>
                </a:cubicBezTo>
                <a:cubicBezTo>
                  <a:pt x="721" y="469"/>
                  <a:pt x="718" y="472"/>
                  <a:pt x="714" y="473"/>
                </a:cubicBezTo>
                <a:cubicBezTo>
                  <a:pt x="704" y="476"/>
                  <a:pt x="672" y="446"/>
                  <a:pt x="667" y="439"/>
                </a:cubicBezTo>
                <a:cubicBezTo>
                  <a:pt x="666" y="437"/>
                  <a:pt x="658" y="423"/>
                  <a:pt x="659" y="422"/>
                </a:cubicBezTo>
                <a:cubicBezTo>
                  <a:pt x="662" y="419"/>
                  <a:pt x="666" y="428"/>
                  <a:pt x="670" y="427"/>
                </a:cubicBezTo>
                <a:cubicBezTo>
                  <a:pt x="683" y="425"/>
                  <a:pt x="679" y="399"/>
                  <a:pt x="684" y="391"/>
                </a:cubicBezTo>
                <a:cubicBezTo>
                  <a:pt x="686" y="389"/>
                  <a:pt x="689" y="388"/>
                  <a:pt x="691" y="386"/>
                </a:cubicBezTo>
                <a:cubicBezTo>
                  <a:pt x="693" y="382"/>
                  <a:pt x="693" y="377"/>
                  <a:pt x="696" y="374"/>
                </a:cubicBezTo>
                <a:cubicBezTo>
                  <a:pt x="705" y="362"/>
                  <a:pt x="709" y="363"/>
                  <a:pt x="717" y="367"/>
                </a:cubicBezTo>
                <a:cubicBezTo>
                  <a:pt x="717" y="367"/>
                  <a:pt x="717" y="366"/>
                  <a:pt x="718" y="365"/>
                </a:cubicBezTo>
                <a:cubicBezTo>
                  <a:pt x="723" y="360"/>
                  <a:pt x="717" y="349"/>
                  <a:pt x="730" y="348"/>
                </a:cubicBezTo>
                <a:cubicBezTo>
                  <a:pt x="735" y="348"/>
                  <a:pt x="738" y="357"/>
                  <a:pt x="741" y="354"/>
                </a:cubicBezTo>
                <a:cubicBezTo>
                  <a:pt x="745" y="352"/>
                  <a:pt x="740" y="345"/>
                  <a:pt x="742" y="341"/>
                </a:cubicBezTo>
                <a:cubicBezTo>
                  <a:pt x="742" y="340"/>
                  <a:pt x="755" y="325"/>
                  <a:pt x="755" y="325"/>
                </a:cubicBezTo>
                <a:cubicBezTo>
                  <a:pt x="757" y="324"/>
                  <a:pt x="760" y="330"/>
                  <a:pt x="761" y="328"/>
                </a:cubicBezTo>
                <a:cubicBezTo>
                  <a:pt x="762" y="326"/>
                  <a:pt x="763" y="311"/>
                  <a:pt x="766" y="308"/>
                </a:cubicBezTo>
                <a:cubicBezTo>
                  <a:pt x="771" y="305"/>
                  <a:pt x="785" y="299"/>
                  <a:pt x="791" y="298"/>
                </a:cubicBezTo>
                <a:cubicBezTo>
                  <a:pt x="792" y="298"/>
                  <a:pt x="793" y="303"/>
                  <a:pt x="794" y="302"/>
                </a:cubicBezTo>
                <a:cubicBezTo>
                  <a:pt x="796" y="300"/>
                  <a:pt x="795" y="296"/>
                  <a:pt x="797" y="293"/>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azerbaijan&quot;,&quot;Name&quot;:&quot;Azerbaijan&quot;,&quot;Value&quot;:1.0,&quot;Formula&quot;:&quot;&quot;,&quot;Text&quot;:&quot;&quot;,&quot;OfficeApplication&quot;:1,&quot;HasValue&quot;:true}" id="122" name="Google Shape;122;p2"/>
          <p:cNvSpPr/>
          <p:nvPr/>
        </p:nvSpPr>
        <p:spPr>
          <a:xfrm>
            <a:off x="8429176" y="4455871"/>
            <a:ext cx="267381" cy="282323"/>
          </a:xfrm>
          <a:custGeom>
            <a:rect b="b" l="l" r="r" t="t"/>
            <a:pathLst>
              <a:path extrusionOk="0" h="280" w="297">
                <a:moveTo>
                  <a:pt x="7" y="150"/>
                </a:moveTo>
                <a:cubicBezTo>
                  <a:pt x="8" y="151"/>
                  <a:pt x="9" y="151"/>
                  <a:pt x="10" y="151"/>
                </a:cubicBezTo>
                <a:cubicBezTo>
                  <a:pt x="11" y="154"/>
                  <a:pt x="0" y="154"/>
                  <a:pt x="7" y="150"/>
                </a:cubicBezTo>
                <a:moveTo>
                  <a:pt x="0" y="137"/>
                </a:moveTo>
                <a:cubicBezTo>
                  <a:pt x="1" y="138"/>
                  <a:pt x="2" y="141"/>
                  <a:pt x="4" y="142"/>
                </a:cubicBezTo>
                <a:cubicBezTo>
                  <a:pt x="6" y="142"/>
                  <a:pt x="7" y="139"/>
                  <a:pt x="9" y="139"/>
                </a:cubicBezTo>
                <a:cubicBezTo>
                  <a:pt x="23" y="139"/>
                  <a:pt x="7" y="146"/>
                  <a:pt x="9" y="149"/>
                </a:cubicBezTo>
                <a:cubicBezTo>
                  <a:pt x="12" y="151"/>
                  <a:pt x="26" y="144"/>
                  <a:pt x="30" y="143"/>
                </a:cubicBezTo>
                <a:cubicBezTo>
                  <a:pt x="31" y="143"/>
                  <a:pt x="30" y="148"/>
                  <a:pt x="31" y="148"/>
                </a:cubicBezTo>
                <a:cubicBezTo>
                  <a:pt x="35" y="150"/>
                  <a:pt x="39" y="148"/>
                  <a:pt x="43" y="150"/>
                </a:cubicBezTo>
                <a:cubicBezTo>
                  <a:pt x="51" y="154"/>
                  <a:pt x="33" y="163"/>
                  <a:pt x="38" y="170"/>
                </a:cubicBezTo>
                <a:cubicBezTo>
                  <a:pt x="47" y="182"/>
                  <a:pt x="81" y="180"/>
                  <a:pt x="82" y="182"/>
                </a:cubicBezTo>
                <a:cubicBezTo>
                  <a:pt x="83" y="184"/>
                  <a:pt x="85" y="198"/>
                  <a:pt x="83" y="199"/>
                </a:cubicBezTo>
                <a:cubicBezTo>
                  <a:pt x="80" y="202"/>
                  <a:pt x="74" y="203"/>
                  <a:pt x="70" y="206"/>
                </a:cubicBezTo>
                <a:cubicBezTo>
                  <a:pt x="70" y="207"/>
                  <a:pt x="69" y="209"/>
                  <a:pt x="70" y="209"/>
                </a:cubicBezTo>
                <a:cubicBezTo>
                  <a:pt x="74" y="210"/>
                  <a:pt x="77" y="207"/>
                  <a:pt x="81" y="207"/>
                </a:cubicBezTo>
                <a:cubicBezTo>
                  <a:pt x="91" y="208"/>
                  <a:pt x="103" y="219"/>
                  <a:pt x="113" y="218"/>
                </a:cubicBezTo>
                <a:cubicBezTo>
                  <a:pt x="116" y="218"/>
                  <a:pt x="129" y="207"/>
                  <a:pt x="132" y="212"/>
                </a:cubicBezTo>
                <a:cubicBezTo>
                  <a:pt x="135" y="220"/>
                  <a:pt x="126" y="218"/>
                  <a:pt x="127" y="224"/>
                </a:cubicBezTo>
                <a:cubicBezTo>
                  <a:pt x="127" y="233"/>
                  <a:pt x="145" y="221"/>
                  <a:pt x="146" y="233"/>
                </a:cubicBezTo>
                <a:cubicBezTo>
                  <a:pt x="146" y="236"/>
                  <a:pt x="139" y="236"/>
                  <a:pt x="137" y="237"/>
                </a:cubicBezTo>
                <a:cubicBezTo>
                  <a:pt x="137" y="238"/>
                  <a:pt x="136" y="238"/>
                  <a:pt x="136" y="240"/>
                </a:cubicBezTo>
                <a:cubicBezTo>
                  <a:pt x="136" y="244"/>
                  <a:pt x="141" y="241"/>
                  <a:pt x="143" y="242"/>
                </a:cubicBezTo>
                <a:cubicBezTo>
                  <a:pt x="148" y="245"/>
                  <a:pt x="147" y="253"/>
                  <a:pt x="152" y="257"/>
                </a:cubicBezTo>
                <a:cubicBezTo>
                  <a:pt x="152" y="258"/>
                  <a:pt x="152" y="258"/>
                  <a:pt x="152" y="258"/>
                </a:cubicBezTo>
                <a:cubicBezTo>
                  <a:pt x="154" y="255"/>
                  <a:pt x="159" y="231"/>
                  <a:pt x="159" y="231"/>
                </a:cubicBezTo>
                <a:cubicBezTo>
                  <a:pt x="160" y="227"/>
                  <a:pt x="166" y="227"/>
                  <a:pt x="168" y="223"/>
                </a:cubicBezTo>
                <a:cubicBezTo>
                  <a:pt x="169" y="220"/>
                  <a:pt x="167" y="216"/>
                  <a:pt x="167" y="213"/>
                </a:cubicBezTo>
                <a:cubicBezTo>
                  <a:pt x="168" y="207"/>
                  <a:pt x="173" y="203"/>
                  <a:pt x="175" y="197"/>
                </a:cubicBezTo>
                <a:cubicBezTo>
                  <a:pt x="177" y="192"/>
                  <a:pt x="193" y="160"/>
                  <a:pt x="197" y="160"/>
                </a:cubicBezTo>
                <a:cubicBezTo>
                  <a:pt x="202" y="159"/>
                  <a:pt x="206" y="163"/>
                  <a:pt x="211" y="164"/>
                </a:cubicBezTo>
                <a:cubicBezTo>
                  <a:pt x="215" y="165"/>
                  <a:pt x="220" y="167"/>
                  <a:pt x="224" y="168"/>
                </a:cubicBezTo>
                <a:cubicBezTo>
                  <a:pt x="225" y="169"/>
                  <a:pt x="228" y="169"/>
                  <a:pt x="227" y="171"/>
                </a:cubicBezTo>
                <a:cubicBezTo>
                  <a:pt x="225" y="176"/>
                  <a:pt x="216" y="179"/>
                  <a:pt x="219" y="186"/>
                </a:cubicBezTo>
                <a:cubicBezTo>
                  <a:pt x="222" y="194"/>
                  <a:pt x="233" y="186"/>
                  <a:pt x="237" y="195"/>
                </a:cubicBezTo>
                <a:cubicBezTo>
                  <a:pt x="240" y="204"/>
                  <a:pt x="219" y="210"/>
                  <a:pt x="228" y="216"/>
                </a:cubicBezTo>
                <a:cubicBezTo>
                  <a:pt x="236" y="223"/>
                  <a:pt x="234" y="215"/>
                  <a:pt x="243" y="218"/>
                </a:cubicBezTo>
                <a:cubicBezTo>
                  <a:pt x="249" y="219"/>
                  <a:pt x="240" y="228"/>
                  <a:pt x="252" y="224"/>
                </a:cubicBezTo>
                <a:cubicBezTo>
                  <a:pt x="254" y="223"/>
                  <a:pt x="254" y="219"/>
                  <a:pt x="256" y="219"/>
                </a:cubicBezTo>
                <a:cubicBezTo>
                  <a:pt x="261" y="219"/>
                  <a:pt x="271" y="233"/>
                  <a:pt x="276" y="228"/>
                </a:cubicBezTo>
                <a:cubicBezTo>
                  <a:pt x="279" y="225"/>
                  <a:pt x="281" y="222"/>
                  <a:pt x="283" y="219"/>
                </a:cubicBezTo>
                <a:cubicBezTo>
                  <a:pt x="276" y="207"/>
                  <a:pt x="270" y="195"/>
                  <a:pt x="268" y="191"/>
                </a:cubicBezTo>
                <a:cubicBezTo>
                  <a:pt x="267" y="189"/>
                  <a:pt x="270" y="186"/>
                  <a:pt x="270" y="183"/>
                </a:cubicBezTo>
                <a:cubicBezTo>
                  <a:pt x="270" y="177"/>
                  <a:pt x="261" y="172"/>
                  <a:pt x="264" y="167"/>
                </a:cubicBezTo>
                <a:cubicBezTo>
                  <a:pt x="266" y="164"/>
                  <a:pt x="272" y="164"/>
                  <a:pt x="275" y="166"/>
                </a:cubicBezTo>
                <a:cubicBezTo>
                  <a:pt x="279" y="169"/>
                  <a:pt x="275" y="174"/>
                  <a:pt x="276" y="177"/>
                </a:cubicBezTo>
                <a:cubicBezTo>
                  <a:pt x="277" y="180"/>
                  <a:pt x="281" y="173"/>
                  <a:pt x="281" y="170"/>
                </a:cubicBezTo>
                <a:cubicBezTo>
                  <a:pt x="281" y="169"/>
                  <a:pt x="279" y="168"/>
                  <a:pt x="279" y="166"/>
                </a:cubicBezTo>
                <a:cubicBezTo>
                  <a:pt x="278" y="164"/>
                  <a:pt x="279" y="162"/>
                  <a:pt x="278" y="160"/>
                </a:cubicBezTo>
                <a:cubicBezTo>
                  <a:pt x="276" y="156"/>
                  <a:pt x="272" y="152"/>
                  <a:pt x="273" y="147"/>
                </a:cubicBezTo>
                <a:cubicBezTo>
                  <a:pt x="274" y="145"/>
                  <a:pt x="279" y="148"/>
                  <a:pt x="281" y="147"/>
                </a:cubicBezTo>
                <a:cubicBezTo>
                  <a:pt x="283" y="146"/>
                  <a:pt x="279" y="145"/>
                  <a:pt x="278" y="143"/>
                </a:cubicBezTo>
                <a:cubicBezTo>
                  <a:pt x="275" y="141"/>
                  <a:pt x="271" y="139"/>
                  <a:pt x="268" y="136"/>
                </a:cubicBezTo>
                <a:cubicBezTo>
                  <a:pt x="261" y="126"/>
                  <a:pt x="269" y="129"/>
                  <a:pt x="268" y="119"/>
                </a:cubicBezTo>
                <a:cubicBezTo>
                  <a:pt x="267" y="108"/>
                  <a:pt x="252" y="91"/>
                  <a:pt x="257" y="80"/>
                </a:cubicBezTo>
                <a:cubicBezTo>
                  <a:pt x="265" y="66"/>
                  <a:pt x="259" y="90"/>
                  <a:pt x="267" y="68"/>
                </a:cubicBezTo>
                <a:cubicBezTo>
                  <a:pt x="267" y="66"/>
                  <a:pt x="266" y="62"/>
                  <a:pt x="267" y="61"/>
                </a:cubicBezTo>
                <a:cubicBezTo>
                  <a:pt x="268" y="59"/>
                  <a:pt x="270" y="59"/>
                  <a:pt x="271" y="59"/>
                </a:cubicBezTo>
                <a:cubicBezTo>
                  <a:pt x="272" y="59"/>
                  <a:pt x="273" y="61"/>
                  <a:pt x="274" y="61"/>
                </a:cubicBezTo>
                <a:cubicBezTo>
                  <a:pt x="276" y="59"/>
                  <a:pt x="276" y="56"/>
                  <a:pt x="279" y="55"/>
                </a:cubicBezTo>
                <a:cubicBezTo>
                  <a:pt x="281" y="53"/>
                  <a:pt x="284" y="51"/>
                  <a:pt x="287" y="51"/>
                </a:cubicBezTo>
                <a:cubicBezTo>
                  <a:pt x="290" y="51"/>
                  <a:pt x="296" y="57"/>
                  <a:pt x="296" y="53"/>
                </a:cubicBezTo>
                <a:cubicBezTo>
                  <a:pt x="297" y="44"/>
                  <a:pt x="274" y="39"/>
                  <a:pt x="268" y="41"/>
                </a:cubicBezTo>
                <a:cubicBezTo>
                  <a:pt x="254" y="46"/>
                  <a:pt x="257" y="54"/>
                  <a:pt x="240" y="51"/>
                </a:cubicBezTo>
                <a:cubicBezTo>
                  <a:pt x="237" y="51"/>
                  <a:pt x="236" y="44"/>
                  <a:pt x="236" y="44"/>
                </a:cubicBezTo>
                <a:cubicBezTo>
                  <a:pt x="235" y="42"/>
                  <a:pt x="227" y="43"/>
                  <a:pt x="227" y="43"/>
                </a:cubicBezTo>
                <a:cubicBezTo>
                  <a:pt x="212" y="36"/>
                  <a:pt x="212" y="36"/>
                  <a:pt x="212" y="36"/>
                </a:cubicBezTo>
                <a:cubicBezTo>
                  <a:pt x="202" y="31"/>
                  <a:pt x="200" y="22"/>
                  <a:pt x="189" y="17"/>
                </a:cubicBezTo>
                <a:cubicBezTo>
                  <a:pt x="180" y="12"/>
                  <a:pt x="162" y="1"/>
                  <a:pt x="152" y="0"/>
                </a:cubicBezTo>
                <a:cubicBezTo>
                  <a:pt x="152" y="0"/>
                  <a:pt x="153" y="0"/>
                  <a:pt x="154" y="0"/>
                </a:cubicBezTo>
                <a:cubicBezTo>
                  <a:pt x="154" y="2"/>
                  <a:pt x="154" y="2"/>
                  <a:pt x="154" y="2"/>
                </a:cubicBezTo>
                <a:cubicBezTo>
                  <a:pt x="145" y="34"/>
                  <a:pt x="151" y="17"/>
                  <a:pt x="142" y="41"/>
                </a:cubicBezTo>
                <a:cubicBezTo>
                  <a:pt x="140" y="46"/>
                  <a:pt x="144" y="61"/>
                  <a:pt x="142" y="62"/>
                </a:cubicBezTo>
                <a:cubicBezTo>
                  <a:pt x="137" y="69"/>
                  <a:pt x="116" y="79"/>
                  <a:pt x="108" y="73"/>
                </a:cubicBezTo>
                <a:cubicBezTo>
                  <a:pt x="95" y="63"/>
                  <a:pt x="126" y="68"/>
                  <a:pt x="93" y="60"/>
                </a:cubicBezTo>
                <a:cubicBezTo>
                  <a:pt x="91" y="59"/>
                  <a:pt x="91" y="63"/>
                  <a:pt x="90" y="63"/>
                </a:cubicBezTo>
                <a:cubicBezTo>
                  <a:pt x="89" y="63"/>
                  <a:pt x="76" y="59"/>
                  <a:pt x="72" y="57"/>
                </a:cubicBezTo>
                <a:cubicBezTo>
                  <a:pt x="61" y="52"/>
                  <a:pt x="61" y="52"/>
                  <a:pt x="61" y="52"/>
                </a:cubicBezTo>
                <a:cubicBezTo>
                  <a:pt x="61" y="52"/>
                  <a:pt x="61" y="52"/>
                  <a:pt x="61" y="52"/>
                </a:cubicBezTo>
                <a:cubicBezTo>
                  <a:pt x="59" y="53"/>
                  <a:pt x="57" y="55"/>
                  <a:pt x="56" y="55"/>
                </a:cubicBezTo>
                <a:cubicBezTo>
                  <a:pt x="55" y="55"/>
                  <a:pt x="52" y="56"/>
                  <a:pt x="50" y="56"/>
                </a:cubicBezTo>
                <a:cubicBezTo>
                  <a:pt x="50" y="57"/>
                  <a:pt x="50" y="57"/>
                  <a:pt x="50" y="57"/>
                </a:cubicBezTo>
                <a:cubicBezTo>
                  <a:pt x="49" y="62"/>
                  <a:pt x="50" y="66"/>
                  <a:pt x="48" y="71"/>
                </a:cubicBezTo>
                <a:cubicBezTo>
                  <a:pt x="48" y="73"/>
                  <a:pt x="44" y="72"/>
                  <a:pt x="43" y="74"/>
                </a:cubicBezTo>
                <a:cubicBezTo>
                  <a:pt x="42" y="76"/>
                  <a:pt x="48" y="84"/>
                  <a:pt x="51" y="84"/>
                </a:cubicBezTo>
                <a:cubicBezTo>
                  <a:pt x="52" y="84"/>
                  <a:pt x="56" y="81"/>
                  <a:pt x="56" y="82"/>
                </a:cubicBezTo>
                <a:cubicBezTo>
                  <a:pt x="56" y="83"/>
                  <a:pt x="54" y="84"/>
                  <a:pt x="54" y="85"/>
                </a:cubicBezTo>
                <a:cubicBezTo>
                  <a:pt x="53" y="87"/>
                  <a:pt x="89" y="83"/>
                  <a:pt x="85" y="102"/>
                </a:cubicBezTo>
                <a:cubicBezTo>
                  <a:pt x="80" y="124"/>
                  <a:pt x="75" y="105"/>
                  <a:pt x="62" y="110"/>
                </a:cubicBezTo>
                <a:cubicBezTo>
                  <a:pt x="51" y="114"/>
                  <a:pt x="58" y="120"/>
                  <a:pt x="47" y="120"/>
                </a:cubicBezTo>
                <a:cubicBezTo>
                  <a:pt x="43" y="120"/>
                  <a:pt x="39" y="119"/>
                  <a:pt x="34" y="119"/>
                </a:cubicBezTo>
                <a:cubicBezTo>
                  <a:pt x="34" y="119"/>
                  <a:pt x="33" y="119"/>
                  <a:pt x="33" y="118"/>
                </a:cubicBezTo>
                <a:cubicBezTo>
                  <a:pt x="33" y="116"/>
                  <a:pt x="37" y="113"/>
                  <a:pt x="35" y="113"/>
                </a:cubicBezTo>
                <a:cubicBezTo>
                  <a:pt x="26" y="110"/>
                  <a:pt x="18" y="114"/>
                  <a:pt x="10" y="116"/>
                </a:cubicBezTo>
                <a:cubicBezTo>
                  <a:pt x="3" y="119"/>
                  <a:pt x="3" y="130"/>
                  <a:pt x="0" y="137"/>
                </a:cubicBezTo>
                <a:close/>
                <a:moveTo>
                  <a:pt x="134" y="268"/>
                </a:moveTo>
                <a:cubicBezTo>
                  <a:pt x="129" y="265"/>
                  <a:pt x="114" y="253"/>
                  <a:pt x="114" y="253"/>
                </a:cubicBezTo>
                <a:cubicBezTo>
                  <a:pt x="113" y="251"/>
                  <a:pt x="115" y="249"/>
                  <a:pt x="114" y="247"/>
                </a:cubicBezTo>
                <a:cubicBezTo>
                  <a:pt x="114" y="246"/>
                  <a:pt x="112" y="246"/>
                  <a:pt x="112" y="246"/>
                </a:cubicBezTo>
                <a:cubicBezTo>
                  <a:pt x="107" y="245"/>
                  <a:pt x="103" y="246"/>
                  <a:pt x="99" y="246"/>
                </a:cubicBezTo>
                <a:cubicBezTo>
                  <a:pt x="98" y="246"/>
                  <a:pt x="100" y="227"/>
                  <a:pt x="89" y="233"/>
                </a:cubicBezTo>
                <a:cubicBezTo>
                  <a:pt x="78" y="246"/>
                  <a:pt x="78" y="246"/>
                  <a:pt x="78" y="246"/>
                </a:cubicBezTo>
                <a:cubicBezTo>
                  <a:pt x="73" y="247"/>
                  <a:pt x="69" y="242"/>
                  <a:pt x="65" y="243"/>
                </a:cubicBezTo>
                <a:cubicBezTo>
                  <a:pt x="63" y="244"/>
                  <a:pt x="64" y="247"/>
                  <a:pt x="63" y="248"/>
                </a:cubicBezTo>
                <a:cubicBezTo>
                  <a:pt x="57" y="255"/>
                  <a:pt x="63" y="234"/>
                  <a:pt x="48" y="238"/>
                </a:cubicBezTo>
                <a:cubicBezTo>
                  <a:pt x="43" y="239"/>
                  <a:pt x="41" y="246"/>
                  <a:pt x="38" y="250"/>
                </a:cubicBezTo>
                <a:cubicBezTo>
                  <a:pt x="42" y="252"/>
                  <a:pt x="45" y="254"/>
                  <a:pt x="46" y="254"/>
                </a:cubicBezTo>
                <a:cubicBezTo>
                  <a:pt x="50" y="257"/>
                  <a:pt x="51" y="262"/>
                  <a:pt x="55" y="264"/>
                </a:cubicBezTo>
                <a:cubicBezTo>
                  <a:pt x="58" y="266"/>
                  <a:pt x="63" y="266"/>
                  <a:pt x="66" y="267"/>
                </a:cubicBezTo>
                <a:cubicBezTo>
                  <a:pt x="69" y="268"/>
                  <a:pt x="70" y="272"/>
                  <a:pt x="73" y="272"/>
                </a:cubicBezTo>
                <a:cubicBezTo>
                  <a:pt x="76" y="273"/>
                  <a:pt x="80" y="271"/>
                  <a:pt x="82" y="272"/>
                </a:cubicBezTo>
                <a:cubicBezTo>
                  <a:pt x="86" y="274"/>
                  <a:pt x="88" y="279"/>
                  <a:pt x="93" y="280"/>
                </a:cubicBezTo>
                <a:cubicBezTo>
                  <a:pt x="118" y="276"/>
                  <a:pt x="118" y="276"/>
                  <a:pt x="118" y="276"/>
                </a:cubicBezTo>
                <a:cubicBezTo>
                  <a:pt x="132" y="273"/>
                  <a:pt x="133" y="271"/>
                  <a:pt x="134" y="268"/>
                </a:cubicBezTo>
                <a:close/>
                <a:moveTo>
                  <a:pt x="150" y="0"/>
                </a:moveTo>
                <a:cubicBezTo>
                  <a:pt x="150" y="0"/>
                  <a:pt x="150" y="0"/>
                  <a:pt x="150" y="0"/>
                </a:cubicBezTo>
                <a:moveTo>
                  <a:pt x="151" y="0"/>
                </a:moveTo>
                <a:cubicBezTo>
                  <a:pt x="151" y="0"/>
                  <a:pt x="151" y="0"/>
                  <a:pt x="151" y="0"/>
                </a:cubicBezTo>
                <a:moveTo>
                  <a:pt x="151" y="0"/>
                </a:moveTo>
                <a:cubicBezTo>
                  <a:pt x="151" y="0"/>
                  <a:pt x="151" y="0"/>
                  <a:pt x="151" y="0"/>
                </a:cubicBezTo>
                <a:moveTo>
                  <a:pt x="46" y="164"/>
                </a:moveTo>
                <a:cubicBezTo>
                  <a:pt x="53" y="165"/>
                  <a:pt x="43" y="172"/>
                  <a:pt x="44" y="167"/>
                </a:cubicBezTo>
                <a:cubicBezTo>
                  <a:pt x="44" y="166"/>
                  <a:pt x="45" y="165"/>
                  <a:pt x="46" y="164"/>
                </a:cubicBezTo>
                <a:close/>
                <a:moveTo>
                  <a:pt x="150" y="0"/>
                </a:moveTo>
                <a:cubicBezTo>
                  <a:pt x="150" y="0"/>
                  <a:pt x="150" y="0"/>
                  <a:pt x="150" y="0"/>
                </a:cubicBezTo>
                <a:cubicBezTo>
                  <a:pt x="150" y="0"/>
                  <a:pt x="150" y="0"/>
                  <a:pt x="150" y="0"/>
                </a:cubicBezTo>
                <a:close/>
                <a:moveTo>
                  <a:pt x="150" y="0"/>
                </a:moveTo>
                <a:cubicBezTo>
                  <a:pt x="150" y="0"/>
                  <a:pt x="150" y="0"/>
                  <a:pt x="150" y="0"/>
                </a:cubicBezTo>
                <a:moveTo>
                  <a:pt x="150" y="0"/>
                </a:moveTo>
                <a:cubicBezTo>
                  <a:pt x="150" y="0"/>
                  <a:pt x="150" y="0"/>
                  <a:pt x="150" y="0"/>
                </a:cubicBezTo>
                <a:cubicBezTo>
                  <a:pt x="151" y="0"/>
                  <a:pt x="151" y="0"/>
                  <a:pt x="151" y="0"/>
                </a:cubicBezTo>
                <a:lnTo>
                  <a:pt x="150" y="0"/>
                </a:lnTo>
                <a:close/>
                <a:moveTo>
                  <a:pt x="151" y="0"/>
                </a:moveTo>
                <a:cubicBezTo>
                  <a:pt x="151" y="0"/>
                  <a:pt x="151" y="0"/>
                  <a:pt x="151" y="0"/>
                </a:cubicBezTo>
                <a:cubicBezTo>
                  <a:pt x="151" y="0"/>
                  <a:pt x="151" y="0"/>
                  <a:pt x="151" y="0"/>
                </a:cubicBezTo>
                <a:close/>
                <a:moveTo>
                  <a:pt x="151" y="0"/>
                </a:moveTo>
                <a:cubicBezTo>
                  <a:pt x="151" y="0"/>
                  <a:pt x="151" y="0"/>
                  <a:pt x="151" y="0"/>
                </a:cubicBezTo>
                <a:moveTo>
                  <a:pt x="152" y="0"/>
                </a:moveTo>
                <a:cubicBezTo>
                  <a:pt x="152" y="0"/>
                  <a:pt x="152" y="0"/>
                  <a:pt x="152" y="0"/>
                </a:cubicBezTo>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georgia&quot;,&quot;Name&quot;:&quot;Georgia&quot;,&quot;Value&quot;:1.0,&quot;Formula&quot;:&quot;&quot;,&quot;Text&quot;:&quot;&quot;,&quot;OfficeApplication&quot;:1,&quot;HasValue&quot;:true}" id="123" name="Google Shape;123;p2"/>
          <p:cNvSpPr/>
          <p:nvPr/>
        </p:nvSpPr>
        <p:spPr>
          <a:xfrm>
            <a:off x="8143437" y="4492503"/>
            <a:ext cx="365554" cy="174217"/>
          </a:xfrm>
          <a:custGeom>
            <a:rect b="b" l="l" r="r" t="t"/>
            <a:pathLst>
              <a:path extrusionOk="0" h="173" w="406">
                <a:moveTo>
                  <a:pt x="367" y="21"/>
                </a:moveTo>
                <a:cubicBezTo>
                  <a:pt x="366" y="26"/>
                  <a:pt x="367" y="30"/>
                  <a:pt x="365" y="35"/>
                </a:cubicBezTo>
                <a:cubicBezTo>
                  <a:pt x="365" y="37"/>
                  <a:pt x="361" y="36"/>
                  <a:pt x="360" y="38"/>
                </a:cubicBezTo>
                <a:cubicBezTo>
                  <a:pt x="359" y="40"/>
                  <a:pt x="365" y="48"/>
                  <a:pt x="368" y="48"/>
                </a:cubicBezTo>
                <a:cubicBezTo>
                  <a:pt x="369" y="48"/>
                  <a:pt x="373" y="45"/>
                  <a:pt x="373" y="46"/>
                </a:cubicBezTo>
                <a:cubicBezTo>
                  <a:pt x="373" y="47"/>
                  <a:pt x="371" y="48"/>
                  <a:pt x="371" y="49"/>
                </a:cubicBezTo>
                <a:cubicBezTo>
                  <a:pt x="370" y="51"/>
                  <a:pt x="406" y="47"/>
                  <a:pt x="402" y="66"/>
                </a:cubicBezTo>
                <a:cubicBezTo>
                  <a:pt x="397" y="88"/>
                  <a:pt x="392" y="69"/>
                  <a:pt x="379" y="74"/>
                </a:cubicBezTo>
                <a:cubicBezTo>
                  <a:pt x="368" y="78"/>
                  <a:pt x="375" y="84"/>
                  <a:pt x="364" y="84"/>
                </a:cubicBezTo>
                <a:cubicBezTo>
                  <a:pt x="360" y="84"/>
                  <a:pt x="356" y="83"/>
                  <a:pt x="351" y="83"/>
                </a:cubicBezTo>
                <a:cubicBezTo>
                  <a:pt x="351" y="83"/>
                  <a:pt x="350" y="83"/>
                  <a:pt x="350" y="82"/>
                </a:cubicBezTo>
                <a:cubicBezTo>
                  <a:pt x="350" y="80"/>
                  <a:pt x="354" y="77"/>
                  <a:pt x="352" y="77"/>
                </a:cubicBezTo>
                <a:cubicBezTo>
                  <a:pt x="343" y="74"/>
                  <a:pt x="335" y="78"/>
                  <a:pt x="327" y="80"/>
                </a:cubicBezTo>
                <a:cubicBezTo>
                  <a:pt x="318" y="83"/>
                  <a:pt x="321" y="99"/>
                  <a:pt x="314" y="104"/>
                </a:cubicBezTo>
                <a:cubicBezTo>
                  <a:pt x="312" y="105"/>
                  <a:pt x="305" y="106"/>
                  <a:pt x="308" y="107"/>
                </a:cubicBezTo>
                <a:cubicBezTo>
                  <a:pt x="309" y="108"/>
                  <a:pt x="313" y="109"/>
                  <a:pt x="312" y="110"/>
                </a:cubicBezTo>
                <a:cubicBezTo>
                  <a:pt x="302" y="116"/>
                  <a:pt x="286" y="119"/>
                  <a:pt x="278" y="126"/>
                </a:cubicBezTo>
                <a:cubicBezTo>
                  <a:pt x="268" y="135"/>
                  <a:pt x="260" y="145"/>
                  <a:pt x="246" y="152"/>
                </a:cubicBezTo>
                <a:cubicBezTo>
                  <a:pt x="245" y="153"/>
                  <a:pt x="245" y="153"/>
                  <a:pt x="245" y="153"/>
                </a:cubicBezTo>
                <a:cubicBezTo>
                  <a:pt x="245" y="152"/>
                  <a:pt x="245" y="151"/>
                  <a:pt x="244" y="150"/>
                </a:cubicBezTo>
                <a:cubicBezTo>
                  <a:pt x="243" y="149"/>
                  <a:pt x="240" y="148"/>
                  <a:pt x="239" y="149"/>
                </a:cubicBezTo>
                <a:cubicBezTo>
                  <a:pt x="236" y="150"/>
                  <a:pt x="234" y="153"/>
                  <a:pt x="231" y="154"/>
                </a:cubicBezTo>
                <a:cubicBezTo>
                  <a:pt x="230" y="154"/>
                  <a:pt x="230" y="150"/>
                  <a:pt x="228" y="150"/>
                </a:cubicBezTo>
                <a:cubicBezTo>
                  <a:pt x="226" y="150"/>
                  <a:pt x="225" y="154"/>
                  <a:pt x="224" y="152"/>
                </a:cubicBezTo>
                <a:cubicBezTo>
                  <a:pt x="223" y="150"/>
                  <a:pt x="226" y="149"/>
                  <a:pt x="226" y="146"/>
                </a:cubicBezTo>
                <a:cubicBezTo>
                  <a:pt x="227" y="142"/>
                  <a:pt x="218" y="145"/>
                  <a:pt x="214" y="144"/>
                </a:cubicBezTo>
                <a:cubicBezTo>
                  <a:pt x="211" y="143"/>
                  <a:pt x="208" y="141"/>
                  <a:pt x="205" y="141"/>
                </a:cubicBezTo>
                <a:cubicBezTo>
                  <a:pt x="204" y="141"/>
                  <a:pt x="205" y="144"/>
                  <a:pt x="204" y="144"/>
                </a:cubicBezTo>
                <a:cubicBezTo>
                  <a:pt x="195" y="146"/>
                  <a:pt x="202" y="139"/>
                  <a:pt x="200" y="136"/>
                </a:cubicBezTo>
                <a:cubicBezTo>
                  <a:pt x="198" y="135"/>
                  <a:pt x="196" y="138"/>
                  <a:pt x="195" y="139"/>
                </a:cubicBezTo>
                <a:cubicBezTo>
                  <a:pt x="192" y="140"/>
                  <a:pt x="188" y="140"/>
                  <a:pt x="187" y="142"/>
                </a:cubicBezTo>
                <a:cubicBezTo>
                  <a:pt x="185" y="146"/>
                  <a:pt x="189" y="150"/>
                  <a:pt x="187" y="154"/>
                </a:cubicBezTo>
                <a:cubicBezTo>
                  <a:pt x="185" y="156"/>
                  <a:pt x="182" y="155"/>
                  <a:pt x="180" y="156"/>
                </a:cubicBezTo>
                <a:cubicBezTo>
                  <a:pt x="172" y="158"/>
                  <a:pt x="163" y="158"/>
                  <a:pt x="157" y="163"/>
                </a:cubicBezTo>
                <a:cubicBezTo>
                  <a:pt x="155" y="165"/>
                  <a:pt x="157" y="169"/>
                  <a:pt x="154" y="171"/>
                </a:cubicBezTo>
                <a:cubicBezTo>
                  <a:pt x="152" y="173"/>
                  <a:pt x="148" y="172"/>
                  <a:pt x="145" y="172"/>
                </a:cubicBezTo>
                <a:cubicBezTo>
                  <a:pt x="142" y="172"/>
                  <a:pt x="140" y="172"/>
                  <a:pt x="136" y="172"/>
                </a:cubicBezTo>
                <a:cubicBezTo>
                  <a:pt x="135" y="172"/>
                  <a:pt x="135" y="172"/>
                  <a:pt x="135" y="172"/>
                </a:cubicBezTo>
                <a:cubicBezTo>
                  <a:pt x="136" y="169"/>
                  <a:pt x="136" y="166"/>
                  <a:pt x="137" y="163"/>
                </a:cubicBezTo>
                <a:cubicBezTo>
                  <a:pt x="140" y="153"/>
                  <a:pt x="144" y="155"/>
                  <a:pt x="140" y="145"/>
                </a:cubicBezTo>
                <a:cubicBezTo>
                  <a:pt x="136" y="131"/>
                  <a:pt x="121" y="124"/>
                  <a:pt x="112" y="112"/>
                </a:cubicBezTo>
                <a:cubicBezTo>
                  <a:pt x="108" y="107"/>
                  <a:pt x="106" y="96"/>
                  <a:pt x="99" y="93"/>
                </a:cubicBezTo>
                <a:cubicBezTo>
                  <a:pt x="95" y="91"/>
                  <a:pt x="90" y="92"/>
                  <a:pt x="86" y="92"/>
                </a:cubicBezTo>
                <a:cubicBezTo>
                  <a:pt x="84" y="92"/>
                  <a:pt x="83" y="94"/>
                  <a:pt x="81" y="94"/>
                </a:cubicBezTo>
                <a:cubicBezTo>
                  <a:pt x="76" y="94"/>
                  <a:pt x="75" y="86"/>
                  <a:pt x="70" y="84"/>
                </a:cubicBezTo>
                <a:cubicBezTo>
                  <a:pt x="56" y="78"/>
                  <a:pt x="56" y="83"/>
                  <a:pt x="45" y="86"/>
                </a:cubicBezTo>
                <a:cubicBezTo>
                  <a:pt x="43" y="87"/>
                  <a:pt x="42" y="86"/>
                  <a:pt x="40" y="86"/>
                </a:cubicBezTo>
                <a:cubicBezTo>
                  <a:pt x="37" y="86"/>
                  <a:pt x="34" y="85"/>
                  <a:pt x="32" y="86"/>
                </a:cubicBezTo>
                <a:cubicBezTo>
                  <a:pt x="30" y="86"/>
                  <a:pt x="32" y="88"/>
                  <a:pt x="31" y="89"/>
                </a:cubicBezTo>
                <a:cubicBezTo>
                  <a:pt x="26" y="91"/>
                  <a:pt x="25" y="80"/>
                  <a:pt x="20" y="79"/>
                </a:cubicBezTo>
                <a:cubicBezTo>
                  <a:pt x="16" y="77"/>
                  <a:pt x="12" y="79"/>
                  <a:pt x="7" y="79"/>
                </a:cubicBezTo>
                <a:cubicBezTo>
                  <a:pt x="6" y="79"/>
                  <a:pt x="4" y="80"/>
                  <a:pt x="3" y="80"/>
                </a:cubicBezTo>
                <a:cubicBezTo>
                  <a:pt x="2" y="79"/>
                  <a:pt x="1" y="79"/>
                  <a:pt x="0" y="77"/>
                </a:cubicBezTo>
                <a:cubicBezTo>
                  <a:pt x="7" y="78"/>
                  <a:pt x="7" y="78"/>
                  <a:pt x="7" y="78"/>
                </a:cubicBezTo>
                <a:cubicBezTo>
                  <a:pt x="7" y="51"/>
                  <a:pt x="13" y="66"/>
                  <a:pt x="30" y="58"/>
                </a:cubicBezTo>
                <a:cubicBezTo>
                  <a:pt x="33" y="56"/>
                  <a:pt x="34" y="53"/>
                  <a:pt x="37" y="52"/>
                </a:cubicBezTo>
                <a:cubicBezTo>
                  <a:pt x="45" y="50"/>
                  <a:pt x="52" y="58"/>
                  <a:pt x="59" y="56"/>
                </a:cubicBezTo>
                <a:cubicBezTo>
                  <a:pt x="60" y="56"/>
                  <a:pt x="75" y="50"/>
                  <a:pt x="77" y="50"/>
                </a:cubicBezTo>
                <a:cubicBezTo>
                  <a:pt x="81" y="50"/>
                  <a:pt x="85" y="55"/>
                  <a:pt x="90" y="55"/>
                </a:cubicBezTo>
                <a:cubicBezTo>
                  <a:pt x="90" y="55"/>
                  <a:pt x="115" y="45"/>
                  <a:pt x="115" y="45"/>
                </a:cubicBezTo>
                <a:cubicBezTo>
                  <a:pt x="130" y="36"/>
                  <a:pt x="98" y="41"/>
                  <a:pt x="131" y="33"/>
                </a:cubicBezTo>
                <a:cubicBezTo>
                  <a:pt x="135" y="33"/>
                  <a:pt x="140" y="35"/>
                  <a:pt x="144" y="34"/>
                </a:cubicBezTo>
                <a:cubicBezTo>
                  <a:pt x="144" y="34"/>
                  <a:pt x="154" y="26"/>
                  <a:pt x="163" y="28"/>
                </a:cubicBezTo>
                <a:cubicBezTo>
                  <a:pt x="164" y="29"/>
                  <a:pt x="163" y="31"/>
                  <a:pt x="165" y="32"/>
                </a:cubicBezTo>
                <a:cubicBezTo>
                  <a:pt x="167" y="33"/>
                  <a:pt x="170" y="34"/>
                  <a:pt x="172" y="35"/>
                </a:cubicBezTo>
                <a:cubicBezTo>
                  <a:pt x="185" y="36"/>
                  <a:pt x="200" y="32"/>
                  <a:pt x="213" y="32"/>
                </a:cubicBezTo>
                <a:cubicBezTo>
                  <a:pt x="217" y="32"/>
                  <a:pt x="207" y="43"/>
                  <a:pt x="215" y="43"/>
                </a:cubicBezTo>
                <a:cubicBezTo>
                  <a:pt x="238" y="43"/>
                  <a:pt x="232" y="20"/>
                  <a:pt x="249" y="12"/>
                </a:cubicBezTo>
                <a:cubicBezTo>
                  <a:pt x="254" y="10"/>
                  <a:pt x="260" y="20"/>
                  <a:pt x="264" y="17"/>
                </a:cubicBezTo>
                <a:cubicBezTo>
                  <a:pt x="268" y="14"/>
                  <a:pt x="261" y="4"/>
                  <a:pt x="266" y="3"/>
                </a:cubicBezTo>
                <a:cubicBezTo>
                  <a:pt x="283" y="0"/>
                  <a:pt x="282" y="8"/>
                  <a:pt x="294" y="8"/>
                </a:cubicBezTo>
                <a:cubicBezTo>
                  <a:pt x="297" y="8"/>
                  <a:pt x="299" y="3"/>
                  <a:pt x="302" y="2"/>
                </a:cubicBezTo>
                <a:cubicBezTo>
                  <a:pt x="305" y="0"/>
                  <a:pt x="309" y="0"/>
                  <a:pt x="313" y="0"/>
                </a:cubicBezTo>
                <a:cubicBezTo>
                  <a:pt x="319" y="0"/>
                  <a:pt x="316" y="19"/>
                  <a:pt x="317" y="22"/>
                </a:cubicBezTo>
                <a:cubicBezTo>
                  <a:pt x="317" y="23"/>
                  <a:pt x="318" y="22"/>
                  <a:pt x="319" y="22"/>
                </a:cubicBezTo>
                <a:cubicBezTo>
                  <a:pt x="322" y="22"/>
                  <a:pt x="324" y="22"/>
                  <a:pt x="327" y="22"/>
                </a:cubicBezTo>
                <a:cubicBezTo>
                  <a:pt x="329" y="22"/>
                  <a:pt x="332" y="21"/>
                  <a:pt x="334" y="22"/>
                </a:cubicBezTo>
                <a:cubicBezTo>
                  <a:pt x="337" y="23"/>
                  <a:pt x="338" y="26"/>
                  <a:pt x="339" y="26"/>
                </a:cubicBezTo>
                <a:cubicBezTo>
                  <a:pt x="340" y="26"/>
                  <a:pt x="354" y="20"/>
                  <a:pt x="354" y="20"/>
                </a:cubicBezTo>
                <a:cubicBezTo>
                  <a:pt x="356" y="20"/>
                  <a:pt x="358" y="22"/>
                  <a:pt x="360" y="22"/>
                </a:cubicBezTo>
                <a:cubicBezTo>
                  <a:pt x="361" y="22"/>
                  <a:pt x="364" y="21"/>
                  <a:pt x="367" y="20"/>
                </a:cubicBezTo>
                <a:lnTo>
                  <a:pt x="367" y="21"/>
                </a:ln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turkey&quot;,&quot;Name&quot;:&quot;Turkey&quot;,&quot;Value&quot;:1.0,&quot;Formula&quot;:&quot;&quot;,&quot;Text&quot;:&quot;&quot;,&quot;OfficeApplication&quot;:1,&quot;HasValue&quot;:true}" id="124" name="Google Shape;124;p2"/>
          <p:cNvSpPr/>
          <p:nvPr/>
        </p:nvSpPr>
        <p:spPr>
          <a:xfrm>
            <a:off x="7537641" y="4628303"/>
            <a:ext cx="996892" cy="662922"/>
          </a:xfrm>
          <a:custGeom>
            <a:rect b="b" l="l" r="r" t="t"/>
            <a:pathLst>
              <a:path extrusionOk="0" h="656" w="1106">
                <a:moveTo>
                  <a:pt x="977" y="319"/>
                </a:moveTo>
                <a:cubicBezTo>
                  <a:pt x="979" y="318"/>
                  <a:pt x="980" y="316"/>
                  <a:pt x="981" y="315"/>
                </a:cubicBezTo>
                <a:cubicBezTo>
                  <a:pt x="984" y="312"/>
                  <a:pt x="986" y="311"/>
                  <a:pt x="987" y="308"/>
                </a:cubicBezTo>
                <a:cubicBezTo>
                  <a:pt x="988" y="306"/>
                  <a:pt x="988" y="291"/>
                  <a:pt x="991" y="290"/>
                </a:cubicBezTo>
                <a:cubicBezTo>
                  <a:pt x="995" y="289"/>
                  <a:pt x="999" y="292"/>
                  <a:pt x="1002" y="290"/>
                </a:cubicBezTo>
                <a:cubicBezTo>
                  <a:pt x="1006" y="289"/>
                  <a:pt x="1007" y="282"/>
                  <a:pt x="1011" y="281"/>
                </a:cubicBezTo>
                <a:cubicBezTo>
                  <a:pt x="1019" y="276"/>
                  <a:pt x="1048" y="282"/>
                  <a:pt x="1055" y="272"/>
                </a:cubicBezTo>
                <a:cubicBezTo>
                  <a:pt x="1064" y="261"/>
                  <a:pt x="1051" y="263"/>
                  <a:pt x="1064" y="259"/>
                </a:cubicBezTo>
                <a:cubicBezTo>
                  <a:pt x="1081" y="254"/>
                  <a:pt x="1071" y="272"/>
                  <a:pt x="1081" y="278"/>
                </a:cubicBezTo>
                <a:cubicBezTo>
                  <a:pt x="1085" y="281"/>
                  <a:pt x="1089" y="259"/>
                  <a:pt x="1095" y="254"/>
                </a:cubicBezTo>
                <a:cubicBezTo>
                  <a:pt x="1098" y="252"/>
                  <a:pt x="1106" y="254"/>
                  <a:pt x="1105" y="251"/>
                </a:cubicBezTo>
                <a:cubicBezTo>
                  <a:pt x="1092" y="232"/>
                  <a:pt x="1102" y="249"/>
                  <a:pt x="1086" y="238"/>
                </a:cubicBezTo>
                <a:cubicBezTo>
                  <a:pt x="1078" y="233"/>
                  <a:pt x="1079" y="220"/>
                  <a:pt x="1079" y="219"/>
                </a:cubicBezTo>
                <a:cubicBezTo>
                  <a:pt x="1078" y="217"/>
                  <a:pt x="1061" y="215"/>
                  <a:pt x="1059" y="215"/>
                </a:cubicBezTo>
                <a:cubicBezTo>
                  <a:pt x="1057" y="215"/>
                  <a:pt x="1053" y="220"/>
                  <a:pt x="1052" y="217"/>
                </a:cubicBezTo>
                <a:cubicBezTo>
                  <a:pt x="1050" y="209"/>
                  <a:pt x="1053" y="198"/>
                  <a:pt x="1053" y="190"/>
                </a:cubicBezTo>
                <a:cubicBezTo>
                  <a:pt x="1053" y="187"/>
                  <a:pt x="1054" y="184"/>
                  <a:pt x="1054" y="181"/>
                </a:cubicBezTo>
                <a:cubicBezTo>
                  <a:pt x="1049" y="168"/>
                  <a:pt x="1045" y="187"/>
                  <a:pt x="1040" y="178"/>
                </a:cubicBezTo>
                <a:cubicBezTo>
                  <a:pt x="1040" y="177"/>
                  <a:pt x="1027" y="149"/>
                  <a:pt x="1027" y="149"/>
                </a:cubicBezTo>
                <a:cubicBezTo>
                  <a:pt x="1020" y="147"/>
                  <a:pt x="1024" y="159"/>
                  <a:pt x="1016" y="143"/>
                </a:cubicBezTo>
                <a:cubicBezTo>
                  <a:pt x="1015" y="140"/>
                  <a:pt x="1016" y="136"/>
                  <a:pt x="1015" y="133"/>
                </a:cubicBezTo>
                <a:cubicBezTo>
                  <a:pt x="1012" y="127"/>
                  <a:pt x="1002" y="127"/>
                  <a:pt x="998" y="121"/>
                </a:cubicBezTo>
                <a:cubicBezTo>
                  <a:pt x="995" y="115"/>
                  <a:pt x="1015" y="117"/>
                  <a:pt x="1016" y="107"/>
                </a:cubicBezTo>
                <a:cubicBezTo>
                  <a:pt x="1018" y="92"/>
                  <a:pt x="995" y="74"/>
                  <a:pt x="1029" y="82"/>
                </a:cubicBezTo>
                <a:cubicBezTo>
                  <a:pt x="1030" y="81"/>
                  <a:pt x="1030" y="81"/>
                  <a:pt x="1030" y="81"/>
                </a:cubicBezTo>
                <a:cubicBezTo>
                  <a:pt x="1023" y="78"/>
                  <a:pt x="1012" y="73"/>
                  <a:pt x="1007" y="71"/>
                </a:cubicBezTo>
                <a:cubicBezTo>
                  <a:pt x="987" y="65"/>
                  <a:pt x="980" y="80"/>
                  <a:pt x="956" y="81"/>
                </a:cubicBezTo>
                <a:cubicBezTo>
                  <a:pt x="955" y="81"/>
                  <a:pt x="959" y="77"/>
                  <a:pt x="958" y="76"/>
                </a:cubicBezTo>
                <a:cubicBezTo>
                  <a:pt x="956" y="72"/>
                  <a:pt x="951" y="71"/>
                  <a:pt x="947" y="67"/>
                </a:cubicBezTo>
                <a:cubicBezTo>
                  <a:pt x="941" y="61"/>
                  <a:pt x="946" y="48"/>
                  <a:pt x="945" y="40"/>
                </a:cubicBezTo>
                <a:cubicBezTo>
                  <a:pt x="941" y="25"/>
                  <a:pt x="924" y="26"/>
                  <a:pt x="919" y="22"/>
                </a:cubicBezTo>
                <a:cubicBezTo>
                  <a:pt x="917" y="20"/>
                  <a:pt x="918" y="17"/>
                  <a:pt x="916" y="15"/>
                </a:cubicBezTo>
                <a:cubicBezTo>
                  <a:pt x="915" y="14"/>
                  <a:pt x="912" y="13"/>
                  <a:pt x="911" y="14"/>
                </a:cubicBezTo>
                <a:cubicBezTo>
                  <a:pt x="908" y="15"/>
                  <a:pt x="906" y="18"/>
                  <a:pt x="903" y="19"/>
                </a:cubicBezTo>
                <a:cubicBezTo>
                  <a:pt x="902" y="19"/>
                  <a:pt x="902" y="15"/>
                  <a:pt x="900" y="15"/>
                </a:cubicBezTo>
                <a:cubicBezTo>
                  <a:pt x="898" y="15"/>
                  <a:pt x="897" y="19"/>
                  <a:pt x="896" y="17"/>
                </a:cubicBezTo>
                <a:cubicBezTo>
                  <a:pt x="895" y="15"/>
                  <a:pt x="898" y="14"/>
                  <a:pt x="898" y="11"/>
                </a:cubicBezTo>
                <a:cubicBezTo>
                  <a:pt x="899" y="7"/>
                  <a:pt x="890" y="10"/>
                  <a:pt x="886" y="9"/>
                </a:cubicBezTo>
                <a:cubicBezTo>
                  <a:pt x="883" y="8"/>
                  <a:pt x="880" y="6"/>
                  <a:pt x="877" y="6"/>
                </a:cubicBezTo>
                <a:cubicBezTo>
                  <a:pt x="876" y="6"/>
                  <a:pt x="877" y="9"/>
                  <a:pt x="876" y="9"/>
                </a:cubicBezTo>
                <a:cubicBezTo>
                  <a:pt x="867" y="11"/>
                  <a:pt x="874" y="4"/>
                  <a:pt x="872" y="1"/>
                </a:cubicBezTo>
                <a:cubicBezTo>
                  <a:pt x="870" y="0"/>
                  <a:pt x="868" y="3"/>
                  <a:pt x="867" y="4"/>
                </a:cubicBezTo>
                <a:cubicBezTo>
                  <a:pt x="864" y="5"/>
                  <a:pt x="860" y="5"/>
                  <a:pt x="859" y="7"/>
                </a:cubicBezTo>
                <a:cubicBezTo>
                  <a:pt x="857" y="11"/>
                  <a:pt x="861" y="15"/>
                  <a:pt x="859" y="19"/>
                </a:cubicBezTo>
                <a:cubicBezTo>
                  <a:pt x="857" y="21"/>
                  <a:pt x="854" y="20"/>
                  <a:pt x="852" y="21"/>
                </a:cubicBezTo>
                <a:cubicBezTo>
                  <a:pt x="844" y="23"/>
                  <a:pt x="835" y="23"/>
                  <a:pt x="829" y="28"/>
                </a:cubicBezTo>
                <a:cubicBezTo>
                  <a:pt x="827" y="30"/>
                  <a:pt x="829" y="34"/>
                  <a:pt x="826" y="36"/>
                </a:cubicBezTo>
                <a:cubicBezTo>
                  <a:pt x="824" y="38"/>
                  <a:pt x="820" y="37"/>
                  <a:pt x="817" y="37"/>
                </a:cubicBezTo>
                <a:cubicBezTo>
                  <a:pt x="814" y="37"/>
                  <a:pt x="812" y="37"/>
                  <a:pt x="808" y="37"/>
                </a:cubicBezTo>
                <a:cubicBezTo>
                  <a:pt x="807" y="37"/>
                  <a:pt x="807" y="37"/>
                  <a:pt x="807" y="37"/>
                </a:cubicBezTo>
                <a:cubicBezTo>
                  <a:pt x="804" y="51"/>
                  <a:pt x="800" y="62"/>
                  <a:pt x="788" y="73"/>
                </a:cubicBezTo>
                <a:cubicBezTo>
                  <a:pt x="786" y="75"/>
                  <a:pt x="783" y="74"/>
                  <a:pt x="782" y="76"/>
                </a:cubicBezTo>
                <a:cubicBezTo>
                  <a:pt x="775" y="84"/>
                  <a:pt x="766" y="106"/>
                  <a:pt x="755" y="112"/>
                </a:cubicBezTo>
                <a:cubicBezTo>
                  <a:pt x="752" y="113"/>
                  <a:pt x="748" y="109"/>
                  <a:pt x="745" y="110"/>
                </a:cubicBezTo>
                <a:cubicBezTo>
                  <a:pt x="743" y="110"/>
                  <a:pt x="743" y="114"/>
                  <a:pt x="740" y="115"/>
                </a:cubicBezTo>
                <a:cubicBezTo>
                  <a:pt x="738" y="116"/>
                  <a:pt x="736" y="114"/>
                  <a:pt x="734" y="114"/>
                </a:cubicBezTo>
                <a:cubicBezTo>
                  <a:pt x="731" y="114"/>
                  <a:pt x="730" y="117"/>
                  <a:pt x="727" y="117"/>
                </a:cubicBezTo>
                <a:cubicBezTo>
                  <a:pt x="726" y="117"/>
                  <a:pt x="715" y="111"/>
                  <a:pt x="712" y="114"/>
                </a:cubicBezTo>
                <a:cubicBezTo>
                  <a:pt x="709" y="116"/>
                  <a:pt x="709" y="120"/>
                  <a:pt x="707" y="122"/>
                </a:cubicBezTo>
                <a:cubicBezTo>
                  <a:pt x="705" y="123"/>
                  <a:pt x="702" y="121"/>
                  <a:pt x="700" y="122"/>
                </a:cubicBezTo>
                <a:cubicBezTo>
                  <a:pt x="697" y="123"/>
                  <a:pt x="697" y="126"/>
                  <a:pt x="695" y="128"/>
                </a:cubicBezTo>
                <a:cubicBezTo>
                  <a:pt x="692" y="131"/>
                  <a:pt x="687" y="131"/>
                  <a:pt x="683" y="134"/>
                </a:cubicBezTo>
                <a:cubicBezTo>
                  <a:pt x="678" y="139"/>
                  <a:pt x="677" y="143"/>
                  <a:pt x="671" y="148"/>
                </a:cubicBezTo>
                <a:cubicBezTo>
                  <a:pt x="663" y="153"/>
                  <a:pt x="645" y="156"/>
                  <a:pt x="637" y="156"/>
                </a:cubicBezTo>
                <a:cubicBezTo>
                  <a:pt x="616" y="156"/>
                  <a:pt x="639" y="154"/>
                  <a:pt x="627" y="149"/>
                </a:cubicBezTo>
                <a:cubicBezTo>
                  <a:pt x="620" y="147"/>
                  <a:pt x="619" y="160"/>
                  <a:pt x="616" y="161"/>
                </a:cubicBezTo>
                <a:cubicBezTo>
                  <a:pt x="612" y="163"/>
                  <a:pt x="607" y="160"/>
                  <a:pt x="603" y="160"/>
                </a:cubicBezTo>
                <a:cubicBezTo>
                  <a:pt x="602" y="159"/>
                  <a:pt x="602" y="157"/>
                  <a:pt x="601" y="157"/>
                </a:cubicBezTo>
                <a:cubicBezTo>
                  <a:pt x="597" y="158"/>
                  <a:pt x="593" y="162"/>
                  <a:pt x="588" y="161"/>
                </a:cubicBezTo>
                <a:cubicBezTo>
                  <a:pt x="586" y="161"/>
                  <a:pt x="586" y="157"/>
                  <a:pt x="585" y="156"/>
                </a:cubicBezTo>
                <a:cubicBezTo>
                  <a:pt x="582" y="154"/>
                  <a:pt x="578" y="152"/>
                  <a:pt x="574" y="152"/>
                </a:cubicBezTo>
                <a:cubicBezTo>
                  <a:pt x="552" y="153"/>
                  <a:pt x="563" y="175"/>
                  <a:pt x="541" y="165"/>
                </a:cubicBezTo>
                <a:cubicBezTo>
                  <a:pt x="534" y="162"/>
                  <a:pt x="530" y="144"/>
                  <a:pt x="523" y="146"/>
                </a:cubicBezTo>
                <a:cubicBezTo>
                  <a:pt x="520" y="146"/>
                  <a:pt x="520" y="152"/>
                  <a:pt x="517" y="151"/>
                </a:cubicBezTo>
                <a:cubicBezTo>
                  <a:pt x="515" y="151"/>
                  <a:pt x="520" y="144"/>
                  <a:pt x="517" y="144"/>
                </a:cubicBezTo>
                <a:cubicBezTo>
                  <a:pt x="511" y="144"/>
                  <a:pt x="502" y="165"/>
                  <a:pt x="482" y="158"/>
                </a:cubicBezTo>
                <a:cubicBezTo>
                  <a:pt x="461" y="150"/>
                  <a:pt x="473" y="139"/>
                  <a:pt x="472" y="138"/>
                </a:cubicBezTo>
                <a:cubicBezTo>
                  <a:pt x="469" y="135"/>
                  <a:pt x="464" y="137"/>
                  <a:pt x="460" y="137"/>
                </a:cubicBezTo>
                <a:cubicBezTo>
                  <a:pt x="459" y="137"/>
                  <a:pt x="457" y="136"/>
                  <a:pt x="456" y="137"/>
                </a:cubicBezTo>
                <a:cubicBezTo>
                  <a:pt x="455" y="140"/>
                  <a:pt x="456" y="144"/>
                  <a:pt x="453" y="147"/>
                </a:cubicBezTo>
                <a:cubicBezTo>
                  <a:pt x="447" y="159"/>
                  <a:pt x="388" y="166"/>
                  <a:pt x="374" y="173"/>
                </a:cubicBezTo>
                <a:cubicBezTo>
                  <a:pt x="367" y="175"/>
                  <a:pt x="361" y="184"/>
                  <a:pt x="356" y="189"/>
                </a:cubicBezTo>
                <a:cubicBezTo>
                  <a:pt x="352" y="193"/>
                  <a:pt x="344" y="195"/>
                  <a:pt x="339" y="198"/>
                </a:cubicBezTo>
                <a:cubicBezTo>
                  <a:pt x="324" y="209"/>
                  <a:pt x="315" y="227"/>
                  <a:pt x="302" y="241"/>
                </a:cubicBezTo>
                <a:cubicBezTo>
                  <a:pt x="298" y="245"/>
                  <a:pt x="293" y="251"/>
                  <a:pt x="289" y="254"/>
                </a:cubicBezTo>
                <a:cubicBezTo>
                  <a:pt x="288" y="255"/>
                  <a:pt x="285" y="254"/>
                  <a:pt x="285" y="255"/>
                </a:cubicBezTo>
                <a:cubicBezTo>
                  <a:pt x="283" y="267"/>
                  <a:pt x="292" y="267"/>
                  <a:pt x="281" y="275"/>
                </a:cubicBezTo>
                <a:cubicBezTo>
                  <a:pt x="280" y="276"/>
                  <a:pt x="277" y="275"/>
                  <a:pt x="275" y="275"/>
                </a:cubicBezTo>
                <a:cubicBezTo>
                  <a:pt x="262" y="280"/>
                  <a:pt x="272" y="282"/>
                  <a:pt x="255" y="282"/>
                </a:cubicBezTo>
                <a:cubicBezTo>
                  <a:pt x="249" y="282"/>
                  <a:pt x="233" y="278"/>
                  <a:pt x="227" y="280"/>
                </a:cubicBezTo>
                <a:cubicBezTo>
                  <a:pt x="225" y="281"/>
                  <a:pt x="226" y="284"/>
                  <a:pt x="224" y="285"/>
                </a:cubicBezTo>
                <a:cubicBezTo>
                  <a:pt x="218" y="290"/>
                  <a:pt x="207" y="293"/>
                  <a:pt x="199" y="293"/>
                </a:cubicBezTo>
                <a:cubicBezTo>
                  <a:pt x="189" y="294"/>
                  <a:pt x="167" y="295"/>
                  <a:pt x="167" y="296"/>
                </a:cubicBezTo>
                <a:cubicBezTo>
                  <a:pt x="164" y="301"/>
                  <a:pt x="163" y="307"/>
                  <a:pt x="162" y="312"/>
                </a:cubicBezTo>
                <a:cubicBezTo>
                  <a:pt x="160" y="320"/>
                  <a:pt x="175" y="320"/>
                  <a:pt x="176" y="320"/>
                </a:cubicBezTo>
                <a:cubicBezTo>
                  <a:pt x="177" y="320"/>
                  <a:pt x="179" y="320"/>
                  <a:pt x="180" y="321"/>
                </a:cubicBezTo>
                <a:cubicBezTo>
                  <a:pt x="180" y="323"/>
                  <a:pt x="177" y="325"/>
                  <a:pt x="178" y="326"/>
                </a:cubicBezTo>
                <a:cubicBezTo>
                  <a:pt x="180" y="327"/>
                  <a:pt x="181" y="323"/>
                  <a:pt x="183" y="323"/>
                </a:cubicBezTo>
                <a:cubicBezTo>
                  <a:pt x="184" y="324"/>
                  <a:pt x="184" y="327"/>
                  <a:pt x="185" y="327"/>
                </a:cubicBezTo>
                <a:cubicBezTo>
                  <a:pt x="195" y="328"/>
                  <a:pt x="205" y="317"/>
                  <a:pt x="216" y="318"/>
                </a:cubicBezTo>
                <a:cubicBezTo>
                  <a:pt x="226" y="319"/>
                  <a:pt x="199" y="329"/>
                  <a:pt x="197" y="330"/>
                </a:cubicBezTo>
                <a:cubicBezTo>
                  <a:pt x="195" y="330"/>
                  <a:pt x="195" y="326"/>
                  <a:pt x="194" y="327"/>
                </a:cubicBezTo>
                <a:cubicBezTo>
                  <a:pt x="193" y="327"/>
                  <a:pt x="160" y="348"/>
                  <a:pt x="158" y="350"/>
                </a:cubicBezTo>
                <a:cubicBezTo>
                  <a:pt x="150" y="361"/>
                  <a:pt x="187" y="344"/>
                  <a:pt x="176" y="360"/>
                </a:cubicBezTo>
                <a:cubicBezTo>
                  <a:pt x="174" y="363"/>
                  <a:pt x="151" y="364"/>
                  <a:pt x="143" y="366"/>
                </a:cubicBezTo>
                <a:cubicBezTo>
                  <a:pt x="128" y="368"/>
                  <a:pt x="115" y="378"/>
                  <a:pt x="115" y="377"/>
                </a:cubicBezTo>
                <a:cubicBezTo>
                  <a:pt x="112" y="374"/>
                  <a:pt x="120" y="368"/>
                  <a:pt x="117" y="366"/>
                </a:cubicBezTo>
                <a:cubicBezTo>
                  <a:pt x="114" y="363"/>
                  <a:pt x="108" y="366"/>
                  <a:pt x="104" y="367"/>
                </a:cubicBezTo>
                <a:cubicBezTo>
                  <a:pt x="103" y="367"/>
                  <a:pt x="104" y="368"/>
                  <a:pt x="103" y="368"/>
                </a:cubicBezTo>
                <a:cubicBezTo>
                  <a:pt x="102" y="368"/>
                  <a:pt x="100" y="366"/>
                  <a:pt x="101" y="367"/>
                </a:cubicBezTo>
                <a:cubicBezTo>
                  <a:pt x="103" y="370"/>
                  <a:pt x="108" y="371"/>
                  <a:pt x="108" y="375"/>
                </a:cubicBezTo>
                <a:cubicBezTo>
                  <a:pt x="106" y="381"/>
                  <a:pt x="99" y="384"/>
                  <a:pt x="94" y="386"/>
                </a:cubicBezTo>
                <a:cubicBezTo>
                  <a:pt x="82" y="391"/>
                  <a:pt x="79" y="378"/>
                  <a:pt x="76" y="378"/>
                </a:cubicBezTo>
                <a:cubicBezTo>
                  <a:pt x="69" y="376"/>
                  <a:pt x="65" y="387"/>
                  <a:pt x="60" y="388"/>
                </a:cubicBezTo>
                <a:cubicBezTo>
                  <a:pt x="57" y="388"/>
                  <a:pt x="48" y="388"/>
                  <a:pt x="45" y="392"/>
                </a:cubicBezTo>
                <a:cubicBezTo>
                  <a:pt x="42" y="396"/>
                  <a:pt x="41" y="402"/>
                  <a:pt x="38" y="406"/>
                </a:cubicBezTo>
                <a:cubicBezTo>
                  <a:pt x="36" y="407"/>
                  <a:pt x="33" y="406"/>
                  <a:pt x="32" y="408"/>
                </a:cubicBezTo>
                <a:cubicBezTo>
                  <a:pt x="31" y="410"/>
                  <a:pt x="33" y="413"/>
                  <a:pt x="33" y="414"/>
                </a:cubicBezTo>
                <a:cubicBezTo>
                  <a:pt x="32" y="417"/>
                  <a:pt x="32" y="421"/>
                  <a:pt x="30" y="423"/>
                </a:cubicBezTo>
                <a:cubicBezTo>
                  <a:pt x="27" y="426"/>
                  <a:pt x="21" y="423"/>
                  <a:pt x="21" y="430"/>
                </a:cubicBezTo>
                <a:cubicBezTo>
                  <a:pt x="21" y="439"/>
                  <a:pt x="26" y="443"/>
                  <a:pt x="26" y="450"/>
                </a:cubicBezTo>
                <a:cubicBezTo>
                  <a:pt x="26" y="452"/>
                  <a:pt x="19" y="465"/>
                  <a:pt x="27" y="466"/>
                </a:cubicBezTo>
                <a:cubicBezTo>
                  <a:pt x="29" y="466"/>
                  <a:pt x="64" y="449"/>
                  <a:pt x="68" y="448"/>
                </a:cubicBezTo>
                <a:cubicBezTo>
                  <a:pt x="69" y="448"/>
                  <a:pt x="71" y="447"/>
                  <a:pt x="70" y="448"/>
                </a:cubicBezTo>
                <a:cubicBezTo>
                  <a:pt x="69" y="454"/>
                  <a:pt x="64" y="466"/>
                  <a:pt x="60" y="471"/>
                </a:cubicBezTo>
                <a:cubicBezTo>
                  <a:pt x="59" y="473"/>
                  <a:pt x="54" y="471"/>
                  <a:pt x="57" y="473"/>
                </a:cubicBezTo>
                <a:cubicBezTo>
                  <a:pt x="61" y="476"/>
                  <a:pt x="74" y="476"/>
                  <a:pt x="76" y="484"/>
                </a:cubicBezTo>
                <a:cubicBezTo>
                  <a:pt x="76" y="487"/>
                  <a:pt x="70" y="491"/>
                  <a:pt x="72" y="494"/>
                </a:cubicBezTo>
                <a:cubicBezTo>
                  <a:pt x="74" y="495"/>
                  <a:pt x="91" y="489"/>
                  <a:pt x="89" y="496"/>
                </a:cubicBezTo>
                <a:cubicBezTo>
                  <a:pt x="86" y="505"/>
                  <a:pt x="69" y="512"/>
                  <a:pt x="72" y="517"/>
                </a:cubicBezTo>
                <a:cubicBezTo>
                  <a:pt x="76" y="522"/>
                  <a:pt x="85" y="530"/>
                  <a:pt x="86" y="529"/>
                </a:cubicBezTo>
                <a:cubicBezTo>
                  <a:pt x="89" y="527"/>
                  <a:pt x="91" y="526"/>
                  <a:pt x="94" y="525"/>
                </a:cubicBezTo>
                <a:cubicBezTo>
                  <a:pt x="96" y="525"/>
                  <a:pt x="101" y="523"/>
                  <a:pt x="101" y="525"/>
                </a:cubicBezTo>
                <a:cubicBezTo>
                  <a:pt x="100" y="526"/>
                  <a:pt x="83" y="537"/>
                  <a:pt x="81" y="537"/>
                </a:cubicBezTo>
                <a:cubicBezTo>
                  <a:pt x="78" y="538"/>
                  <a:pt x="77" y="531"/>
                  <a:pt x="74" y="533"/>
                </a:cubicBezTo>
                <a:cubicBezTo>
                  <a:pt x="72" y="535"/>
                  <a:pt x="78" y="543"/>
                  <a:pt x="76" y="542"/>
                </a:cubicBezTo>
                <a:cubicBezTo>
                  <a:pt x="74" y="542"/>
                  <a:pt x="65" y="521"/>
                  <a:pt x="61" y="519"/>
                </a:cubicBezTo>
                <a:cubicBezTo>
                  <a:pt x="60" y="518"/>
                  <a:pt x="56" y="517"/>
                  <a:pt x="55" y="520"/>
                </a:cubicBezTo>
                <a:cubicBezTo>
                  <a:pt x="53" y="523"/>
                  <a:pt x="56" y="527"/>
                  <a:pt x="56" y="531"/>
                </a:cubicBezTo>
                <a:cubicBezTo>
                  <a:pt x="56" y="533"/>
                  <a:pt x="55" y="535"/>
                  <a:pt x="56" y="535"/>
                </a:cubicBezTo>
                <a:cubicBezTo>
                  <a:pt x="59" y="537"/>
                  <a:pt x="65" y="534"/>
                  <a:pt x="64" y="536"/>
                </a:cubicBezTo>
                <a:cubicBezTo>
                  <a:pt x="63" y="540"/>
                  <a:pt x="58" y="543"/>
                  <a:pt x="54" y="545"/>
                </a:cubicBezTo>
                <a:cubicBezTo>
                  <a:pt x="53" y="545"/>
                  <a:pt x="52" y="542"/>
                  <a:pt x="51" y="543"/>
                </a:cubicBezTo>
                <a:cubicBezTo>
                  <a:pt x="51" y="544"/>
                  <a:pt x="53" y="545"/>
                  <a:pt x="53" y="546"/>
                </a:cubicBezTo>
                <a:cubicBezTo>
                  <a:pt x="53" y="548"/>
                  <a:pt x="48" y="550"/>
                  <a:pt x="50" y="551"/>
                </a:cubicBezTo>
                <a:cubicBezTo>
                  <a:pt x="53" y="553"/>
                  <a:pt x="58" y="551"/>
                  <a:pt x="62" y="552"/>
                </a:cubicBezTo>
                <a:cubicBezTo>
                  <a:pt x="63" y="552"/>
                  <a:pt x="72" y="559"/>
                  <a:pt x="73" y="558"/>
                </a:cubicBezTo>
                <a:cubicBezTo>
                  <a:pt x="77" y="555"/>
                  <a:pt x="77" y="550"/>
                  <a:pt x="81" y="547"/>
                </a:cubicBezTo>
                <a:cubicBezTo>
                  <a:pt x="86" y="545"/>
                  <a:pt x="85" y="557"/>
                  <a:pt x="90" y="559"/>
                </a:cubicBezTo>
                <a:cubicBezTo>
                  <a:pt x="92" y="560"/>
                  <a:pt x="94" y="555"/>
                  <a:pt x="96" y="555"/>
                </a:cubicBezTo>
                <a:cubicBezTo>
                  <a:pt x="99" y="555"/>
                  <a:pt x="114" y="560"/>
                  <a:pt x="114" y="560"/>
                </a:cubicBezTo>
                <a:cubicBezTo>
                  <a:pt x="115" y="561"/>
                  <a:pt x="118" y="574"/>
                  <a:pt x="116" y="577"/>
                </a:cubicBezTo>
                <a:cubicBezTo>
                  <a:pt x="112" y="581"/>
                  <a:pt x="99" y="583"/>
                  <a:pt x="103" y="585"/>
                </a:cubicBezTo>
                <a:cubicBezTo>
                  <a:pt x="108" y="586"/>
                  <a:pt x="113" y="585"/>
                  <a:pt x="117" y="587"/>
                </a:cubicBezTo>
                <a:cubicBezTo>
                  <a:pt x="121" y="590"/>
                  <a:pt x="113" y="603"/>
                  <a:pt x="119" y="604"/>
                </a:cubicBezTo>
                <a:cubicBezTo>
                  <a:pt x="124" y="604"/>
                  <a:pt x="126" y="596"/>
                  <a:pt x="131" y="596"/>
                </a:cubicBezTo>
                <a:cubicBezTo>
                  <a:pt x="135" y="596"/>
                  <a:pt x="137" y="603"/>
                  <a:pt x="141" y="605"/>
                </a:cubicBezTo>
                <a:cubicBezTo>
                  <a:pt x="142" y="606"/>
                  <a:pt x="145" y="603"/>
                  <a:pt x="145" y="604"/>
                </a:cubicBezTo>
                <a:cubicBezTo>
                  <a:pt x="153" y="632"/>
                  <a:pt x="104" y="603"/>
                  <a:pt x="126" y="626"/>
                </a:cubicBezTo>
                <a:cubicBezTo>
                  <a:pt x="129" y="629"/>
                  <a:pt x="133" y="624"/>
                  <a:pt x="137" y="624"/>
                </a:cubicBezTo>
                <a:cubicBezTo>
                  <a:pt x="142" y="624"/>
                  <a:pt x="140" y="630"/>
                  <a:pt x="146" y="626"/>
                </a:cubicBezTo>
                <a:cubicBezTo>
                  <a:pt x="147" y="626"/>
                  <a:pt x="145" y="624"/>
                  <a:pt x="146" y="624"/>
                </a:cubicBezTo>
                <a:cubicBezTo>
                  <a:pt x="150" y="622"/>
                  <a:pt x="154" y="624"/>
                  <a:pt x="158" y="623"/>
                </a:cubicBezTo>
                <a:cubicBezTo>
                  <a:pt x="163" y="620"/>
                  <a:pt x="173" y="615"/>
                  <a:pt x="176" y="614"/>
                </a:cubicBezTo>
                <a:cubicBezTo>
                  <a:pt x="181" y="612"/>
                  <a:pt x="187" y="607"/>
                  <a:pt x="190" y="611"/>
                </a:cubicBezTo>
                <a:cubicBezTo>
                  <a:pt x="201" y="624"/>
                  <a:pt x="173" y="619"/>
                  <a:pt x="173" y="624"/>
                </a:cubicBezTo>
                <a:cubicBezTo>
                  <a:pt x="173" y="627"/>
                  <a:pt x="179" y="630"/>
                  <a:pt x="177" y="633"/>
                </a:cubicBezTo>
                <a:cubicBezTo>
                  <a:pt x="173" y="636"/>
                  <a:pt x="168" y="633"/>
                  <a:pt x="163" y="634"/>
                </a:cubicBezTo>
                <a:cubicBezTo>
                  <a:pt x="154" y="636"/>
                  <a:pt x="146" y="643"/>
                  <a:pt x="139" y="649"/>
                </a:cubicBezTo>
                <a:cubicBezTo>
                  <a:pt x="136" y="651"/>
                  <a:pt x="146" y="647"/>
                  <a:pt x="150" y="647"/>
                </a:cubicBezTo>
                <a:cubicBezTo>
                  <a:pt x="152" y="647"/>
                  <a:pt x="155" y="649"/>
                  <a:pt x="157" y="648"/>
                </a:cubicBezTo>
                <a:cubicBezTo>
                  <a:pt x="159" y="646"/>
                  <a:pt x="156" y="642"/>
                  <a:pt x="159" y="640"/>
                </a:cubicBezTo>
                <a:cubicBezTo>
                  <a:pt x="162" y="638"/>
                  <a:pt x="167" y="639"/>
                  <a:pt x="171" y="638"/>
                </a:cubicBezTo>
                <a:cubicBezTo>
                  <a:pt x="182" y="635"/>
                  <a:pt x="181" y="629"/>
                  <a:pt x="181" y="630"/>
                </a:cubicBezTo>
                <a:cubicBezTo>
                  <a:pt x="189" y="647"/>
                  <a:pt x="181" y="642"/>
                  <a:pt x="176" y="647"/>
                </a:cubicBezTo>
                <a:cubicBezTo>
                  <a:pt x="175" y="648"/>
                  <a:pt x="179" y="650"/>
                  <a:pt x="180" y="649"/>
                </a:cubicBezTo>
                <a:cubicBezTo>
                  <a:pt x="181" y="647"/>
                  <a:pt x="198" y="628"/>
                  <a:pt x="198" y="628"/>
                </a:cubicBezTo>
                <a:cubicBezTo>
                  <a:pt x="199" y="625"/>
                  <a:pt x="198" y="620"/>
                  <a:pt x="200" y="619"/>
                </a:cubicBezTo>
                <a:cubicBezTo>
                  <a:pt x="215" y="612"/>
                  <a:pt x="208" y="627"/>
                  <a:pt x="212" y="630"/>
                </a:cubicBezTo>
                <a:cubicBezTo>
                  <a:pt x="215" y="633"/>
                  <a:pt x="221" y="632"/>
                  <a:pt x="225" y="633"/>
                </a:cubicBezTo>
                <a:cubicBezTo>
                  <a:pt x="226" y="633"/>
                  <a:pt x="226" y="636"/>
                  <a:pt x="227" y="636"/>
                </a:cubicBezTo>
                <a:cubicBezTo>
                  <a:pt x="232" y="630"/>
                  <a:pt x="221" y="623"/>
                  <a:pt x="229" y="622"/>
                </a:cubicBezTo>
                <a:cubicBezTo>
                  <a:pt x="245" y="619"/>
                  <a:pt x="244" y="645"/>
                  <a:pt x="245" y="646"/>
                </a:cubicBezTo>
                <a:cubicBezTo>
                  <a:pt x="257" y="654"/>
                  <a:pt x="266" y="650"/>
                  <a:pt x="279" y="651"/>
                </a:cubicBezTo>
                <a:cubicBezTo>
                  <a:pt x="280" y="651"/>
                  <a:pt x="281" y="656"/>
                  <a:pt x="284" y="655"/>
                </a:cubicBezTo>
                <a:cubicBezTo>
                  <a:pt x="289" y="655"/>
                  <a:pt x="307" y="637"/>
                  <a:pt x="309" y="636"/>
                </a:cubicBezTo>
                <a:cubicBezTo>
                  <a:pt x="311" y="633"/>
                  <a:pt x="320" y="632"/>
                  <a:pt x="323" y="633"/>
                </a:cubicBezTo>
                <a:cubicBezTo>
                  <a:pt x="324" y="634"/>
                  <a:pt x="323" y="639"/>
                  <a:pt x="324" y="638"/>
                </a:cubicBezTo>
                <a:cubicBezTo>
                  <a:pt x="327" y="635"/>
                  <a:pt x="329" y="630"/>
                  <a:pt x="329" y="626"/>
                </a:cubicBezTo>
                <a:cubicBezTo>
                  <a:pt x="329" y="624"/>
                  <a:pt x="325" y="624"/>
                  <a:pt x="325" y="623"/>
                </a:cubicBezTo>
                <a:cubicBezTo>
                  <a:pt x="324" y="619"/>
                  <a:pt x="327" y="616"/>
                  <a:pt x="328" y="612"/>
                </a:cubicBezTo>
                <a:cubicBezTo>
                  <a:pt x="331" y="606"/>
                  <a:pt x="319" y="596"/>
                  <a:pt x="326" y="588"/>
                </a:cubicBezTo>
                <a:cubicBezTo>
                  <a:pt x="328" y="585"/>
                  <a:pt x="355" y="580"/>
                  <a:pt x="360" y="580"/>
                </a:cubicBezTo>
                <a:cubicBezTo>
                  <a:pt x="361" y="580"/>
                  <a:pt x="410" y="585"/>
                  <a:pt x="412" y="585"/>
                </a:cubicBezTo>
                <a:cubicBezTo>
                  <a:pt x="434" y="591"/>
                  <a:pt x="430" y="608"/>
                  <a:pt x="459" y="610"/>
                </a:cubicBezTo>
                <a:cubicBezTo>
                  <a:pt x="474" y="611"/>
                  <a:pt x="461" y="607"/>
                  <a:pt x="473" y="600"/>
                </a:cubicBezTo>
                <a:cubicBezTo>
                  <a:pt x="476" y="599"/>
                  <a:pt x="480" y="602"/>
                  <a:pt x="483" y="600"/>
                </a:cubicBezTo>
                <a:cubicBezTo>
                  <a:pt x="485" y="599"/>
                  <a:pt x="483" y="595"/>
                  <a:pt x="484" y="594"/>
                </a:cubicBezTo>
                <a:cubicBezTo>
                  <a:pt x="488" y="591"/>
                  <a:pt x="506" y="589"/>
                  <a:pt x="508" y="588"/>
                </a:cubicBezTo>
                <a:cubicBezTo>
                  <a:pt x="510" y="586"/>
                  <a:pt x="511" y="582"/>
                  <a:pt x="513" y="581"/>
                </a:cubicBezTo>
                <a:cubicBezTo>
                  <a:pt x="515" y="580"/>
                  <a:pt x="515" y="584"/>
                  <a:pt x="516" y="583"/>
                </a:cubicBezTo>
                <a:cubicBezTo>
                  <a:pt x="517" y="583"/>
                  <a:pt x="523" y="566"/>
                  <a:pt x="524" y="567"/>
                </a:cubicBezTo>
                <a:cubicBezTo>
                  <a:pt x="526" y="567"/>
                  <a:pt x="528" y="573"/>
                  <a:pt x="530" y="572"/>
                </a:cubicBezTo>
                <a:cubicBezTo>
                  <a:pt x="542" y="569"/>
                  <a:pt x="533" y="562"/>
                  <a:pt x="533" y="557"/>
                </a:cubicBezTo>
                <a:cubicBezTo>
                  <a:pt x="535" y="546"/>
                  <a:pt x="547" y="530"/>
                  <a:pt x="553" y="522"/>
                </a:cubicBezTo>
                <a:cubicBezTo>
                  <a:pt x="564" y="507"/>
                  <a:pt x="598" y="526"/>
                  <a:pt x="602" y="523"/>
                </a:cubicBezTo>
                <a:cubicBezTo>
                  <a:pt x="605" y="520"/>
                  <a:pt x="606" y="516"/>
                  <a:pt x="610" y="513"/>
                </a:cubicBezTo>
                <a:cubicBezTo>
                  <a:pt x="611" y="512"/>
                  <a:pt x="627" y="516"/>
                  <a:pt x="619" y="503"/>
                </a:cubicBezTo>
                <a:cubicBezTo>
                  <a:pt x="618" y="501"/>
                  <a:pt x="614" y="511"/>
                  <a:pt x="614" y="509"/>
                </a:cubicBezTo>
                <a:cubicBezTo>
                  <a:pt x="615" y="506"/>
                  <a:pt x="621" y="504"/>
                  <a:pt x="619" y="502"/>
                </a:cubicBezTo>
                <a:cubicBezTo>
                  <a:pt x="618" y="500"/>
                  <a:pt x="615" y="505"/>
                  <a:pt x="612" y="505"/>
                </a:cubicBezTo>
                <a:cubicBezTo>
                  <a:pt x="610" y="504"/>
                  <a:pt x="614" y="502"/>
                  <a:pt x="615" y="501"/>
                </a:cubicBezTo>
                <a:cubicBezTo>
                  <a:pt x="618" y="499"/>
                  <a:pt x="622" y="497"/>
                  <a:pt x="624" y="495"/>
                </a:cubicBezTo>
                <a:cubicBezTo>
                  <a:pt x="627" y="491"/>
                  <a:pt x="626" y="482"/>
                  <a:pt x="632" y="480"/>
                </a:cubicBezTo>
                <a:cubicBezTo>
                  <a:pt x="640" y="478"/>
                  <a:pt x="648" y="490"/>
                  <a:pt x="649" y="496"/>
                </a:cubicBezTo>
                <a:cubicBezTo>
                  <a:pt x="650" y="499"/>
                  <a:pt x="631" y="525"/>
                  <a:pt x="632" y="529"/>
                </a:cubicBezTo>
                <a:cubicBezTo>
                  <a:pt x="636" y="536"/>
                  <a:pt x="649" y="538"/>
                  <a:pt x="650" y="547"/>
                </a:cubicBezTo>
                <a:cubicBezTo>
                  <a:pt x="651" y="548"/>
                  <a:pt x="650" y="551"/>
                  <a:pt x="648" y="553"/>
                </a:cubicBezTo>
                <a:cubicBezTo>
                  <a:pt x="652" y="551"/>
                  <a:pt x="663" y="559"/>
                  <a:pt x="665" y="556"/>
                </a:cubicBezTo>
                <a:cubicBezTo>
                  <a:pt x="668" y="553"/>
                  <a:pt x="663" y="548"/>
                  <a:pt x="665" y="544"/>
                </a:cubicBezTo>
                <a:cubicBezTo>
                  <a:pt x="666" y="541"/>
                  <a:pt x="671" y="540"/>
                  <a:pt x="672" y="538"/>
                </a:cubicBezTo>
                <a:cubicBezTo>
                  <a:pt x="668" y="523"/>
                  <a:pt x="668" y="523"/>
                  <a:pt x="668" y="523"/>
                </a:cubicBezTo>
                <a:cubicBezTo>
                  <a:pt x="668" y="522"/>
                  <a:pt x="685" y="516"/>
                  <a:pt x="686" y="515"/>
                </a:cubicBezTo>
                <a:cubicBezTo>
                  <a:pt x="687" y="513"/>
                  <a:pt x="677" y="507"/>
                  <a:pt x="676" y="506"/>
                </a:cubicBezTo>
                <a:cubicBezTo>
                  <a:pt x="671" y="500"/>
                  <a:pt x="667" y="480"/>
                  <a:pt x="670" y="474"/>
                </a:cubicBezTo>
                <a:cubicBezTo>
                  <a:pt x="671" y="472"/>
                  <a:pt x="692" y="471"/>
                  <a:pt x="695" y="474"/>
                </a:cubicBezTo>
                <a:cubicBezTo>
                  <a:pt x="695" y="474"/>
                  <a:pt x="692" y="484"/>
                  <a:pt x="698" y="480"/>
                </a:cubicBezTo>
                <a:cubicBezTo>
                  <a:pt x="700" y="479"/>
                  <a:pt x="699" y="476"/>
                  <a:pt x="700" y="475"/>
                </a:cubicBezTo>
                <a:cubicBezTo>
                  <a:pt x="706" y="472"/>
                  <a:pt x="713" y="474"/>
                  <a:pt x="719" y="470"/>
                </a:cubicBezTo>
                <a:cubicBezTo>
                  <a:pt x="735" y="462"/>
                  <a:pt x="744" y="432"/>
                  <a:pt x="765" y="431"/>
                </a:cubicBezTo>
                <a:cubicBezTo>
                  <a:pt x="773" y="430"/>
                  <a:pt x="781" y="437"/>
                  <a:pt x="789" y="437"/>
                </a:cubicBezTo>
                <a:cubicBezTo>
                  <a:pt x="805" y="437"/>
                  <a:pt x="824" y="423"/>
                  <a:pt x="838" y="414"/>
                </a:cubicBezTo>
                <a:cubicBezTo>
                  <a:pt x="860" y="400"/>
                  <a:pt x="870" y="374"/>
                  <a:pt x="891" y="359"/>
                </a:cubicBezTo>
                <a:cubicBezTo>
                  <a:pt x="904" y="350"/>
                  <a:pt x="923" y="348"/>
                  <a:pt x="936" y="339"/>
                </a:cubicBezTo>
                <a:cubicBezTo>
                  <a:pt x="942" y="335"/>
                  <a:pt x="954" y="328"/>
                  <a:pt x="958" y="321"/>
                </a:cubicBezTo>
                <a:cubicBezTo>
                  <a:pt x="960" y="317"/>
                  <a:pt x="962" y="302"/>
                  <a:pt x="972" y="312"/>
                </a:cubicBezTo>
                <a:cubicBezTo>
                  <a:pt x="975" y="314"/>
                  <a:pt x="976" y="316"/>
                  <a:pt x="977" y="319"/>
                </a:cubicBezTo>
                <a:close/>
                <a:moveTo>
                  <a:pt x="92" y="258"/>
                </a:moveTo>
                <a:cubicBezTo>
                  <a:pt x="91" y="258"/>
                  <a:pt x="91" y="258"/>
                  <a:pt x="91" y="258"/>
                </a:cubicBezTo>
                <a:cubicBezTo>
                  <a:pt x="88" y="259"/>
                  <a:pt x="85" y="258"/>
                  <a:pt x="81" y="259"/>
                </a:cubicBezTo>
                <a:cubicBezTo>
                  <a:pt x="77" y="261"/>
                  <a:pt x="73" y="265"/>
                  <a:pt x="69" y="268"/>
                </a:cubicBezTo>
                <a:cubicBezTo>
                  <a:pt x="68" y="268"/>
                  <a:pt x="69" y="271"/>
                  <a:pt x="69" y="270"/>
                </a:cubicBezTo>
                <a:cubicBezTo>
                  <a:pt x="56" y="267"/>
                  <a:pt x="52" y="257"/>
                  <a:pt x="39" y="264"/>
                </a:cubicBezTo>
                <a:cubicBezTo>
                  <a:pt x="29" y="275"/>
                  <a:pt x="29" y="275"/>
                  <a:pt x="29" y="275"/>
                </a:cubicBezTo>
                <a:cubicBezTo>
                  <a:pt x="25" y="276"/>
                  <a:pt x="20" y="273"/>
                  <a:pt x="17" y="276"/>
                </a:cubicBezTo>
                <a:cubicBezTo>
                  <a:pt x="14" y="279"/>
                  <a:pt x="17" y="285"/>
                  <a:pt x="15" y="288"/>
                </a:cubicBezTo>
                <a:cubicBezTo>
                  <a:pt x="12" y="292"/>
                  <a:pt x="0" y="290"/>
                  <a:pt x="5" y="299"/>
                </a:cubicBezTo>
                <a:cubicBezTo>
                  <a:pt x="18" y="302"/>
                  <a:pt x="35" y="314"/>
                  <a:pt x="26" y="324"/>
                </a:cubicBezTo>
                <a:cubicBezTo>
                  <a:pt x="20" y="331"/>
                  <a:pt x="14" y="327"/>
                  <a:pt x="12" y="338"/>
                </a:cubicBezTo>
                <a:cubicBezTo>
                  <a:pt x="16" y="355"/>
                  <a:pt x="16" y="355"/>
                  <a:pt x="16" y="355"/>
                </a:cubicBezTo>
                <a:cubicBezTo>
                  <a:pt x="16" y="359"/>
                  <a:pt x="8" y="372"/>
                  <a:pt x="4" y="374"/>
                </a:cubicBezTo>
                <a:cubicBezTo>
                  <a:pt x="3" y="380"/>
                  <a:pt x="3" y="380"/>
                  <a:pt x="3" y="380"/>
                </a:cubicBezTo>
                <a:cubicBezTo>
                  <a:pt x="4" y="381"/>
                  <a:pt x="6" y="382"/>
                  <a:pt x="9" y="383"/>
                </a:cubicBezTo>
                <a:cubicBezTo>
                  <a:pt x="18" y="386"/>
                  <a:pt x="51" y="363"/>
                  <a:pt x="49" y="374"/>
                </a:cubicBezTo>
                <a:cubicBezTo>
                  <a:pt x="48" y="382"/>
                  <a:pt x="20" y="393"/>
                  <a:pt x="19" y="402"/>
                </a:cubicBezTo>
                <a:cubicBezTo>
                  <a:pt x="19" y="404"/>
                  <a:pt x="22" y="405"/>
                  <a:pt x="23" y="406"/>
                </a:cubicBezTo>
                <a:cubicBezTo>
                  <a:pt x="23" y="408"/>
                  <a:pt x="23" y="410"/>
                  <a:pt x="23" y="411"/>
                </a:cubicBezTo>
                <a:cubicBezTo>
                  <a:pt x="22" y="415"/>
                  <a:pt x="18" y="424"/>
                  <a:pt x="21" y="422"/>
                </a:cubicBezTo>
                <a:cubicBezTo>
                  <a:pt x="32" y="413"/>
                  <a:pt x="34" y="398"/>
                  <a:pt x="43" y="387"/>
                </a:cubicBezTo>
                <a:cubicBezTo>
                  <a:pt x="51" y="375"/>
                  <a:pt x="66" y="373"/>
                  <a:pt x="73" y="361"/>
                </a:cubicBezTo>
                <a:cubicBezTo>
                  <a:pt x="76" y="357"/>
                  <a:pt x="78" y="352"/>
                  <a:pt x="79" y="348"/>
                </a:cubicBezTo>
                <a:cubicBezTo>
                  <a:pt x="80" y="344"/>
                  <a:pt x="78" y="340"/>
                  <a:pt x="80" y="337"/>
                </a:cubicBezTo>
                <a:cubicBezTo>
                  <a:pt x="90" y="325"/>
                  <a:pt x="94" y="336"/>
                  <a:pt x="105" y="332"/>
                </a:cubicBezTo>
                <a:cubicBezTo>
                  <a:pt x="107" y="332"/>
                  <a:pt x="106" y="328"/>
                  <a:pt x="107" y="327"/>
                </a:cubicBezTo>
                <a:cubicBezTo>
                  <a:pt x="111" y="324"/>
                  <a:pt x="114" y="321"/>
                  <a:pt x="119" y="320"/>
                </a:cubicBezTo>
                <a:cubicBezTo>
                  <a:pt x="132" y="316"/>
                  <a:pt x="138" y="330"/>
                  <a:pt x="135" y="316"/>
                </a:cubicBezTo>
                <a:cubicBezTo>
                  <a:pt x="134" y="313"/>
                  <a:pt x="137" y="324"/>
                  <a:pt x="140" y="323"/>
                </a:cubicBezTo>
                <a:cubicBezTo>
                  <a:pt x="145" y="323"/>
                  <a:pt x="159" y="320"/>
                  <a:pt x="160" y="315"/>
                </a:cubicBezTo>
                <a:cubicBezTo>
                  <a:pt x="162" y="312"/>
                  <a:pt x="160" y="308"/>
                  <a:pt x="161" y="304"/>
                </a:cubicBezTo>
                <a:cubicBezTo>
                  <a:pt x="161" y="302"/>
                  <a:pt x="165" y="298"/>
                  <a:pt x="163" y="297"/>
                </a:cubicBezTo>
                <a:cubicBezTo>
                  <a:pt x="151" y="293"/>
                  <a:pt x="124" y="297"/>
                  <a:pt x="109" y="288"/>
                </a:cubicBezTo>
                <a:cubicBezTo>
                  <a:pt x="87" y="275"/>
                  <a:pt x="96" y="267"/>
                  <a:pt x="92" y="258"/>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armenia&quot;,&quot;Name&quot;:&quot;Armenia&quot;,&quot;Value&quot;:1.0,&quot;Formula&quot;:&quot;&quot;,&quot;Text&quot;:&quot;&quot;,&quot;OfficeApplication&quot;:1,&quot;HasValue&quot;:true}" id="125" name="Google Shape;125;p2"/>
          <p:cNvSpPr/>
          <p:nvPr/>
        </p:nvSpPr>
        <p:spPr>
          <a:xfrm>
            <a:off x="8364526" y="4594353"/>
            <a:ext cx="203528" cy="132226"/>
          </a:xfrm>
          <a:custGeom>
            <a:rect b="b" l="l" r="r" t="t"/>
            <a:pathLst>
              <a:path extrusionOk="0" h="131" w="226">
                <a:moveTo>
                  <a:pt x="118" y="27"/>
                </a:moveTo>
                <a:cubicBezTo>
                  <a:pt x="125" y="28"/>
                  <a:pt x="115" y="35"/>
                  <a:pt x="116" y="30"/>
                </a:cubicBezTo>
                <a:cubicBezTo>
                  <a:pt x="116" y="29"/>
                  <a:pt x="117" y="28"/>
                  <a:pt x="118" y="27"/>
                </a:cubicBezTo>
                <a:moveTo>
                  <a:pt x="80" y="104"/>
                </a:moveTo>
                <a:cubicBezTo>
                  <a:pt x="80" y="104"/>
                  <a:pt x="80" y="104"/>
                  <a:pt x="80" y="104"/>
                </a:cubicBezTo>
                <a:cubicBezTo>
                  <a:pt x="81" y="104"/>
                  <a:pt x="81" y="104"/>
                  <a:pt x="81" y="104"/>
                </a:cubicBezTo>
                <a:cubicBezTo>
                  <a:pt x="81" y="104"/>
                  <a:pt x="81" y="104"/>
                  <a:pt x="81" y="104"/>
                </a:cubicBezTo>
                <a:cubicBezTo>
                  <a:pt x="81" y="104"/>
                  <a:pt x="81" y="104"/>
                  <a:pt x="82" y="104"/>
                </a:cubicBezTo>
                <a:cubicBezTo>
                  <a:pt x="82" y="104"/>
                  <a:pt x="82" y="104"/>
                  <a:pt x="82" y="104"/>
                </a:cubicBezTo>
                <a:cubicBezTo>
                  <a:pt x="84" y="104"/>
                  <a:pt x="85" y="104"/>
                  <a:pt x="86" y="104"/>
                </a:cubicBezTo>
                <a:cubicBezTo>
                  <a:pt x="86" y="104"/>
                  <a:pt x="86" y="104"/>
                  <a:pt x="87" y="104"/>
                </a:cubicBezTo>
                <a:cubicBezTo>
                  <a:pt x="87" y="104"/>
                  <a:pt x="88" y="104"/>
                  <a:pt x="88" y="105"/>
                </a:cubicBezTo>
                <a:cubicBezTo>
                  <a:pt x="88" y="105"/>
                  <a:pt x="88" y="105"/>
                  <a:pt x="88" y="105"/>
                </a:cubicBezTo>
                <a:cubicBezTo>
                  <a:pt x="89" y="105"/>
                  <a:pt x="89" y="105"/>
                  <a:pt x="89" y="105"/>
                </a:cubicBezTo>
                <a:cubicBezTo>
                  <a:pt x="89" y="105"/>
                  <a:pt x="89" y="105"/>
                  <a:pt x="89" y="105"/>
                </a:cubicBezTo>
                <a:cubicBezTo>
                  <a:pt x="89" y="105"/>
                  <a:pt x="90" y="105"/>
                  <a:pt x="90" y="105"/>
                </a:cubicBezTo>
                <a:cubicBezTo>
                  <a:pt x="90" y="105"/>
                  <a:pt x="90" y="105"/>
                  <a:pt x="90" y="105"/>
                </a:cubicBezTo>
                <a:cubicBezTo>
                  <a:pt x="91" y="105"/>
                  <a:pt x="91" y="105"/>
                  <a:pt x="91" y="105"/>
                </a:cubicBezTo>
                <a:cubicBezTo>
                  <a:pt x="92" y="106"/>
                  <a:pt x="92" y="106"/>
                  <a:pt x="92" y="106"/>
                </a:cubicBezTo>
                <a:cubicBezTo>
                  <a:pt x="92" y="106"/>
                  <a:pt x="92" y="106"/>
                  <a:pt x="92" y="106"/>
                </a:cubicBezTo>
                <a:cubicBezTo>
                  <a:pt x="92" y="106"/>
                  <a:pt x="92" y="106"/>
                  <a:pt x="93" y="106"/>
                </a:cubicBezTo>
                <a:cubicBezTo>
                  <a:pt x="93" y="106"/>
                  <a:pt x="93" y="106"/>
                  <a:pt x="93" y="107"/>
                </a:cubicBezTo>
                <a:cubicBezTo>
                  <a:pt x="93" y="107"/>
                  <a:pt x="93" y="107"/>
                  <a:pt x="94" y="107"/>
                </a:cubicBezTo>
                <a:cubicBezTo>
                  <a:pt x="94" y="107"/>
                  <a:pt x="94" y="107"/>
                  <a:pt x="94" y="107"/>
                </a:cubicBezTo>
                <a:cubicBezTo>
                  <a:pt x="94" y="107"/>
                  <a:pt x="94" y="107"/>
                  <a:pt x="94" y="107"/>
                </a:cubicBezTo>
                <a:cubicBezTo>
                  <a:pt x="95" y="107"/>
                  <a:pt x="95" y="107"/>
                  <a:pt x="95" y="107"/>
                </a:cubicBezTo>
                <a:cubicBezTo>
                  <a:pt x="95" y="107"/>
                  <a:pt x="95" y="107"/>
                  <a:pt x="95" y="107"/>
                </a:cubicBezTo>
                <a:cubicBezTo>
                  <a:pt x="95" y="107"/>
                  <a:pt x="96" y="107"/>
                  <a:pt x="96" y="108"/>
                </a:cubicBezTo>
                <a:cubicBezTo>
                  <a:pt x="96" y="108"/>
                  <a:pt x="96" y="108"/>
                  <a:pt x="97" y="108"/>
                </a:cubicBezTo>
                <a:cubicBezTo>
                  <a:pt x="97" y="108"/>
                  <a:pt x="97" y="108"/>
                  <a:pt x="97" y="108"/>
                </a:cubicBezTo>
                <a:cubicBezTo>
                  <a:pt x="97" y="108"/>
                  <a:pt x="98" y="108"/>
                  <a:pt x="98" y="108"/>
                </a:cubicBezTo>
                <a:cubicBezTo>
                  <a:pt x="98" y="108"/>
                  <a:pt x="98" y="108"/>
                  <a:pt x="98" y="108"/>
                </a:cubicBezTo>
                <a:cubicBezTo>
                  <a:pt x="99" y="109"/>
                  <a:pt x="99" y="109"/>
                  <a:pt x="99" y="109"/>
                </a:cubicBezTo>
                <a:cubicBezTo>
                  <a:pt x="99" y="109"/>
                  <a:pt x="99" y="109"/>
                  <a:pt x="99" y="109"/>
                </a:cubicBezTo>
                <a:cubicBezTo>
                  <a:pt x="102" y="110"/>
                  <a:pt x="103" y="111"/>
                  <a:pt x="105" y="111"/>
                </a:cubicBezTo>
                <a:cubicBezTo>
                  <a:pt x="106" y="112"/>
                  <a:pt x="106" y="112"/>
                  <a:pt x="106" y="112"/>
                </a:cubicBezTo>
                <a:cubicBezTo>
                  <a:pt x="106" y="112"/>
                  <a:pt x="107" y="112"/>
                  <a:pt x="107" y="112"/>
                </a:cubicBezTo>
                <a:cubicBezTo>
                  <a:pt x="107" y="112"/>
                  <a:pt x="107" y="112"/>
                  <a:pt x="107" y="112"/>
                </a:cubicBezTo>
                <a:cubicBezTo>
                  <a:pt x="108" y="113"/>
                  <a:pt x="109" y="113"/>
                  <a:pt x="110" y="113"/>
                </a:cubicBezTo>
                <a:cubicBezTo>
                  <a:pt x="113" y="109"/>
                  <a:pt x="115" y="102"/>
                  <a:pt x="120" y="101"/>
                </a:cubicBezTo>
                <a:cubicBezTo>
                  <a:pt x="135" y="97"/>
                  <a:pt x="129" y="118"/>
                  <a:pt x="135" y="111"/>
                </a:cubicBezTo>
                <a:cubicBezTo>
                  <a:pt x="136" y="110"/>
                  <a:pt x="135" y="107"/>
                  <a:pt x="137" y="106"/>
                </a:cubicBezTo>
                <a:cubicBezTo>
                  <a:pt x="141" y="105"/>
                  <a:pt x="145" y="110"/>
                  <a:pt x="150" y="109"/>
                </a:cubicBezTo>
                <a:cubicBezTo>
                  <a:pt x="161" y="96"/>
                  <a:pt x="161" y="96"/>
                  <a:pt x="161" y="96"/>
                </a:cubicBezTo>
                <a:cubicBezTo>
                  <a:pt x="172" y="90"/>
                  <a:pt x="170" y="109"/>
                  <a:pt x="171" y="109"/>
                </a:cubicBezTo>
                <a:cubicBezTo>
                  <a:pt x="175" y="109"/>
                  <a:pt x="179" y="108"/>
                  <a:pt x="184" y="109"/>
                </a:cubicBezTo>
                <a:cubicBezTo>
                  <a:pt x="184" y="109"/>
                  <a:pt x="186" y="109"/>
                  <a:pt x="186" y="110"/>
                </a:cubicBezTo>
                <a:cubicBezTo>
                  <a:pt x="187" y="112"/>
                  <a:pt x="185" y="114"/>
                  <a:pt x="186" y="116"/>
                </a:cubicBezTo>
                <a:cubicBezTo>
                  <a:pt x="186" y="116"/>
                  <a:pt x="201" y="128"/>
                  <a:pt x="206" y="131"/>
                </a:cubicBezTo>
                <a:cubicBezTo>
                  <a:pt x="207" y="130"/>
                  <a:pt x="209" y="127"/>
                  <a:pt x="214" y="124"/>
                </a:cubicBezTo>
                <a:cubicBezTo>
                  <a:pt x="217" y="121"/>
                  <a:pt x="222" y="124"/>
                  <a:pt x="224" y="121"/>
                </a:cubicBezTo>
                <a:cubicBezTo>
                  <a:pt x="224" y="121"/>
                  <a:pt x="225" y="119"/>
                  <a:pt x="226" y="116"/>
                </a:cubicBezTo>
                <a:cubicBezTo>
                  <a:pt x="225" y="118"/>
                  <a:pt x="225" y="120"/>
                  <a:pt x="224" y="121"/>
                </a:cubicBezTo>
                <a:cubicBezTo>
                  <a:pt x="224" y="120"/>
                  <a:pt x="224" y="120"/>
                  <a:pt x="224" y="120"/>
                </a:cubicBezTo>
                <a:cubicBezTo>
                  <a:pt x="219" y="116"/>
                  <a:pt x="220" y="108"/>
                  <a:pt x="215" y="105"/>
                </a:cubicBezTo>
                <a:cubicBezTo>
                  <a:pt x="213" y="104"/>
                  <a:pt x="208" y="107"/>
                  <a:pt x="208" y="103"/>
                </a:cubicBezTo>
                <a:cubicBezTo>
                  <a:pt x="208" y="101"/>
                  <a:pt x="209" y="101"/>
                  <a:pt x="209" y="100"/>
                </a:cubicBezTo>
                <a:cubicBezTo>
                  <a:pt x="211" y="99"/>
                  <a:pt x="218" y="99"/>
                  <a:pt x="218" y="96"/>
                </a:cubicBezTo>
                <a:cubicBezTo>
                  <a:pt x="217" y="84"/>
                  <a:pt x="199" y="96"/>
                  <a:pt x="199" y="87"/>
                </a:cubicBezTo>
                <a:cubicBezTo>
                  <a:pt x="198" y="81"/>
                  <a:pt x="207" y="83"/>
                  <a:pt x="204" y="75"/>
                </a:cubicBezTo>
                <a:cubicBezTo>
                  <a:pt x="201" y="70"/>
                  <a:pt x="188" y="81"/>
                  <a:pt x="185" y="81"/>
                </a:cubicBezTo>
                <a:cubicBezTo>
                  <a:pt x="175" y="82"/>
                  <a:pt x="163" y="71"/>
                  <a:pt x="153" y="70"/>
                </a:cubicBezTo>
                <a:cubicBezTo>
                  <a:pt x="149" y="70"/>
                  <a:pt x="146" y="73"/>
                  <a:pt x="142" y="72"/>
                </a:cubicBezTo>
                <a:cubicBezTo>
                  <a:pt x="141" y="72"/>
                  <a:pt x="142" y="70"/>
                  <a:pt x="142" y="69"/>
                </a:cubicBezTo>
                <a:cubicBezTo>
                  <a:pt x="146" y="66"/>
                  <a:pt x="152" y="65"/>
                  <a:pt x="155" y="62"/>
                </a:cubicBezTo>
                <a:cubicBezTo>
                  <a:pt x="157" y="61"/>
                  <a:pt x="155" y="47"/>
                  <a:pt x="154" y="45"/>
                </a:cubicBezTo>
                <a:cubicBezTo>
                  <a:pt x="153" y="43"/>
                  <a:pt x="119" y="45"/>
                  <a:pt x="110" y="33"/>
                </a:cubicBezTo>
                <a:cubicBezTo>
                  <a:pt x="105" y="26"/>
                  <a:pt x="123" y="17"/>
                  <a:pt x="115" y="13"/>
                </a:cubicBezTo>
                <a:cubicBezTo>
                  <a:pt x="111" y="11"/>
                  <a:pt x="107" y="13"/>
                  <a:pt x="103" y="11"/>
                </a:cubicBezTo>
                <a:cubicBezTo>
                  <a:pt x="102" y="11"/>
                  <a:pt x="103" y="6"/>
                  <a:pt x="102" y="6"/>
                </a:cubicBezTo>
                <a:cubicBezTo>
                  <a:pt x="98" y="7"/>
                  <a:pt x="84" y="14"/>
                  <a:pt x="81" y="12"/>
                </a:cubicBezTo>
                <a:cubicBezTo>
                  <a:pt x="79" y="9"/>
                  <a:pt x="95" y="2"/>
                  <a:pt x="81" y="2"/>
                </a:cubicBezTo>
                <a:cubicBezTo>
                  <a:pt x="79" y="2"/>
                  <a:pt x="78" y="5"/>
                  <a:pt x="76" y="5"/>
                </a:cubicBezTo>
                <a:cubicBezTo>
                  <a:pt x="74" y="4"/>
                  <a:pt x="73" y="1"/>
                  <a:pt x="72" y="0"/>
                </a:cubicBezTo>
                <a:cubicBezTo>
                  <a:pt x="71" y="1"/>
                  <a:pt x="71" y="2"/>
                  <a:pt x="69" y="3"/>
                </a:cubicBezTo>
                <a:cubicBezTo>
                  <a:pt x="67" y="4"/>
                  <a:pt x="60" y="5"/>
                  <a:pt x="63" y="6"/>
                </a:cubicBezTo>
                <a:cubicBezTo>
                  <a:pt x="64" y="7"/>
                  <a:pt x="68" y="8"/>
                  <a:pt x="67" y="9"/>
                </a:cubicBezTo>
                <a:cubicBezTo>
                  <a:pt x="57" y="15"/>
                  <a:pt x="41" y="18"/>
                  <a:pt x="33" y="25"/>
                </a:cubicBezTo>
                <a:cubicBezTo>
                  <a:pt x="23" y="34"/>
                  <a:pt x="15" y="44"/>
                  <a:pt x="1" y="51"/>
                </a:cubicBezTo>
                <a:cubicBezTo>
                  <a:pt x="0" y="52"/>
                  <a:pt x="0" y="52"/>
                  <a:pt x="0" y="52"/>
                </a:cubicBezTo>
                <a:cubicBezTo>
                  <a:pt x="0" y="51"/>
                  <a:pt x="0" y="51"/>
                  <a:pt x="0" y="50"/>
                </a:cubicBezTo>
                <a:cubicBezTo>
                  <a:pt x="1" y="52"/>
                  <a:pt x="0" y="54"/>
                  <a:pt x="2" y="56"/>
                </a:cubicBezTo>
                <a:cubicBezTo>
                  <a:pt x="7" y="60"/>
                  <a:pt x="24" y="59"/>
                  <a:pt x="28" y="74"/>
                </a:cubicBezTo>
                <a:cubicBezTo>
                  <a:pt x="29" y="82"/>
                  <a:pt x="24" y="95"/>
                  <a:pt x="30" y="101"/>
                </a:cubicBezTo>
                <a:cubicBezTo>
                  <a:pt x="34" y="105"/>
                  <a:pt x="39" y="106"/>
                  <a:pt x="41" y="110"/>
                </a:cubicBezTo>
                <a:cubicBezTo>
                  <a:pt x="42" y="111"/>
                  <a:pt x="38" y="115"/>
                  <a:pt x="39" y="115"/>
                </a:cubicBezTo>
                <a:cubicBezTo>
                  <a:pt x="58" y="114"/>
                  <a:pt x="67" y="104"/>
                  <a:pt x="80" y="104"/>
                </a:cubicBezTo>
                <a:close/>
                <a:moveTo>
                  <a:pt x="79" y="13"/>
                </a:moveTo>
                <a:cubicBezTo>
                  <a:pt x="80" y="14"/>
                  <a:pt x="81" y="14"/>
                  <a:pt x="82" y="14"/>
                </a:cubicBezTo>
                <a:cubicBezTo>
                  <a:pt x="83" y="17"/>
                  <a:pt x="72" y="17"/>
                  <a:pt x="79" y="13"/>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cyprus&quot;,&quot;Name&quot;:&quot;Cyprus&quot;,&quot;Value&quot;:1.0,&quot;Formula&quot;:&quot;&quot;,&quot;Text&quot;:&quot;&quot;,&quot;OfficeApplication&quot;:1,&quot;HasValue&quot;:true}" id="126" name="Google Shape;126;p2"/>
          <p:cNvSpPr/>
          <p:nvPr/>
        </p:nvSpPr>
        <p:spPr>
          <a:xfrm>
            <a:off x="7943103" y="5233151"/>
            <a:ext cx="114934" cy="117932"/>
          </a:xfrm>
          <a:custGeom>
            <a:rect b="b" l="l" r="r" t="t"/>
            <a:pathLst>
              <a:path extrusionOk="0" h="117" w="127">
                <a:moveTo>
                  <a:pt x="127" y="0"/>
                </a:moveTo>
                <a:cubicBezTo>
                  <a:pt x="127" y="9"/>
                  <a:pt x="101" y="31"/>
                  <a:pt x="97" y="42"/>
                </a:cubicBezTo>
                <a:cubicBezTo>
                  <a:pt x="92" y="54"/>
                  <a:pt x="117" y="56"/>
                  <a:pt x="114" y="60"/>
                </a:cubicBezTo>
                <a:cubicBezTo>
                  <a:pt x="113" y="63"/>
                  <a:pt x="108" y="60"/>
                  <a:pt x="106" y="61"/>
                </a:cubicBezTo>
                <a:cubicBezTo>
                  <a:pt x="104" y="61"/>
                  <a:pt x="103" y="65"/>
                  <a:pt x="101" y="66"/>
                </a:cubicBezTo>
                <a:cubicBezTo>
                  <a:pt x="97" y="68"/>
                  <a:pt x="92" y="66"/>
                  <a:pt x="89" y="69"/>
                </a:cubicBezTo>
                <a:cubicBezTo>
                  <a:pt x="87" y="72"/>
                  <a:pt x="89" y="77"/>
                  <a:pt x="88" y="80"/>
                </a:cubicBezTo>
                <a:cubicBezTo>
                  <a:pt x="83" y="87"/>
                  <a:pt x="63" y="93"/>
                  <a:pt x="59" y="99"/>
                </a:cubicBezTo>
                <a:cubicBezTo>
                  <a:pt x="57" y="102"/>
                  <a:pt x="61" y="106"/>
                  <a:pt x="59" y="108"/>
                </a:cubicBezTo>
                <a:cubicBezTo>
                  <a:pt x="54" y="117"/>
                  <a:pt x="50" y="104"/>
                  <a:pt x="48" y="104"/>
                </a:cubicBezTo>
                <a:cubicBezTo>
                  <a:pt x="45" y="104"/>
                  <a:pt x="43" y="108"/>
                  <a:pt x="39" y="110"/>
                </a:cubicBezTo>
                <a:cubicBezTo>
                  <a:pt x="37" y="110"/>
                  <a:pt x="19" y="107"/>
                  <a:pt x="18" y="107"/>
                </a:cubicBezTo>
                <a:cubicBezTo>
                  <a:pt x="16" y="106"/>
                  <a:pt x="17" y="103"/>
                  <a:pt x="16" y="102"/>
                </a:cubicBezTo>
                <a:cubicBezTo>
                  <a:pt x="14" y="100"/>
                  <a:pt x="0" y="84"/>
                  <a:pt x="5" y="85"/>
                </a:cubicBezTo>
                <a:cubicBezTo>
                  <a:pt x="7" y="85"/>
                  <a:pt x="9" y="87"/>
                  <a:pt x="12" y="87"/>
                </a:cubicBezTo>
                <a:cubicBezTo>
                  <a:pt x="17" y="87"/>
                  <a:pt x="18" y="77"/>
                  <a:pt x="19" y="75"/>
                </a:cubicBezTo>
                <a:cubicBezTo>
                  <a:pt x="23" y="69"/>
                  <a:pt x="34" y="73"/>
                  <a:pt x="38" y="70"/>
                </a:cubicBezTo>
                <a:cubicBezTo>
                  <a:pt x="41" y="68"/>
                  <a:pt x="40" y="64"/>
                  <a:pt x="40" y="60"/>
                </a:cubicBezTo>
                <a:cubicBezTo>
                  <a:pt x="39" y="57"/>
                  <a:pt x="34" y="54"/>
                  <a:pt x="36" y="51"/>
                </a:cubicBezTo>
                <a:cubicBezTo>
                  <a:pt x="38" y="49"/>
                  <a:pt x="43" y="52"/>
                  <a:pt x="46" y="52"/>
                </a:cubicBezTo>
                <a:cubicBezTo>
                  <a:pt x="53" y="51"/>
                  <a:pt x="69" y="47"/>
                  <a:pt x="75" y="44"/>
                </a:cubicBezTo>
                <a:cubicBezTo>
                  <a:pt x="83" y="39"/>
                  <a:pt x="127" y="0"/>
                  <a:pt x="127" y="0"/>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ireland&quot;,&quot;Name&quot;:&quot;Ireland&quot;,&quot;Value&quot;:1.0,&quot;Formula&quot;:&quot;&quot;,&quot;Text&quot;:&quot;&quot;,&quot;OfficeApplication&quot;:1,&quot;HasValue&quot;:true}" id="127" name="Google Shape;127;p2"/>
          <p:cNvSpPr/>
          <p:nvPr/>
        </p:nvSpPr>
        <p:spPr>
          <a:xfrm>
            <a:off x="5895044" y="3923391"/>
            <a:ext cx="205125" cy="259094"/>
          </a:xfrm>
          <a:custGeom>
            <a:rect b="b" l="l" r="r" t="t"/>
            <a:pathLst>
              <a:path extrusionOk="0" h="256" w="227">
                <a:moveTo>
                  <a:pt x="221" y="100"/>
                </a:moveTo>
                <a:cubicBezTo>
                  <a:pt x="222" y="102"/>
                  <a:pt x="227" y="105"/>
                  <a:pt x="225" y="107"/>
                </a:cubicBezTo>
                <a:cubicBezTo>
                  <a:pt x="223" y="111"/>
                  <a:pt x="216" y="108"/>
                  <a:pt x="212" y="110"/>
                </a:cubicBezTo>
                <a:cubicBezTo>
                  <a:pt x="211" y="112"/>
                  <a:pt x="217" y="113"/>
                  <a:pt x="217" y="115"/>
                </a:cubicBezTo>
                <a:cubicBezTo>
                  <a:pt x="218" y="120"/>
                  <a:pt x="215" y="124"/>
                  <a:pt x="215" y="129"/>
                </a:cubicBezTo>
                <a:cubicBezTo>
                  <a:pt x="215" y="133"/>
                  <a:pt x="219" y="135"/>
                  <a:pt x="219" y="139"/>
                </a:cubicBezTo>
                <a:cubicBezTo>
                  <a:pt x="219" y="142"/>
                  <a:pt x="215" y="144"/>
                  <a:pt x="215" y="147"/>
                </a:cubicBezTo>
                <a:cubicBezTo>
                  <a:pt x="214" y="149"/>
                  <a:pt x="219" y="152"/>
                  <a:pt x="218" y="154"/>
                </a:cubicBezTo>
                <a:cubicBezTo>
                  <a:pt x="216" y="156"/>
                  <a:pt x="211" y="151"/>
                  <a:pt x="210" y="153"/>
                </a:cubicBezTo>
                <a:cubicBezTo>
                  <a:pt x="208" y="156"/>
                  <a:pt x="213" y="158"/>
                  <a:pt x="214" y="161"/>
                </a:cubicBezTo>
                <a:cubicBezTo>
                  <a:pt x="214" y="162"/>
                  <a:pt x="212" y="163"/>
                  <a:pt x="212" y="164"/>
                </a:cubicBezTo>
                <a:cubicBezTo>
                  <a:pt x="213" y="171"/>
                  <a:pt x="215" y="176"/>
                  <a:pt x="213" y="183"/>
                </a:cubicBezTo>
                <a:cubicBezTo>
                  <a:pt x="211" y="188"/>
                  <a:pt x="191" y="217"/>
                  <a:pt x="188" y="220"/>
                </a:cubicBezTo>
                <a:cubicBezTo>
                  <a:pt x="187" y="221"/>
                  <a:pt x="184" y="222"/>
                  <a:pt x="184" y="224"/>
                </a:cubicBezTo>
                <a:cubicBezTo>
                  <a:pt x="182" y="228"/>
                  <a:pt x="184" y="232"/>
                  <a:pt x="184" y="236"/>
                </a:cubicBezTo>
                <a:cubicBezTo>
                  <a:pt x="184" y="237"/>
                  <a:pt x="182" y="237"/>
                  <a:pt x="182" y="236"/>
                </a:cubicBezTo>
                <a:cubicBezTo>
                  <a:pt x="181" y="232"/>
                  <a:pt x="180" y="238"/>
                  <a:pt x="174" y="235"/>
                </a:cubicBezTo>
                <a:cubicBezTo>
                  <a:pt x="172" y="235"/>
                  <a:pt x="172" y="231"/>
                  <a:pt x="169" y="231"/>
                </a:cubicBezTo>
                <a:cubicBezTo>
                  <a:pt x="165" y="230"/>
                  <a:pt x="153" y="236"/>
                  <a:pt x="150" y="232"/>
                </a:cubicBezTo>
                <a:cubicBezTo>
                  <a:pt x="150" y="231"/>
                  <a:pt x="152" y="231"/>
                  <a:pt x="152" y="230"/>
                </a:cubicBezTo>
                <a:cubicBezTo>
                  <a:pt x="153" y="229"/>
                  <a:pt x="148" y="232"/>
                  <a:pt x="147" y="231"/>
                </a:cubicBezTo>
                <a:cubicBezTo>
                  <a:pt x="138" y="231"/>
                  <a:pt x="135" y="226"/>
                  <a:pt x="128" y="229"/>
                </a:cubicBezTo>
                <a:cubicBezTo>
                  <a:pt x="126" y="230"/>
                  <a:pt x="130" y="232"/>
                  <a:pt x="130" y="234"/>
                </a:cubicBezTo>
                <a:cubicBezTo>
                  <a:pt x="129" y="236"/>
                  <a:pt x="119" y="239"/>
                  <a:pt x="119" y="239"/>
                </a:cubicBezTo>
                <a:cubicBezTo>
                  <a:pt x="117" y="239"/>
                  <a:pt x="116" y="235"/>
                  <a:pt x="113" y="236"/>
                </a:cubicBezTo>
                <a:cubicBezTo>
                  <a:pt x="109" y="238"/>
                  <a:pt x="108" y="243"/>
                  <a:pt x="104" y="245"/>
                </a:cubicBezTo>
                <a:cubicBezTo>
                  <a:pt x="92" y="251"/>
                  <a:pt x="100" y="234"/>
                  <a:pt x="89" y="236"/>
                </a:cubicBezTo>
                <a:cubicBezTo>
                  <a:pt x="86" y="236"/>
                  <a:pt x="92" y="243"/>
                  <a:pt x="91" y="245"/>
                </a:cubicBezTo>
                <a:cubicBezTo>
                  <a:pt x="89" y="248"/>
                  <a:pt x="85" y="248"/>
                  <a:pt x="82" y="249"/>
                </a:cubicBezTo>
                <a:cubicBezTo>
                  <a:pt x="81" y="251"/>
                  <a:pt x="79" y="254"/>
                  <a:pt x="77" y="255"/>
                </a:cubicBezTo>
                <a:cubicBezTo>
                  <a:pt x="76" y="255"/>
                  <a:pt x="77" y="252"/>
                  <a:pt x="75" y="252"/>
                </a:cubicBezTo>
                <a:cubicBezTo>
                  <a:pt x="74" y="251"/>
                  <a:pt x="73" y="249"/>
                  <a:pt x="71" y="250"/>
                </a:cubicBezTo>
                <a:cubicBezTo>
                  <a:pt x="70" y="251"/>
                  <a:pt x="71" y="255"/>
                  <a:pt x="69" y="255"/>
                </a:cubicBezTo>
                <a:cubicBezTo>
                  <a:pt x="64" y="256"/>
                  <a:pt x="53" y="249"/>
                  <a:pt x="50" y="249"/>
                </a:cubicBezTo>
                <a:cubicBezTo>
                  <a:pt x="46" y="250"/>
                  <a:pt x="42" y="253"/>
                  <a:pt x="38" y="254"/>
                </a:cubicBezTo>
                <a:cubicBezTo>
                  <a:pt x="27" y="255"/>
                  <a:pt x="44" y="246"/>
                  <a:pt x="35" y="248"/>
                </a:cubicBezTo>
                <a:cubicBezTo>
                  <a:pt x="32" y="249"/>
                  <a:pt x="18" y="251"/>
                  <a:pt x="17" y="249"/>
                </a:cubicBezTo>
                <a:cubicBezTo>
                  <a:pt x="15" y="246"/>
                  <a:pt x="36" y="240"/>
                  <a:pt x="39" y="235"/>
                </a:cubicBezTo>
                <a:cubicBezTo>
                  <a:pt x="39" y="234"/>
                  <a:pt x="37" y="234"/>
                  <a:pt x="36" y="233"/>
                </a:cubicBezTo>
                <a:cubicBezTo>
                  <a:pt x="35" y="232"/>
                  <a:pt x="22" y="235"/>
                  <a:pt x="6" y="233"/>
                </a:cubicBezTo>
                <a:cubicBezTo>
                  <a:pt x="5" y="233"/>
                  <a:pt x="7" y="232"/>
                  <a:pt x="14" y="230"/>
                </a:cubicBezTo>
                <a:cubicBezTo>
                  <a:pt x="16" y="230"/>
                  <a:pt x="17" y="230"/>
                  <a:pt x="17" y="229"/>
                </a:cubicBezTo>
                <a:cubicBezTo>
                  <a:pt x="17" y="228"/>
                  <a:pt x="15" y="227"/>
                  <a:pt x="16" y="227"/>
                </a:cubicBezTo>
                <a:cubicBezTo>
                  <a:pt x="21" y="222"/>
                  <a:pt x="18" y="230"/>
                  <a:pt x="25" y="227"/>
                </a:cubicBezTo>
                <a:cubicBezTo>
                  <a:pt x="29" y="226"/>
                  <a:pt x="38" y="225"/>
                  <a:pt x="36" y="222"/>
                </a:cubicBezTo>
                <a:cubicBezTo>
                  <a:pt x="35" y="222"/>
                  <a:pt x="10" y="225"/>
                  <a:pt x="9" y="225"/>
                </a:cubicBezTo>
                <a:cubicBezTo>
                  <a:pt x="4" y="224"/>
                  <a:pt x="0" y="216"/>
                  <a:pt x="0" y="210"/>
                </a:cubicBezTo>
                <a:cubicBezTo>
                  <a:pt x="1" y="208"/>
                  <a:pt x="5" y="213"/>
                  <a:pt x="7" y="212"/>
                </a:cubicBezTo>
                <a:cubicBezTo>
                  <a:pt x="9" y="210"/>
                  <a:pt x="6" y="209"/>
                  <a:pt x="6" y="207"/>
                </a:cubicBezTo>
                <a:cubicBezTo>
                  <a:pt x="7" y="202"/>
                  <a:pt x="16" y="205"/>
                  <a:pt x="21" y="204"/>
                </a:cubicBezTo>
                <a:cubicBezTo>
                  <a:pt x="25" y="203"/>
                  <a:pt x="30" y="204"/>
                  <a:pt x="33" y="201"/>
                </a:cubicBezTo>
                <a:cubicBezTo>
                  <a:pt x="35" y="199"/>
                  <a:pt x="27" y="195"/>
                  <a:pt x="25" y="197"/>
                </a:cubicBezTo>
                <a:cubicBezTo>
                  <a:pt x="24" y="198"/>
                  <a:pt x="26" y="200"/>
                  <a:pt x="25" y="201"/>
                </a:cubicBezTo>
                <a:cubicBezTo>
                  <a:pt x="24" y="201"/>
                  <a:pt x="7" y="193"/>
                  <a:pt x="4" y="188"/>
                </a:cubicBezTo>
                <a:cubicBezTo>
                  <a:pt x="3" y="187"/>
                  <a:pt x="7" y="190"/>
                  <a:pt x="8" y="189"/>
                </a:cubicBezTo>
                <a:cubicBezTo>
                  <a:pt x="9" y="189"/>
                  <a:pt x="8" y="187"/>
                  <a:pt x="9" y="186"/>
                </a:cubicBezTo>
                <a:cubicBezTo>
                  <a:pt x="12" y="184"/>
                  <a:pt x="20" y="185"/>
                  <a:pt x="24" y="186"/>
                </a:cubicBezTo>
                <a:cubicBezTo>
                  <a:pt x="29" y="186"/>
                  <a:pt x="32" y="191"/>
                  <a:pt x="37" y="193"/>
                </a:cubicBezTo>
                <a:cubicBezTo>
                  <a:pt x="42" y="195"/>
                  <a:pt x="29" y="184"/>
                  <a:pt x="31" y="179"/>
                </a:cubicBezTo>
                <a:cubicBezTo>
                  <a:pt x="32" y="175"/>
                  <a:pt x="39" y="178"/>
                  <a:pt x="43" y="176"/>
                </a:cubicBezTo>
                <a:cubicBezTo>
                  <a:pt x="46" y="175"/>
                  <a:pt x="46" y="172"/>
                  <a:pt x="48" y="171"/>
                </a:cubicBezTo>
                <a:cubicBezTo>
                  <a:pt x="48" y="171"/>
                  <a:pt x="85" y="178"/>
                  <a:pt x="89" y="175"/>
                </a:cubicBezTo>
                <a:cubicBezTo>
                  <a:pt x="91" y="174"/>
                  <a:pt x="81" y="174"/>
                  <a:pt x="79" y="171"/>
                </a:cubicBezTo>
                <a:cubicBezTo>
                  <a:pt x="79" y="170"/>
                  <a:pt x="81" y="167"/>
                  <a:pt x="81" y="165"/>
                </a:cubicBezTo>
                <a:cubicBezTo>
                  <a:pt x="80" y="164"/>
                  <a:pt x="69" y="175"/>
                  <a:pt x="63" y="175"/>
                </a:cubicBezTo>
                <a:cubicBezTo>
                  <a:pt x="62" y="174"/>
                  <a:pt x="66" y="171"/>
                  <a:pt x="65" y="171"/>
                </a:cubicBezTo>
                <a:cubicBezTo>
                  <a:pt x="63" y="170"/>
                  <a:pt x="61" y="172"/>
                  <a:pt x="59" y="172"/>
                </a:cubicBezTo>
                <a:cubicBezTo>
                  <a:pt x="56" y="171"/>
                  <a:pt x="55" y="170"/>
                  <a:pt x="53" y="168"/>
                </a:cubicBezTo>
                <a:cubicBezTo>
                  <a:pt x="53" y="167"/>
                  <a:pt x="54" y="166"/>
                  <a:pt x="53" y="165"/>
                </a:cubicBezTo>
                <a:cubicBezTo>
                  <a:pt x="53" y="165"/>
                  <a:pt x="37" y="169"/>
                  <a:pt x="35" y="167"/>
                </a:cubicBezTo>
                <a:cubicBezTo>
                  <a:pt x="33" y="167"/>
                  <a:pt x="39" y="167"/>
                  <a:pt x="40" y="167"/>
                </a:cubicBezTo>
                <a:cubicBezTo>
                  <a:pt x="45" y="165"/>
                  <a:pt x="48" y="162"/>
                  <a:pt x="53" y="160"/>
                </a:cubicBezTo>
                <a:cubicBezTo>
                  <a:pt x="54" y="159"/>
                  <a:pt x="56" y="161"/>
                  <a:pt x="57" y="160"/>
                </a:cubicBezTo>
                <a:cubicBezTo>
                  <a:pt x="60" y="158"/>
                  <a:pt x="60" y="154"/>
                  <a:pt x="63" y="151"/>
                </a:cubicBezTo>
                <a:cubicBezTo>
                  <a:pt x="64" y="150"/>
                  <a:pt x="66" y="149"/>
                  <a:pt x="68" y="149"/>
                </a:cubicBezTo>
                <a:cubicBezTo>
                  <a:pt x="69" y="148"/>
                  <a:pt x="64" y="149"/>
                  <a:pt x="62" y="147"/>
                </a:cubicBezTo>
                <a:cubicBezTo>
                  <a:pt x="60" y="144"/>
                  <a:pt x="68" y="142"/>
                  <a:pt x="70" y="140"/>
                </a:cubicBezTo>
                <a:cubicBezTo>
                  <a:pt x="72" y="137"/>
                  <a:pt x="73" y="135"/>
                  <a:pt x="75" y="134"/>
                </a:cubicBezTo>
                <a:cubicBezTo>
                  <a:pt x="77" y="133"/>
                  <a:pt x="78" y="138"/>
                  <a:pt x="79" y="137"/>
                </a:cubicBezTo>
                <a:cubicBezTo>
                  <a:pt x="84" y="137"/>
                  <a:pt x="89" y="136"/>
                  <a:pt x="92" y="133"/>
                </a:cubicBezTo>
                <a:cubicBezTo>
                  <a:pt x="94" y="133"/>
                  <a:pt x="88" y="134"/>
                  <a:pt x="88" y="132"/>
                </a:cubicBezTo>
                <a:cubicBezTo>
                  <a:pt x="88" y="131"/>
                  <a:pt x="92" y="131"/>
                  <a:pt x="92" y="129"/>
                </a:cubicBezTo>
                <a:cubicBezTo>
                  <a:pt x="91" y="128"/>
                  <a:pt x="80" y="130"/>
                  <a:pt x="68" y="127"/>
                </a:cubicBezTo>
                <a:cubicBezTo>
                  <a:pt x="56" y="123"/>
                  <a:pt x="68" y="124"/>
                  <a:pt x="65" y="114"/>
                </a:cubicBezTo>
                <a:cubicBezTo>
                  <a:pt x="62" y="104"/>
                  <a:pt x="46" y="111"/>
                  <a:pt x="42" y="105"/>
                </a:cubicBezTo>
                <a:cubicBezTo>
                  <a:pt x="29" y="88"/>
                  <a:pt x="52" y="95"/>
                  <a:pt x="53" y="95"/>
                </a:cubicBezTo>
                <a:cubicBezTo>
                  <a:pt x="53" y="94"/>
                  <a:pt x="51" y="93"/>
                  <a:pt x="51" y="92"/>
                </a:cubicBezTo>
                <a:cubicBezTo>
                  <a:pt x="53" y="88"/>
                  <a:pt x="56" y="84"/>
                  <a:pt x="61" y="83"/>
                </a:cubicBezTo>
                <a:cubicBezTo>
                  <a:pt x="65" y="82"/>
                  <a:pt x="69" y="85"/>
                  <a:pt x="74" y="85"/>
                </a:cubicBezTo>
                <a:cubicBezTo>
                  <a:pt x="75" y="85"/>
                  <a:pt x="76" y="85"/>
                  <a:pt x="77" y="84"/>
                </a:cubicBezTo>
                <a:cubicBezTo>
                  <a:pt x="84" y="66"/>
                  <a:pt x="63" y="79"/>
                  <a:pt x="62" y="74"/>
                </a:cubicBezTo>
                <a:cubicBezTo>
                  <a:pt x="61" y="72"/>
                  <a:pt x="67" y="74"/>
                  <a:pt x="69" y="72"/>
                </a:cubicBezTo>
                <a:cubicBezTo>
                  <a:pt x="72" y="70"/>
                  <a:pt x="66" y="64"/>
                  <a:pt x="66" y="64"/>
                </a:cubicBezTo>
                <a:cubicBezTo>
                  <a:pt x="66" y="60"/>
                  <a:pt x="71" y="55"/>
                  <a:pt x="68" y="51"/>
                </a:cubicBezTo>
                <a:cubicBezTo>
                  <a:pt x="66" y="49"/>
                  <a:pt x="61" y="58"/>
                  <a:pt x="59" y="55"/>
                </a:cubicBezTo>
                <a:cubicBezTo>
                  <a:pt x="57" y="53"/>
                  <a:pt x="62" y="50"/>
                  <a:pt x="64" y="47"/>
                </a:cubicBezTo>
                <a:cubicBezTo>
                  <a:pt x="64" y="45"/>
                  <a:pt x="59" y="46"/>
                  <a:pt x="64" y="45"/>
                </a:cubicBezTo>
                <a:cubicBezTo>
                  <a:pt x="69" y="43"/>
                  <a:pt x="95" y="43"/>
                  <a:pt x="98" y="51"/>
                </a:cubicBezTo>
                <a:cubicBezTo>
                  <a:pt x="100" y="55"/>
                  <a:pt x="98" y="61"/>
                  <a:pt x="101" y="62"/>
                </a:cubicBezTo>
                <a:cubicBezTo>
                  <a:pt x="104" y="63"/>
                  <a:pt x="104" y="56"/>
                  <a:pt x="107" y="55"/>
                </a:cubicBezTo>
                <a:cubicBezTo>
                  <a:pt x="112" y="52"/>
                  <a:pt x="127" y="69"/>
                  <a:pt x="128" y="67"/>
                </a:cubicBezTo>
                <a:cubicBezTo>
                  <a:pt x="129" y="63"/>
                  <a:pt x="124" y="59"/>
                  <a:pt x="124" y="54"/>
                </a:cubicBezTo>
                <a:cubicBezTo>
                  <a:pt x="125" y="49"/>
                  <a:pt x="142" y="51"/>
                  <a:pt x="142" y="50"/>
                </a:cubicBezTo>
                <a:cubicBezTo>
                  <a:pt x="147" y="49"/>
                  <a:pt x="150" y="45"/>
                  <a:pt x="153" y="42"/>
                </a:cubicBezTo>
                <a:cubicBezTo>
                  <a:pt x="155" y="40"/>
                  <a:pt x="145" y="42"/>
                  <a:pt x="145" y="41"/>
                </a:cubicBezTo>
                <a:cubicBezTo>
                  <a:pt x="143" y="34"/>
                  <a:pt x="145" y="43"/>
                  <a:pt x="137" y="42"/>
                </a:cubicBezTo>
                <a:cubicBezTo>
                  <a:pt x="136" y="42"/>
                  <a:pt x="138" y="40"/>
                  <a:pt x="138" y="39"/>
                </a:cubicBezTo>
                <a:cubicBezTo>
                  <a:pt x="138" y="38"/>
                  <a:pt x="138" y="37"/>
                  <a:pt x="137" y="37"/>
                </a:cubicBezTo>
                <a:cubicBezTo>
                  <a:pt x="135" y="36"/>
                  <a:pt x="124" y="36"/>
                  <a:pt x="125" y="29"/>
                </a:cubicBezTo>
                <a:cubicBezTo>
                  <a:pt x="129" y="17"/>
                  <a:pt x="140" y="30"/>
                  <a:pt x="143" y="29"/>
                </a:cubicBezTo>
                <a:cubicBezTo>
                  <a:pt x="146" y="28"/>
                  <a:pt x="137" y="24"/>
                  <a:pt x="138" y="22"/>
                </a:cubicBezTo>
                <a:cubicBezTo>
                  <a:pt x="141" y="20"/>
                  <a:pt x="145" y="24"/>
                  <a:pt x="148" y="24"/>
                </a:cubicBezTo>
                <a:cubicBezTo>
                  <a:pt x="151" y="23"/>
                  <a:pt x="146" y="19"/>
                  <a:pt x="144" y="17"/>
                </a:cubicBezTo>
                <a:cubicBezTo>
                  <a:pt x="143" y="16"/>
                  <a:pt x="148" y="16"/>
                  <a:pt x="148" y="15"/>
                </a:cubicBezTo>
                <a:cubicBezTo>
                  <a:pt x="151" y="5"/>
                  <a:pt x="126" y="15"/>
                  <a:pt x="156" y="1"/>
                </a:cubicBezTo>
                <a:cubicBezTo>
                  <a:pt x="158" y="0"/>
                  <a:pt x="160" y="2"/>
                  <a:pt x="162" y="3"/>
                </a:cubicBezTo>
                <a:cubicBezTo>
                  <a:pt x="170" y="5"/>
                  <a:pt x="179" y="4"/>
                  <a:pt x="186" y="9"/>
                </a:cubicBezTo>
                <a:cubicBezTo>
                  <a:pt x="190" y="12"/>
                  <a:pt x="176" y="17"/>
                  <a:pt x="178" y="21"/>
                </a:cubicBezTo>
                <a:cubicBezTo>
                  <a:pt x="180" y="24"/>
                  <a:pt x="185" y="20"/>
                  <a:pt x="188" y="17"/>
                </a:cubicBezTo>
                <a:cubicBezTo>
                  <a:pt x="189" y="16"/>
                  <a:pt x="186" y="11"/>
                  <a:pt x="188" y="11"/>
                </a:cubicBezTo>
                <a:cubicBezTo>
                  <a:pt x="191" y="12"/>
                  <a:pt x="194" y="16"/>
                  <a:pt x="196" y="19"/>
                </a:cubicBezTo>
                <a:cubicBezTo>
                  <a:pt x="184" y="19"/>
                  <a:pt x="187" y="33"/>
                  <a:pt x="178" y="39"/>
                </a:cubicBezTo>
                <a:cubicBezTo>
                  <a:pt x="176" y="40"/>
                  <a:pt x="162" y="36"/>
                  <a:pt x="163" y="39"/>
                </a:cubicBezTo>
                <a:cubicBezTo>
                  <a:pt x="163" y="42"/>
                  <a:pt x="171" y="44"/>
                  <a:pt x="169" y="47"/>
                </a:cubicBezTo>
                <a:cubicBezTo>
                  <a:pt x="169" y="47"/>
                  <a:pt x="147" y="53"/>
                  <a:pt x="147" y="53"/>
                </a:cubicBezTo>
                <a:cubicBezTo>
                  <a:pt x="145" y="56"/>
                  <a:pt x="167" y="85"/>
                  <a:pt x="175" y="85"/>
                </a:cubicBezTo>
                <a:cubicBezTo>
                  <a:pt x="201" y="83"/>
                  <a:pt x="170" y="71"/>
                  <a:pt x="194" y="68"/>
                </a:cubicBezTo>
                <a:cubicBezTo>
                  <a:pt x="201" y="67"/>
                  <a:pt x="198" y="80"/>
                  <a:pt x="201" y="86"/>
                </a:cubicBezTo>
                <a:cubicBezTo>
                  <a:pt x="202" y="88"/>
                  <a:pt x="207" y="87"/>
                  <a:pt x="207" y="91"/>
                </a:cubicBezTo>
                <a:cubicBezTo>
                  <a:pt x="206" y="94"/>
                  <a:pt x="202" y="99"/>
                  <a:pt x="205" y="100"/>
                </a:cubicBezTo>
                <a:cubicBezTo>
                  <a:pt x="224" y="106"/>
                  <a:pt x="212" y="93"/>
                  <a:pt x="220" y="98"/>
                </a:cubicBezTo>
                <a:cubicBezTo>
                  <a:pt x="223" y="101"/>
                  <a:pt x="223" y="101"/>
                  <a:pt x="223" y="101"/>
                </a:cubicBezTo>
                <a:cubicBezTo>
                  <a:pt x="222" y="101"/>
                  <a:pt x="221" y="100"/>
                  <a:pt x="221" y="100"/>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great britain&quot;,&quot;Name&quot;:&quot;Great Britain&quot;,&quot;Value&quot;:1.0,&quot;Formula&quot;:&quot;&quot;,&quot;Text&quot;:&quot;&quot;,&quot;OfficeApplication&quot;:1,&quot;HasValue&quot;:true}" id="128" name="Google Shape;128;p2"/>
          <p:cNvSpPr/>
          <p:nvPr/>
        </p:nvSpPr>
        <p:spPr>
          <a:xfrm>
            <a:off x="6024345" y="3590143"/>
            <a:ext cx="375930" cy="745117"/>
          </a:xfrm>
          <a:custGeom>
            <a:rect b="b" l="l" r="r" t="t"/>
            <a:pathLst>
              <a:path extrusionOk="0" h="738" w="417">
                <a:moveTo>
                  <a:pt x="149" y="491"/>
                </a:moveTo>
                <a:cubicBezTo>
                  <a:pt x="159" y="499"/>
                  <a:pt x="168" y="504"/>
                  <a:pt x="157" y="509"/>
                </a:cubicBezTo>
                <a:moveTo>
                  <a:pt x="151" y="512"/>
                </a:moveTo>
                <a:cubicBezTo>
                  <a:pt x="149" y="513"/>
                  <a:pt x="147" y="513"/>
                  <a:pt x="146" y="513"/>
                </a:cubicBezTo>
                <a:cubicBezTo>
                  <a:pt x="144" y="513"/>
                  <a:pt x="147" y="511"/>
                  <a:pt x="147" y="510"/>
                </a:cubicBezTo>
                <a:cubicBezTo>
                  <a:pt x="143" y="498"/>
                  <a:pt x="135" y="496"/>
                  <a:pt x="149" y="491"/>
                </a:cubicBezTo>
                <a:moveTo>
                  <a:pt x="207" y="107"/>
                </a:moveTo>
                <a:cubicBezTo>
                  <a:pt x="211" y="109"/>
                  <a:pt x="218" y="112"/>
                  <a:pt x="219" y="116"/>
                </a:cubicBezTo>
                <a:cubicBezTo>
                  <a:pt x="219" y="119"/>
                  <a:pt x="211" y="124"/>
                  <a:pt x="213" y="123"/>
                </a:cubicBezTo>
                <a:cubicBezTo>
                  <a:pt x="216" y="120"/>
                  <a:pt x="217" y="113"/>
                  <a:pt x="221" y="114"/>
                </a:cubicBezTo>
                <a:cubicBezTo>
                  <a:pt x="225" y="115"/>
                  <a:pt x="221" y="123"/>
                  <a:pt x="224" y="125"/>
                </a:cubicBezTo>
                <a:cubicBezTo>
                  <a:pt x="226" y="126"/>
                  <a:pt x="227" y="120"/>
                  <a:pt x="229" y="120"/>
                </a:cubicBezTo>
                <a:cubicBezTo>
                  <a:pt x="238" y="117"/>
                  <a:pt x="257" y="121"/>
                  <a:pt x="268" y="123"/>
                </a:cubicBezTo>
                <a:cubicBezTo>
                  <a:pt x="273" y="123"/>
                  <a:pt x="279" y="119"/>
                  <a:pt x="282" y="123"/>
                </a:cubicBezTo>
                <a:cubicBezTo>
                  <a:pt x="285" y="125"/>
                  <a:pt x="277" y="128"/>
                  <a:pt x="276" y="132"/>
                </a:cubicBezTo>
                <a:cubicBezTo>
                  <a:pt x="275" y="135"/>
                  <a:pt x="276" y="138"/>
                  <a:pt x="275" y="142"/>
                </a:cubicBezTo>
                <a:cubicBezTo>
                  <a:pt x="273" y="145"/>
                  <a:pt x="238" y="166"/>
                  <a:pt x="231" y="171"/>
                </a:cubicBezTo>
                <a:cubicBezTo>
                  <a:pt x="220" y="180"/>
                  <a:pt x="236" y="170"/>
                  <a:pt x="242" y="175"/>
                </a:cubicBezTo>
                <a:cubicBezTo>
                  <a:pt x="244" y="176"/>
                  <a:pt x="239" y="178"/>
                  <a:pt x="237" y="180"/>
                </a:cubicBezTo>
                <a:cubicBezTo>
                  <a:pt x="235" y="181"/>
                  <a:pt x="234" y="184"/>
                  <a:pt x="231" y="185"/>
                </a:cubicBezTo>
                <a:cubicBezTo>
                  <a:pt x="230" y="185"/>
                  <a:pt x="231" y="181"/>
                  <a:pt x="230" y="181"/>
                </a:cubicBezTo>
                <a:cubicBezTo>
                  <a:pt x="228" y="180"/>
                  <a:pt x="226" y="182"/>
                  <a:pt x="224" y="183"/>
                </a:cubicBezTo>
                <a:cubicBezTo>
                  <a:pt x="220" y="185"/>
                  <a:pt x="220" y="180"/>
                  <a:pt x="218" y="184"/>
                </a:cubicBezTo>
                <a:cubicBezTo>
                  <a:pt x="213" y="194"/>
                  <a:pt x="224" y="198"/>
                  <a:pt x="227" y="194"/>
                </a:cubicBezTo>
                <a:cubicBezTo>
                  <a:pt x="228" y="193"/>
                  <a:pt x="225" y="192"/>
                  <a:pt x="226" y="192"/>
                </a:cubicBezTo>
                <a:cubicBezTo>
                  <a:pt x="229" y="191"/>
                  <a:pt x="232" y="193"/>
                  <a:pt x="235" y="193"/>
                </a:cubicBezTo>
                <a:cubicBezTo>
                  <a:pt x="241" y="193"/>
                  <a:pt x="249" y="186"/>
                  <a:pt x="257" y="188"/>
                </a:cubicBezTo>
                <a:cubicBezTo>
                  <a:pt x="261" y="188"/>
                  <a:pt x="264" y="192"/>
                  <a:pt x="268" y="193"/>
                </a:cubicBezTo>
                <a:cubicBezTo>
                  <a:pt x="278" y="196"/>
                  <a:pt x="310" y="195"/>
                  <a:pt x="315" y="207"/>
                </a:cubicBezTo>
                <a:cubicBezTo>
                  <a:pt x="316" y="210"/>
                  <a:pt x="316" y="214"/>
                  <a:pt x="315" y="217"/>
                </a:cubicBezTo>
                <a:cubicBezTo>
                  <a:pt x="302" y="230"/>
                  <a:pt x="302" y="230"/>
                  <a:pt x="302" y="230"/>
                </a:cubicBezTo>
                <a:cubicBezTo>
                  <a:pt x="301" y="232"/>
                  <a:pt x="299" y="235"/>
                  <a:pt x="299" y="238"/>
                </a:cubicBezTo>
                <a:cubicBezTo>
                  <a:pt x="298" y="239"/>
                  <a:pt x="299" y="240"/>
                  <a:pt x="299" y="241"/>
                </a:cubicBezTo>
                <a:cubicBezTo>
                  <a:pt x="294" y="249"/>
                  <a:pt x="271" y="283"/>
                  <a:pt x="263" y="283"/>
                </a:cubicBezTo>
                <a:cubicBezTo>
                  <a:pt x="252" y="284"/>
                  <a:pt x="248" y="279"/>
                  <a:pt x="238" y="286"/>
                </a:cubicBezTo>
                <a:cubicBezTo>
                  <a:pt x="237" y="287"/>
                  <a:pt x="242" y="288"/>
                  <a:pt x="243" y="287"/>
                </a:cubicBezTo>
                <a:cubicBezTo>
                  <a:pt x="248" y="287"/>
                  <a:pt x="252" y="284"/>
                  <a:pt x="256" y="283"/>
                </a:cubicBezTo>
                <a:cubicBezTo>
                  <a:pt x="264" y="283"/>
                  <a:pt x="258" y="288"/>
                  <a:pt x="258" y="290"/>
                </a:cubicBezTo>
                <a:cubicBezTo>
                  <a:pt x="260" y="294"/>
                  <a:pt x="267" y="295"/>
                  <a:pt x="267" y="299"/>
                </a:cubicBezTo>
                <a:cubicBezTo>
                  <a:pt x="265" y="311"/>
                  <a:pt x="253" y="301"/>
                  <a:pt x="250" y="301"/>
                </a:cubicBezTo>
                <a:cubicBezTo>
                  <a:pt x="232" y="304"/>
                  <a:pt x="264" y="311"/>
                  <a:pt x="227" y="309"/>
                </a:cubicBezTo>
                <a:cubicBezTo>
                  <a:pt x="226" y="309"/>
                  <a:pt x="226" y="315"/>
                  <a:pt x="227" y="315"/>
                </a:cubicBezTo>
                <a:cubicBezTo>
                  <a:pt x="231" y="317"/>
                  <a:pt x="226" y="313"/>
                  <a:pt x="230" y="314"/>
                </a:cubicBezTo>
                <a:cubicBezTo>
                  <a:pt x="235" y="315"/>
                  <a:pt x="245" y="322"/>
                  <a:pt x="250" y="319"/>
                </a:cubicBezTo>
                <a:cubicBezTo>
                  <a:pt x="252" y="317"/>
                  <a:pt x="253" y="313"/>
                  <a:pt x="255" y="312"/>
                </a:cubicBezTo>
                <a:cubicBezTo>
                  <a:pt x="256" y="311"/>
                  <a:pt x="277" y="327"/>
                  <a:pt x="280" y="330"/>
                </a:cubicBezTo>
                <a:cubicBezTo>
                  <a:pt x="284" y="332"/>
                  <a:pt x="285" y="347"/>
                  <a:pt x="289" y="351"/>
                </a:cubicBezTo>
                <a:cubicBezTo>
                  <a:pt x="292" y="353"/>
                  <a:pt x="295" y="354"/>
                  <a:pt x="297" y="356"/>
                </a:cubicBezTo>
                <a:cubicBezTo>
                  <a:pt x="297" y="357"/>
                  <a:pt x="296" y="358"/>
                  <a:pt x="296" y="360"/>
                </a:cubicBezTo>
                <a:cubicBezTo>
                  <a:pt x="296" y="364"/>
                  <a:pt x="296" y="368"/>
                  <a:pt x="296" y="371"/>
                </a:cubicBezTo>
                <a:cubicBezTo>
                  <a:pt x="296" y="381"/>
                  <a:pt x="300" y="423"/>
                  <a:pt x="303" y="431"/>
                </a:cubicBezTo>
                <a:cubicBezTo>
                  <a:pt x="304" y="433"/>
                  <a:pt x="305" y="429"/>
                  <a:pt x="306" y="430"/>
                </a:cubicBezTo>
                <a:cubicBezTo>
                  <a:pt x="309" y="430"/>
                  <a:pt x="310" y="433"/>
                  <a:pt x="312" y="434"/>
                </a:cubicBezTo>
                <a:cubicBezTo>
                  <a:pt x="323" y="440"/>
                  <a:pt x="320" y="435"/>
                  <a:pt x="330" y="447"/>
                </a:cubicBezTo>
                <a:cubicBezTo>
                  <a:pt x="333" y="451"/>
                  <a:pt x="332" y="458"/>
                  <a:pt x="335" y="463"/>
                </a:cubicBezTo>
                <a:cubicBezTo>
                  <a:pt x="337" y="469"/>
                  <a:pt x="345" y="463"/>
                  <a:pt x="345" y="474"/>
                </a:cubicBezTo>
                <a:cubicBezTo>
                  <a:pt x="345" y="478"/>
                  <a:pt x="339" y="478"/>
                  <a:pt x="339" y="481"/>
                </a:cubicBezTo>
                <a:cubicBezTo>
                  <a:pt x="336" y="490"/>
                  <a:pt x="347" y="503"/>
                  <a:pt x="349" y="511"/>
                </a:cubicBezTo>
                <a:cubicBezTo>
                  <a:pt x="352" y="522"/>
                  <a:pt x="343" y="506"/>
                  <a:pt x="342" y="518"/>
                </a:cubicBezTo>
                <a:cubicBezTo>
                  <a:pt x="342" y="521"/>
                  <a:pt x="363" y="542"/>
                  <a:pt x="353" y="553"/>
                </a:cubicBezTo>
                <a:cubicBezTo>
                  <a:pt x="345" y="561"/>
                  <a:pt x="341" y="552"/>
                  <a:pt x="336" y="566"/>
                </a:cubicBezTo>
                <a:cubicBezTo>
                  <a:pt x="335" y="568"/>
                  <a:pt x="340" y="566"/>
                  <a:pt x="341" y="567"/>
                </a:cubicBezTo>
                <a:cubicBezTo>
                  <a:pt x="343" y="568"/>
                  <a:pt x="344" y="572"/>
                  <a:pt x="345" y="573"/>
                </a:cubicBezTo>
                <a:cubicBezTo>
                  <a:pt x="347" y="575"/>
                  <a:pt x="350" y="578"/>
                  <a:pt x="352" y="577"/>
                </a:cubicBezTo>
                <a:cubicBezTo>
                  <a:pt x="363" y="569"/>
                  <a:pt x="354" y="562"/>
                  <a:pt x="366" y="564"/>
                </a:cubicBezTo>
                <a:cubicBezTo>
                  <a:pt x="385" y="567"/>
                  <a:pt x="417" y="575"/>
                  <a:pt x="411" y="606"/>
                </a:cubicBezTo>
                <a:cubicBezTo>
                  <a:pt x="409" y="615"/>
                  <a:pt x="396" y="641"/>
                  <a:pt x="387" y="644"/>
                </a:cubicBezTo>
                <a:cubicBezTo>
                  <a:pt x="383" y="645"/>
                  <a:pt x="378" y="639"/>
                  <a:pt x="377" y="641"/>
                </a:cubicBezTo>
                <a:cubicBezTo>
                  <a:pt x="372" y="652"/>
                  <a:pt x="398" y="649"/>
                  <a:pt x="376" y="655"/>
                </a:cubicBezTo>
                <a:cubicBezTo>
                  <a:pt x="374" y="655"/>
                  <a:pt x="373" y="654"/>
                  <a:pt x="371" y="653"/>
                </a:cubicBezTo>
                <a:cubicBezTo>
                  <a:pt x="371" y="653"/>
                  <a:pt x="371" y="652"/>
                  <a:pt x="370" y="652"/>
                </a:cubicBezTo>
                <a:cubicBezTo>
                  <a:pt x="366" y="653"/>
                  <a:pt x="359" y="652"/>
                  <a:pt x="357" y="655"/>
                </a:cubicBezTo>
                <a:cubicBezTo>
                  <a:pt x="355" y="658"/>
                  <a:pt x="365" y="654"/>
                  <a:pt x="367" y="657"/>
                </a:cubicBezTo>
                <a:cubicBezTo>
                  <a:pt x="370" y="659"/>
                  <a:pt x="368" y="663"/>
                  <a:pt x="366" y="666"/>
                </a:cubicBezTo>
                <a:cubicBezTo>
                  <a:pt x="362" y="674"/>
                  <a:pt x="349" y="669"/>
                  <a:pt x="343" y="671"/>
                </a:cubicBezTo>
                <a:cubicBezTo>
                  <a:pt x="341" y="671"/>
                  <a:pt x="337" y="673"/>
                  <a:pt x="339" y="674"/>
                </a:cubicBezTo>
                <a:cubicBezTo>
                  <a:pt x="339" y="674"/>
                  <a:pt x="355" y="669"/>
                  <a:pt x="355" y="676"/>
                </a:cubicBezTo>
                <a:cubicBezTo>
                  <a:pt x="354" y="679"/>
                  <a:pt x="348" y="676"/>
                  <a:pt x="346" y="678"/>
                </a:cubicBezTo>
                <a:cubicBezTo>
                  <a:pt x="344" y="679"/>
                  <a:pt x="350" y="682"/>
                  <a:pt x="353" y="681"/>
                </a:cubicBezTo>
                <a:cubicBezTo>
                  <a:pt x="354" y="680"/>
                  <a:pt x="354" y="676"/>
                  <a:pt x="355" y="676"/>
                </a:cubicBezTo>
                <a:cubicBezTo>
                  <a:pt x="358" y="676"/>
                  <a:pt x="360" y="678"/>
                  <a:pt x="362" y="680"/>
                </a:cubicBezTo>
                <a:cubicBezTo>
                  <a:pt x="370" y="687"/>
                  <a:pt x="346" y="683"/>
                  <a:pt x="362" y="686"/>
                </a:cubicBezTo>
                <a:cubicBezTo>
                  <a:pt x="370" y="687"/>
                  <a:pt x="379" y="681"/>
                  <a:pt x="387" y="684"/>
                </a:cubicBezTo>
                <a:cubicBezTo>
                  <a:pt x="389" y="685"/>
                  <a:pt x="384" y="688"/>
                  <a:pt x="383" y="690"/>
                </a:cubicBezTo>
                <a:cubicBezTo>
                  <a:pt x="382" y="694"/>
                  <a:pt x="383" y="698"/>
                  <a:pt x="382" y="702"/>
                </a:cubicBezTo>
                <a:cubicBezTo>
                  <a:pt x="380" y="708"/>
                  <a:pt x="370" y="706"/>
                  <a:pt x="365" y="709"/>
                </a:cubicBezTo>
                <a:cubicBezTo>
                  <a:pt x="362" y="710"/>
                  <a:pt x="364" y="716"/>
                  <a:pt x="361" y="717"/>
                </a:cubicBezTo>
                <a:cubicBezTo>
                  <a:pt x="351" y="721"/>
                  <a:pt x="356" y="712"/>
                  <a:pt x="350" y="715"/>
                </a:cubicBezTo>
                <a:cubicBezTo>
                  <a:pt x="344" y="719"/>
                  <a:pt x="338" y="718"/>
                  <a:pt x="332" y="721"/>
                </a:cubicBezTo>
                <a:cubicBezTo>
                  <a:pt x="329" y="722"/>
                  <a:pt x="328" y="726"/>
                  <a:pt x="324" y="726"/>
                </a:cubicBezTo>
                <a:cubicBezTo>
                  <a:pt x="319" y="726"/>
                  <a:pt x="310" y="717"/>
                  <a:pt x="305" y="715"/>
                </a:cubicBezTo>
                <a:cubicBezTo>
                  <a:pt x="301" y="715"/>
                  <a:pt x="273" y="722"/>
                  <a:pt x="271" y="715"/>
                </a:cubicBezTo>
                <a:cubicBezTo>
                  <a:pt x="271" y="713"/>
                  <a:pt x="279" y="715"/>
                  <a:pt x="273" y="711"/>
                </a:cubicBezTo>
                <a:cubicBezTo>
                  <a:pt x="269" y="709"/>
                  <a:pt x="271" y="714"/>
                  <a:pt x="270" y="715"/>
                </a:cubicBezTo>
                <a:cubicBezTo>
                  <a:pt x="269" y="716"/>
                  <a:pt x="267" y="715"/>
                  <a:pt x="267" y="714"/>
                </a:cubicBezTo>
                <a:cubicBezTo>
                  <a:pt x="267" y="712"/>
                  <a:pt x="271" y="710"/>
                  <a:pt x="269" y="710"/>
                </a:cubicBezTo>
                <a:cubicBezTo>
                  <a:pt x="267" y="710"/>
                  <a:pt x="266" y="714"/>
                  <a:pt x="264" y="713"/>
                </a:cubicBezTo>
                <a:cubicBezTo>
                  <a:pt x="262" y="713"/>
                  <a:pt x="266" y="710"/>
                  <a:pt x="264" y="708"/>
                </a:cubicBezTo>
                <a:cubicBezTo>
                  <a:pt x="260" y="703"/>
                  <a:pt x="263" y="713"/>
                  <a:pt x="261" y="713"/>
                </a:cubicBezTo>
                <a:cubicBezTo>
                  <a:pt x="254" y="710"/>
                  <a:pt x="249" y="699"/>
                  <a:pt x="247" y="701"/>
                </a:cubicBezTo>
                <a:cubicBezTo>
                  <a:pt x="245" y="704"/>
                  <a:pt x="252" y="708"/>
                  <a:pt x="251" y="711"/>
                </a:cubicBezTo>
                <a:cubicBezTo>
                  <a:pt x="251" y="717"/>
                  <a:pt x="219" y="709"/>
                  <a:pt x="218" y="711"/>
                </a:cubicBezTo>
                <a:cubicBezTo>
                  <a:pt x="216" y="714"/>
                  <a:pt x="222" y="718"/>
                  <a:pt x="221" y="721"/>
                </a:cubicBezTo>
                <a:cubicBezTo>
                  <a:pt x="221" y="723"/>
                  <a:pt x="218" y="721"/>
                  <a:pt x="216" y="721"/>
                </a:cubicBezTo>
                <a:cubicBezTo>
                  <a:pt x="216" y="721"/>
                  <a:pt x="216" y="721"/>
                  <a:pt x="216" y="721"/>
                </a:cubicBezTo>
                <a:cubicBezTo>
                  <a:pt x="213" y="719"/>
                  <a:pt x="204" y="713"/>
                  <a:pt x="201" y="714"/>
                </a:cubicBezTo>
                <a:cubicBezTo>
                  <a:pt x="198" y="715"/>
                  <a:pt x="199" y="721"/>
                  <a:pt x="197" y="723"/>
                </a:cubicBezTo>
                <a:cubicBezTo>
                  <a:pt x="196" y="725"/>
                  <a:pt x="198" y="720"/>
                  <a:pt x="198" y="718"/>
                </a:cubicBezTo>
                <a:cubicBezTo>
                  <a:pt x="196" y="715"/>
                  <a:pt x="194" y="713"/>
                  <a:pt x="191" y="711"/>
                </a:cubicBezTo>
                <a:cubicBezTo>
                  <a:pt x="183" y="704"/>
                  <a:pt x="162" y="698"/>
                  <a:pt x="152" y="702"/>
                </a:cubicBezTo>
                <a:cubicBezTo>
                  <a:pt x="152" y="702"/>
                  <a:pt x="146" y="730"/>
                  <a:pt x="137" y="734"/>
                </a:cubicBezTo>
                <a:cubicBezTo>
                  <a:pt x="130" y="736"/>
                  <a:pt x="118" y="720"/>
                  <a:pt x="114" y="718"/>
                </a:cubicBezTo>
                <a:cubicBezTo>
                  <a:pt x="111" y="716"/>
                  <a:pt x="120" y="723"/>
                  <a:pt x="112" y="721"/>
                </a:cubicBezTo>
                <a:cubicBezTo>
                  <a:pt x="105" y="719"/>
                  <a:pt x="96" y="713"/>
                  <a:pt x="88" y="715"/>
                </a:cubicBezTo>
                <a:cubicBezTo>
                  <a:pt x="85" y="715"/>
                  <a:pt x="86" y="721"/>
                  <a:pt x="84" y="722"/>
                </a:cubicBezTo>
                <a:cubicBezTo>
                  <a:pt x="80" y="723"/>
                  <a:pt x="77" y="721"/>
                  <a:pt x="73" y="721"/>
                </a:cubicBezTo>
                <a:cubicBezTo>
                  <a:pt x="72" y="721"/>
                  <a:pt x="71" y="721"/>
                  <a:pt x="71" y="721"/>
                </a:cubicBezTo>
                <a:cubicBezTo>
                  <a:pt x="70" y="724"/>
                  <a:pt x="63" y="738"/>
                  <a:pt x="61" y="738"/>
                </a:cubicBezTo>
                <a:cubicBezTo>
                  <a:pt x="57" y="738"/>
                  <a:pt x="59" y="730"/>
                  <a:pt x="57" y="727"/>
                </a:cubicBezTo>
                <a:cubicBezTo>
                  <a:pt x="53" y="722"/>
                  <a:pt x="40" y="726"/>
                  <a:pt x="40" y="719"/>
                </a:cubicBezTo>
                <a:cubicBezTo>
                  <a:pt x="40" y="715"/>
                  <a:pt x="62" y="714"/>
                  <a:pt x="63" y="714"/>
                </a:cubicBezTo>
                <a:cubicBezTo>
                  <a:pt x="65" y="714"/>
                  <a:pt x="67" y="712"/>
                  <a:pt x="69" y="709"/>
                </a:cubicBezTo>
                <a:cubicBezTo>
                  <a:pt x="70" y="709"/>
                  <a:pt x="69" y="706"/>
                  <a:pt x="70" y="706"/>
                </a:cubicBezTo>
                <a:cubicBezTo>
                  <a:pt x="71" y="705"/>
                  <a:pt x="74" y="706"/>
                  <a:pt x="75" y="706"/>
                </a:cubicBezTo>
                <a:cubicBezTo>
                  <a:pt x="79" y="702"/>
                  <a:pt x="80" y="697"/>
                  <a:pt x="84" y="695"/>
                </a:cubicBezTo>
                <a:cubicBezTo>
                  <a:pt x="86" y="693"/>
                  <a:pt x="88" y="696"/>
                  <a:pt x="90" y="695"/>
                </a:cubicBezTo>
                <a:cubicBezTo>
                  <a:pt x="92" y="694"/>
                  <a:pt x="91" y="692"/>
                  <a:pt x="93" y="691"/>
                </a:cubicBezTo>
                <a:cubicBezTo>
                  <a:pt x="96" y="688"/>
                  <a:pt x="101" y="687"/>
                  <a:pt x="104" y="684"/>
                </a:cubicBezTo>
                <a:cubicBezTo>
                  <a:pt x="105" y="682"/>
                  <a:pt x="105" y="669"/>
                  <a:pt x="109" y="667"/>
                </a:cubicBezTo>
                <a:cubicBezTo>
                  <a:pt x="111" y="666"/>
                  <a:pt x="113" y="671"/>
                  <a:pt x="116" y="671"/>
                </a:cubicBezTo>
                <a:cubicBezTo>
                  <a:pt x="129" y="672"/>
                  <a:pt x="113" y="653"/>
                  <a:pt x="145" y="658"/>
                </a:cubicBezTo>
                <a:cubicBezTo>
                  <a:pt x="156" y="660"/>
                  <a:pt x="170" y="675"/>
                  <a:pt x="181" y="666"/>
                </a:cubicBezTo>
                <a:cubicBezTo>
                  <a:pt x="184" y="663"/>
                  <a:pt x="183" y="658"/>
                  <a:pt x="185" y="654"/>
                </a:cubicBezTo>
                <a:cubicBezTo>
                  <a:pt x="185" y="653"/>
                  <a:pt x="212" y="636"/>
                  <a:pt x="216" y="632"/>
                </a:cubicBezTo>
                <a:cubicBezTo>
                  <a:pt x="219" y="628"/>
                  <a:pt x="201" y="640"/>
                  <a:pt x="199" y="642"/>
                </a:cubicBezTo>
                <a:cubicBezTo>
                  <a:pt x="196" y="643"/>
                  <a:pt x="193" y="644"/>
                  <a:pt x="190" y="644"/>
                </a:cubicBezTo>
                <a:cubicBezTo>
                  <a:pt x="189" y="644"/>
                  <a:pt x="187" y="641"/>
                  <a:pt x="186" y="642"/>
                </a:cubicBezTo>
                <a:cubicBezTo>
                  <a:pt x="172" y="646"/>
                  <a:pt x="175" y="658"/>
                  <a:pt x="158" y="648"/>
                </a:cubicBezTo>
                <a:cubicBezTo>
                  <a:pt x="152" y="644"/>
                  <a:pt x="153" y="635"/>
                  <a:pt x="148" y="629"/>
                </a:cubicBezTo>
                <a:cubicBezTo>
                  <a:pt x="144" y="625"/>
                  <a:pt x="135" y="635"/>
                  <a:pt x="130" y="632"/>
                </a:cubicBezTo>
                <a:cubicBezTo>
                  <a:pt x="129" y="632"/>
                  <a:pt x="127" y="614"/>
                  <a:pt x="127" y="612"/>
                </a:cubicBezTo>
                <a:cubicBezTo>
                  <a:pt x="126" y="611"/>
                  <a:pt x="126" y="615"/>
                  <a:pt x="125" y="615"/>
                </a:cubicBezTo>
                <a:cubicBezTo>
                  <a:pt x="121" y="615"/>
                  <a:pt x="126" y="611"/>
                  <a:pt x="112" y="615"/>
                </a:cubicBezTo>
                <a:cubicBezTo>
                  <a:pt x="110" y="615"/>
                  <a:pt x="111" y="618"/>
                  <a:pt x="110" y="619"/>
                </a:cubicBezTo>
                <a:cubicBezTo>
                  <a:pt x="107" y="620"/>
                  <a:pt x="102" y="622"/>
                  <a:pt x="99" y="620"/>
                </a:cubicBezTo>
                <a:cubicBezTo>
                  <a:pt x="96" y="620"/>
                  <a:pt x="91" y="616"/>
                  <a:pt x="92" y="614"/>
                </a:cubicBezTo>
                <a:cubicBezTo>
                  <a:pt x="94" y="611"/>
                  <a:pt x="99" y="613"/>
                  <a:pt x="103" y="612"/>
                </a:cubicBezTo>
                <a:cubicBezTo>
                  <a:pt x="104" y="612"/>
                  <a:pt x="88" y="611"/>
                  <a:pt x="87" y="609"/>
                </a:cubicBezTo>
                <a:cubicBezTo>
                  <a:pt x="84" y="606"/>
                  <a:pt x="86" y="601"/>
                  <a:pt x="86" y="597"/>
                </a:cubicBezTo>
                <a:cubicBezTo>
                  <a:pt x="86" y="586"/>
                  <a:pt x="107" y="592"/>
                  <a:pt x="109" y="591"/>
                </a:cubicBezTo>
                <a:cubicBezTo>
                  <a:pt x="113" y="590"/>
                  <a:pt x="113" y="584"/>
                  <a:pt x="117" y="584"/>
                </a:cubicBezTo>
                <a:cubicBezTo>
                  <a:pt x="120" y="584"/>
                  <a:pt x="123" y="586"/>
                  <a:pt x="126" y="586"/>
                </a:cubicBezTo>
                <a:cubicBezTo>
                  <a:pt x="135" y="584"/>
                  <a:pt x="153" y="568"/>
                  <a:pt x="156" y="560"/>
                </a:cubicBezTo>
                <a:cubicBezTo>
                  <a:pt x="157" y="558"/>
                  <a:pt x="155" y="536"/>
                  <a:pt x="152" y="533"/>
                </a:cubicBezTo>
                <a:cubicBezTo>
                  <a:pt x="142" y="521"/>
                  <a:pt x="131" y="555"/>
                  <a:pt x="127" y="532"/>
                </a:cubicBezTo>
                <a:cubicBezTo>
                  <a:pt x="126" y="528"/>
                  <a:pt x="138" y="527"/>
                  <a:pt x="146" y="521"/>
                </a:cubicBezTo>
                <a:cubicBezTo>
                  <a:pt x="147" y="520"/>
                  <a:pt x="146" y="517"/>
                  <a:pt x="147" y="515"/>
                </a:cubicBezTo>
                <a:cubicBezTo>
                  <a:pt x="148" y="513"/>
                  <a:pt x="150" y="512"/>
                  <a:pt x="151" y="512"/>
                </a:cubicBezTo>
                <a:cubicBezTo>
                  <a:pt x="153" y="510"/>
                  <a:pt x="155" y="510"/>
                  <a:pt x="157" y="509"/>
                </a:cubicBezTo>
                <a:cubicBezTo>
                  <a:pt x="161" y="509"/>
                  <a:pt x="164" y="511"/>
                  <a:pt x="172" y="508"/>
                </a:cubicBezTo>
                <a:cubicBezTo>
                  <a:pt x="173" y="507"/>
                  <a:pt x="170" y="503"/>
                  <a:pt x="172" y="504"/>
                </a:cubicBezTo>
                <a:cubicBezTo>
                  <a:pt x="176" y="504"/>
                  <a:pt x="178" y="509"/>
                  <a:pt x="182" y="510"/>
                </a:cubicBezTo>
                <a:cubicBezTo>
                  <a:pt x="190" y="511"/>
                  <a:pt x="191" y="503"/>
                  <a:pt x="197" y="508"/>
                </a:cubicBezTo>
                <a:cubicBezTo>
                  <a:pt x="200" y="511"/>
                  <a:pt x="201" y="520"/>
                  <a:pt x="204" y="517"/>
                </a:cubicBezTo>
                <a:cubicBezTo>
                  <a:pt x="208" y="515"/>
                  <a:pt x="202" y="509"/>
                  <a:pt x="203" y="505"/>
                </a:cubicBezTo>
                <a:cubicBezTo>
                  <a:pt x="203" y="503"/>
                  <a:pt x="213" y="504"/>
                  <a:pt x="221" y="513"/>
                </a:cubicBezTo>
                <a:cubicBezTo>
                  <a:pt x="223" y="515"/>
                  <a:pt x="216" y="513"/>
                  <a:pt x="214" y="512"/>
                </a:cubicBezTo>
                <a:cubicBezTo>
                  <a:pt x="209" y="509"/>
                  <a:pt x="207" y="500"/>
                  <a:pt x="208" y="494"/>
                </a:cubicBezTo>
                <a:cubicBezTo>
                  <a:pt x="208" y="491"/>
                  <a:pt x="212" y="488"/>
                  <a:pt x="215" y="486"/>
                </a:cubicBezTo>
                <a:cubicBezTo>
                  <a:pt x="217" y="484"/>
                  <a:pt x="223" y="486"/>
                  <a:pt x="222" y="483"/>
                </a:cubicBezTo>
                <a:cubicBezTo>
                  <a:pt x="221" y="480"/>
                  <a:pt x="214" y="480"/>
                  <a:pt x="213" y="476"/>
                </a:cubicBezTo>
                <a:cubicBezTo>
                  <a:pt x="206" y="460"/>
                  <a:pt x="225" y="473"/>
                  <a:pt x="225" y="466"/>
                </a:cubicBezTo>
                <a:cubicBezTo>
                  <a:pt x="225" y="463"/>
                  <a:pt x="221" y="464"/>
                  <a:pt x="223" y="460"/>
                </a:cubicBezTo>
                <a:cubicBezTo>
                  <a:pt x="224" y="456"/>
                  <a:pt x="229" y="454"/>
                  <a:pt x="229" y="449"/>
                </a:cubicBezTo>
                <a:cubicBezTo>
                  <a:pt x="228" y="440"/>
                  <a:pt x="221" y="456"/>
                  <a:pt x="213" y="456"/>
                </a:cubicBezTo>
                <a:cubicBezTo>
                  <a:pt x="208" y="456"/>
                  <a:pt x="215" y="446"/>
                  <a:pt x="213" y="441"/>
                </a:cubicBezTo>
                <a:cubicBezTo>
                  <a:pt x="212" y="439"/>
                  <a:pt x="210" y="446"/>
                  <a:pt x="207" y="445"/>
                </a:cubicBezTo>
                <a:cubicBezTo>
                  <a:pt x="200" y="443"/>
                  <a:pt x="206" y="437"/>
                  <a:pt x="206" y="433"/>
                </a:cubicBezTo>
                <a:cubicBezTo>
                  <a:pt x="199" y="419"/>
                  <a:pt x="199" y="419"/>
                  <a:pt x="199" y="419"/>
                </a:cubicBezTo>
                <a:cubicBezTo>
                  <a:pt x="198" y="412"/>
                  <a:pt x="217" y="394"/>
                  <a:pt x="217" y="394"/>
                </a:cubicBezTo>
                <a:cubicBezTo>
                  <a:pt x="219" y="394"/>
                  <a:pt x="218" y="397"/>
                  <a:pt x="219" y="396"/>
                </a:cubicBezTo>
                <a:cubicBezTo>
                  <a:pt x="224" y="395"/>
                  <a:pt x="230" y="394"/>
                  <a:pt x="231" y="390"/>
                </a:cubicBezTo>
                <a:cubicBezTo>
                  <a:pt x="232" y="387"/>
                  <a:pt x="224" y="390"/>
                  <a:pt x="221" y="390"/>
                </a:cubicBezTo>
                <a:cubicBezTo>
                  <a:pt x="219" y="389"/>
                  <a:pt x="216" y="386"/>
                  <a:pt x="213" y="387"/>
                </a:cubicBezTo>
                <a:cubicBezTo>
                  <a:pt x="210" y="388"/>
                  <a:pt x="208" y="392"/>
                  <a:pt x="205" y="394"/>
                </a:cubicBezTo>
                <a:cubicBezTo>
                  <a:pt x="202" y="395"/>
                  <a:pt x="199" y="392"/>
                  <a:pt x="196" y="393"/>
                </a:cubicBezTo>
                <a:cubicBezTo>
                  <a:pt x="193" y="394"/>
                  <a:pt x="191" y="397"/>
                  <a:pt x="188" y="398"/>
                </a:cubicBezTo>
                <a:cubicBezTo>
                  <a:pt x="187" y="399"/>
                  <a:pt x="185" y="399"/>
                  <a:pt x="185" y="397"/>
                </a:cubicBezTo>
                <a:cubicBezTo>
                  <a:pt x="184" y="396"/>
                  <a:pt x="187" y="393"/>
                  <a:pt x="186" y="392"/>
                </a:cubicBezTo>
                <a:cubicBezTo>
                  <a:pt x="184" y="392"/>
                  <a:pt x="185" y="396"/>
                  <a:pt x="183" y="397"/>
                </a:cubicBezTo>
                <a:cubicBezTo>
                  <a:pt x="183" y="397"/>
                  <a:pt x="182" y="397"/>
                  <a:pt x="181" y="396"/>
                </a:cubicBezTo>
                <a:cubicBezTo>
                  <a:pt x="178" y="393"/>
                  <a:pt x="178" y="384"/>
                  <a:pt x="172" y="383"/>
                </a:cubicBezTo>
                <a:cubicBezTo>
                  <a:pt x="164" y="382"/>
                  <a:pt x="175" y="391"/>
                  <a:pt x="169" y="400"/>
                </a:cubicBezTo>
                <a:cubicBezTo>
                  <a:pt x="167" y="404"/>
                  <a:pt x="164" y="395"/>
                  <a:pt x="162" y="391"/>
                </a:cubicBezTo>
                <a:cubicBezTo>
                  <a:pt x="146" y="370"/>
                  <a:pt x="163" y="395"/>
                  <a:pt x="140" y="382"/>
                </a:cubicBezTo>
                <a:cubicBezTo>
                  <a:pt x="135" y="378"/>
                  <a:pt x="148" y="381"/>
                  <a:pt x="148" y="378"/>
                </a:cubicBezTo>
                <a:cubicBezTo>
                  <a:pt x="147" y="365"/>
                  <a:pt x="150" y="366"/>
                  <a:pt x="157" y="357"/>
                </a:cubicBezTo>
                <a:cubicBezTo>
                  <a:pt x="172" y="341"/>
                  <a:pt x="147" y="360"/>
                  <a:pt x="165" y="344"/>
                </a:cubicBezTo>
                <a:cubicBezTo>
                  <a:pt x="167" y="342"/>
                  <a:pt x="171" y="342"/>
                  <a:pt x="172" y="340"/>
                </a:cubicBezTo>
                <a:cubicBezTo>
                  <a:pt x="174" y="336"/>
                  <a:pt x="164" y="323"/>
                  <a:pt x="163" y="322"/>
                </a:cubicBezTo>
                <a:cubicBezTo>
                  <a:pt x="163" y="320"/>
                  <a:pt x="166" y="320"/>
                  <a:pt x="167" y="318"/>
                </a:cubicBezTo>
                <a:cubicBezTo>
                  <a:pt x="168" y="314"/>
                  <a:pt x="167" y="309"/>
                  <a:pt x="168" y="305"/>
                </a:cubicBezTo>
                <a:cubicBezTo>
                  <a:pt x="170" y="300"/>
                  <a:pt x="175" y="305"/>
                  <a:pt x="180" y="308"/>
                </a:cubicBezTo>
                <a:cubicBezTo>
                  <a:pt x="199" y="316"/>
                  <a:pt x="170" y="302"/>
                  <a:pt x="170" y="301"/>
                </a:cubicBezTo>
                <a:cubicBezTo>
                  <a:pt x="169" y="298"/>
                  <a:pt x="170" y="293"/>
                  <a:pt x="171" y="289"/>
                </a:cubicBezTo>
                <a:cubicBezTo>
                  <a:pt x="171" y="286"/>
                  <a:pt x="173" y="283"/>
                  <a:pt x="172" y="280"/>
                </a:cubicBezTo>
                <a:cubicBezTo>
                  <a:pt x="171" y="280"/>
                  <a:pt x="148" y="292"/>
                  <a:pt x="147" y="294"/>
                </a:cubicBezTo>
                <a:cubicBezTo>
                  <a:pt x="142" y="298"/>
                  <a:pt x="150" y="306"/>
                  <a:pt x="148" y="312"/>
                </a:cubicBezTo>
                <a:cubicBezTo>
                  <a:pt x="148" y="314"/>
                  <a:pt x="143" y="314"/>
                  <a:pt x="142" y="315"/>
                </a:cubicBezTo>
                <a:cubicBezTo>
                  <a:pt x="140" y="317"/>
                  <a:pt x="139" y="318"/>
                  <a:pt x="139" y="320"/>
                </a:cubicBezTo>
                <a:cubicBezTo>
                  <a:pt x="139" y="322"/>
                  <a:pt x="140" y="324"/>
                  <a:pt x="139" y="325"/>
                </a:cubicBezTo>
                <a:cubicBezTo>
                  <a:pt x="138" y="330"/>
                  <a:pt x="133" y="332"/>
                  <a:pt x="131" y="336"/>
                </a:cubicBezTo>
                <a:cubicBezTo>
                  <a:pt x="131" y="338"/>
                  <a:pt x="134" y="340"/>
                  <a:pt x="133" y="340"/>
                </a:cubicBezTo>
                <a:cubicBezTo>
                  <a:pt x="129" y="343"/>
                  <a:pt x="124" y="344"/>
                  <a:pt x="120" y="343"/>
                </a:cubicBezTo>
                <a:cubicBezTo>
                  <a:pt x="116" y="341"/>
                  <a:pt x="124" y="336"/>
                  <a:pt x="126" y="334"/>
                </a:cubicBezTo>
                <a:cubicBezTo>
                  <a:pt x="129" y="329"/>
                  <a:pt x="128" y="322"/>
                  <a:pt x="131" y="317"/>
                </a:cubicBezTo>
                <a:cubicBezTo>
                  <a:pt x="143" y="307"/>
                  <a:pt x="143" y="307"/>
                  <a:pt x="143" y="307"/>
                </a:cubicBezTo>
                <a:cubicBezTo>
                  <a:pt x="142" y="304"/>
                  <a:pt x="136" y="308"/>
                  <a:pt x="135" y="305"/>
                </a:cubicBezTo>
                <a:cubicBezTo>
                  <a:pt x="134" y="303"/>
                  <a:pt x="150" y="293"/>
                  <a:pt x="142" y="292"/>
                </a:cubicBezTo>
                <a:cubicBezTo>
                  <a:pt x="139" y="291"/>
                  <a:pt x="137" y="299"/>
                  <a:pt x="134" y="297"/>
                </a:cubicBezTo>
                <a:cubicBezTo>
                  <a:pt x="131" y="295"/>
                  <a:pt x="142" y="292"/>
                  <a:pt x="144" y="288"/>
                </a:cubicBezTo>
                <a:cubicBezTo>
                  <a:pt x="147" y="284"/>
                  <a:pt x="145" y="274"/>
                  <a:pt x="147" y="270"/>
                </a:cubicBezTo>
                <a:cubicBezTo>
                  <a:pt x="148" y="266"/>
                  <a:pt x="151" y="263"/>
                  <a:pt x="153" y="262"/>
                </a:cubicBezTo>
                <a:cubicBezTo>
                  <a:pt x="156" y="262"/>
                  <a:pt x="161" y="268"/>
                  <a:pt x="161" y="265"/>
                </a:cubicBezTo>
                <a:cubicBezTo>
                  <a:pt x="161" y="262"/>
                  <a:pt x="155" y="262"/>
                  <a:pt x="153" y="259"/>
                </a:cubicBezTo>
                <a:cubicBezTo>
                  <a:pt x="150" y="252"/>
                  <a:pt x="173" y="248"/>
                  <a:pt x="173" y="248"/>
                </a:cubicBezTo>
                <a:cubicBezTo>
                  <a:pt x="175" y="246"/>
                  <a:pt x="166" y="248"/>
                  <a:pt x="166" y="246"/>
                </a:cubicBezTo>
                <a:cubicBezTo>
                  <a:pt x="166" y="242"/>
                  <a:pt x="172" y="242"/>
                  <a:pt x="173" y="238"/>
                </a:cubicBezTo>
                <a:cubicBezTo>
                  <a:pt x="174" y="237"/>
                  <a:pt x="169" y="240"/>
                  <a:pt x="168" y="241"/>
                </a:cubicBezTo>
                <a:cubicBezTo>
                  <a:pt x="164" y="244"/>
                  <a:pt x="164" y="245"/>
                  <a:pt x="161" y="247"/>
                </a:cubicBezTo>
                <a:cubicBezTo>
                  <a:pt x="153" y="251"/>
                  <a:pt x="147" y="257"/>
                  <a:pt x="142" y="255"/>
                </a:cubicBezTo>
                <a:cubicBezTo>
                  <a:pt x="142" y="256"/>
                  <a:pt x="143" y="257"/>
                  <a:pt x="144" y="257"/>
                </a:cubicBezTo>
                <a:cubicBezTo>
                  <a:pt x="144" y="258"/>
                  <a:pt x="147" y="259"/>
                  <a:pt x="146" y="261"/>
                </a:cubicBezTo>
                <a:cubicBezTo>
                  <a:pt x="141" y="265"/>
                  <a:pt x="118" y="272"/>
                  <a:pt x="114" y="265"/>
                </a:cubicBezTo>
                <a:cubicBezTo>
                  <a:pt x="114" y="264"/>
                  <a:pt x="114" y="262"/>
                  <a:pt x="115" y="262"/>
                </a:cubicBezTo>
                <a:cubicBezTo>
                  <a:pt x="126" y="258"/>
                  <a:pt x="117" y="275"/>
                  <a:pt x="131" y="255"/>
                </a:cubicBezTo>
                <a:cubicBezTo>
                  <a:pt x="140" y="244"/>
                  <a:pt x="105" y="250"/>
                  <a:pt x="130" y="241"/>
                </a:cubicBezTo>
                <a:cubicBezTo>
                  <a:pt x="131" y="244"/>
                  <a:pt x="133" y="246"/>
                  <a:pt x="134" y="248"/>
                </a:cubicBezTo>
                <a:cubicBezTo>
                  <a:pt x="135" y="249"/>
                  <a:pt x="136" y="250"/>
                  <a:pt x="137" y="250"/>
                </a:cubicBezTo>
                <a:cubicBezTo>
                  <a:pt x="136" y="249"/>
                  <a:pt x="135" y="246"/>
                  <a:pt x="134" y="244"/>
                </a:cubicBezTo>
                <a:cubicBezTo>
                  <a:pt x="134" y="242"/>
                  <a:pt x="138" y="244"/>
                  <a:pt x="140" y="244"/>
                </a:cubicBezTo>
                <a:cubicBezTo>
                  <a:pt x="144" y="244"/>
                  <a:pt x="149" y="246"/>
                  <a:pt x="153" y="244"/>
                </a:cubicBezTo>
                <a:cubicBezTo>
                  <a:pt x="158" y="242"/>
                  <a:pt x="122" y="242"/>
                  <a:pt x="127" y="236"/>
                </a:cubicBezTo>
                <a:cubicBezTo>
                  <a:pt x="130" y="231"/>
                  <a:pt x="145" y="237"/>
                  <a:pt x="146" y="235"/>
                </a:cubicBezTo>
                <a:cubicBezTo>
                  <a:pt x="148" y="229"/>
                  <a:pt x="132" y="223"/>
                  <a:pt x="148" y="219"/>
                </a:cubicBezTo>
                <a:cubicBezTo>
                  <a:pt x="152" y="218"/>
                  <a:pt x="156" y="223"/>
                  <a:pt x="160" y="222"/>
                </a:cubicBezTo>
                <a:cubicBezTo>
                  <a:pt x="176" y="218"/>
                  <a:pt x="156" y="208"/>
                  <a:pt x="156" y="208"/>
                </a:cubicBezTo>
                <a:cubicBezTo>
                  <a:pt x="158" y="204"/>
                  <a:pt x="167" y="209"/>
                  <a:pt x="169" y="206"/>
                </a:cubicBezTo>
                <a:cubicBezTo>
                  <a:pt x="172" y="202"/>
                  <a:pt x="170" y="197"/>
                  <a:pt x="170" y="192"/>
                </a:cubicBezTo>
                <a:cubicBezTo>
                  <a:pt x="170" y="189"/>
                  <a:pt x="170" y="185"/>
                  <a:pt x="169" y="183"/>
                </a:cubicBezTo>
                <a:cubicBezTo>
                  <a:pt x="169" y="182"/>
                  <a:pt x="150" y="162"/>
                  <a:pt x="163" y="157"/>
                </a:cubicBezTo>
                <a:cubicBezTo>
                  <a:pt x="165" y="155"/>
                  <a:pt x="166" y="166"/>
                  <a:pt x="169" y="165"/>
                </a:cubicBezTo>
                <a:cubicBezTo>
                  <a:pt x="174" y="164"/>
                  <a:pt x="168" y="151"/>
                  <a:pt x="174" y="155"/>
                </a:cubicBezTo>
                <a:cubicBezTo>
                  <a:pt x="183" y="160"/>
                  <a:pt x="184" y="160"/>
                  <a:pt x="184" y="160"/>
                </a:cubicBezTo>
                <a:cubicBezTo>
                  <a:pt x="186" y="152"/>
                  <a:pt x="180" y="152"/>
                  <a:pt x="180" y="145"/>
                </a:cubicBezTo>
                <a:cubicBezTo>
                  <a:pt x="180" y="142"/>
                  <a:pt x="187" y="148"/>
                  <a:pt x="189" y="145"/>
                </a:cubicBezTo>
                <a:cubicBezTo>
                  <a:pt x="191" y="141"/>
                  <a:pt x="186" y="136"/>
                  <a:pt x="186" y="132"/>
                </a:cubicBezTo>
                <a:cubicBezTo>
                  <a:pt x="186" y="130"/>
                  <a:pt x="188" y="135"/>
                  <a:pt x="190" y="135"/>
                </a:cubicBezTo>
                <a:cubicBezTo>
                  <a:pt x="194" y="137"/>
                  <a:pt x="200" y="140"/>
                  <a:pt x="203" y="137"/>
                </a:cubicBezTo>
                <a:cubicBezTo>
                  <a:pt x="205" y="134"/>
                  <a:pt x="197" y="131"/>
                  <a:pt x="196" y="128"/>
                </a:cubicBezTo>
                <a:cubicBezTo>
                  <a:pt x="193" y="118"/>
                  <a:pt x="202" y="125"/>
                  <a:pt x="202" y="125"/>
                </a:cubicBezTo>
                <a:cubicBezTo>
                  <a:pt x="203" y="124"/>
                  <a:pt x="200" y="122"/>
                  <a:pt x="200" y="121"/>
                </a:cubicBezTo>
                <a:cubicBezTo>
                  <a:pt x="202" y="120"/>
                  <a:pt x="204" y="123"/>
                  <a:pt x="204" y="122"/>
                </a:cubicBezTo>
                <a:cubicBezTo>
                  <a:pt x="204" y="120"/>
                  <a:pt x="200" y="119"/>
                  <a:pt x="201" y="117"/>
                </a:cubicBezTo>
                <a:cubicBezTo>
                  <a:pt x="202" y="113"/>
                  <a:pt x="205" y="111"/>
                  <a:pt x="207" y="107"/>
                </a:cubicBezTo>
                <a:close/>
                <a:moveTo>
                  <a:pt x="375" y="0"/>
                </a:moveTo>
                <a:cubicBezTo>
                  <a:pt x="375" y="2"/>
                  <a:pt x="376" y="3"/>
                  <a:pt x="375" y="4"/>
                </a:cubicBezTo>
                <a:cubicBezTo>
                  <a:pt x="375" y="5"/>
                  <a:pt x="372" y="4"/>
                  <a:pt x="372" y="5"/>
                </a:cubicBezTo>
                <a:cubicBezTo>
                  <a:pt x="371" y="8"/>
                  <a:pt x="377" y="2"/>
                  <a:pt x="380" y="3"/>
                </a:cubicBezTo>
                <a:cubicBezTo>
                  <a:pt x="382" y="3"/>
                  <a:pt x="377" y="5"/>
                  <a:pt x="376" y="7"/>
                </a:cubicBezTo>
                <a:cubicBezTo>
                  <a:pt x="376" y="8"/>
                  <a:pt x="378" y="9"/>
                  <a:pt x="378" y="10"/>
                </a:cubicBezTo>
                <a:cubicBezTo>
                  <a:pt x="376" y="10"/>
                  <a:pt x="374" y="8"/>
                  <a:pt x="374" y="9"/>
                </a:cubicBezTo>
                <a:cubicBezTo>
                  <a:pt x="374" y="10"/>
                  <a:pt x="377" y="10"/>
                  <a:pt x="377" y="12"/>
                </a:cubicBezTo>
                <a:cubicBezTo>
                  <a:pt x="378" y="17"/>
                  <a:pt x="370" y="16"/>
                  <a:pt x="371" y="17"/>
                </a:cubicBezTo>
                <a:cubicBezTo>
                  <a:pt x="371" y="25"/>
                  <a:pt x="372" y="30"/>
                  <a:pt x="361" y="42"/>
                </a:cubicBezTo>
                <a:cubicBezTo>
                  <a:pt x="360" y="43"/>
                  <a:pt x="361" y="40"/>
                  <a:pt x="362" y="39"/>
                </a:cubicBezTo>
                <a:cubicBezTo>
                  <a:pt x="365" y="31"/>
                  <a:pt x="371" y="19"/>
                  <a:pt x="368" y="17"/>
                </a:cubicBezTo>
                <a:cubicBezTo>
                  <a:pt x="366" y="15"/>
                  <a:pt x="364" y="23"/>
                  <a:pt x="361" y="22"/>
                </a:cubicBezTo>
                <a:cubicBezTo>
                  <a:pt x="357" y="20"/>
                  <a:pt x="355" y="15"/>
                  <a:pt x="354" y="11"/>
                </a:cubicBezTo>
                <a:cubicBezTo>
                  <a:pt x="354" y="10"/>
                  <a:pt x="356" y="10"/>
                  <a:pt x="357" y="10"/>
                </a:cubicBezTo>
                <a:cubicBezTo>
                  <a:pt x="362" y="9"/>
                  <a:pt x="366" y="10"/>
                  <a:pt x="370" y="9"/>
                </a:cubicBezTo>
                <a:cubicBezTo>
                  <a:pt x="373" y="7"/>
                  <a:pt x="373" y="3"/>
                  <a:pt x="375" y="0"/>
                </a:cubicBezTo>
                <a:close/>
                <a:moveTo>
                  <a:pt x="299" y="102"/>
                </a:moveTo>
                <a:cubicBezTo>
                  <a:pt x="292" y="117"/>
                  <a:pt x="258" y="85"/>
                  <a:pt x="282" y="83"/>
                </a:cubicBezTo>
                <a:cubicBezTo>
                  <a:pt x="285" y="83"/>
                  <a:pt x="289" y="87"/>
                  <a:pt x="289" y="91"/>
                </a:cubicBezTo>
                <a:cubicBezTo>
                  <a:pt x="289" y="94"/>
                  <a:pt x="282" y="93"/>
                  <a:pt x="283" y="95"/>
                </a:cubicBezTo>
                <a:cubicBezTo>
                  <a:pt x="285" y="98"/>
                  <a:pt x="290" y="98"/>
                  <a:pt x="293" y="99"/>
                </a:cubicBezTo>
                <a:cubicBezTo>
                  <a:pt x="295" y="100"/>
                  <a:pt x="297" y="101"/>
                  <a:pt x="299" y="102"/>
                </a:cubicBezTo>
                <a:close/>
                <a:moveTo>
                  <a:pt x="51" y="348"/>
                </a:moveTo>
                <a:cubicBezTo>
                  <a:pt x="53" y="351"/>
                  <a:pt x="55" y="352"/>
                  <a:pt x="58" y="351"/>
                </a:cubicBezTo>
                <a:cubicBezTo>
                  <a:pt x="61" y="350"/>
                  <a:pt x="62" y="344"/>
                  <a:pt x="66" y="342"/>
                </a:cubicBezTo>
                <a:cubicBezTo>
                  <a:pt x="69" y="340"/>
                  <a:pt x="73" y="345"/>
                  <a:pt x="76" y="344"/>
                </a:cubicBezTo>
                <a:cubicBezTo>
                  <a:pt x="80" y="344"/>
                  <a:pt x="83" y="342"/>
                  <a:pt x="86" y="342"/>
                </a:cubicBezTo>
                <a:cubicBezTo>
                  <a:pt x="90" y="343"/>
                  <a:pt x="93" y="347"/>
                  <a:pt x="96" y="348"/>
                </a:cubicBezTo>
                <a:cubicBezTo>
                  <a:pt x="98" y="349"/>
                  <a:pt x="101" y="347"/>
                  <a:pt x="102" y="348"/>
                </a:cubicBezTo>
                <a:cubicBezTo>
                  <a:pt x="104" y="352"/>
                  <a:pt x="105" y="358"/>
                  <a:pt x="104" y="363"/>
                </a:cubicBezTo>
                <a:cubicBezTo>
                  <a:pt x="104" y="364"/>
                  <a:pt x="102" y="365"/>
                  <a:pt x="102" y="366"/>
                </a:cubicBezTo>
                <a:cubicBezTo>
                  <a:pt x="108" y="390"/>
                  <a:pt x="105" y="359"/>
                  <a:pt x="112" y="380"/>
                </a:cubicBezTo>
                <a:cubicBezTo>
                  <a:pt x="114" y="386"/>
                  <a:pt x="99" y="395"/>
                  <a:pt x="99" y="395"/>
                </a:cubicBezTo>
                <a:cubicBezTo>
                  <a:pt x="109" y="393"/>
                  <a:pt x="119" y="385"/>
                  <a:pt x="118" y="408"/>
                </a:cubicBezTo>
                <a:cubicBezTo>
                  <a:pt x="115" y="430"/>
                  <a:pt x="99" y="418"/>
                  <a:pt x="95" y="423"/>
                </a:cubicBezTo>
                <a:cubicBezTo>
                  <a:pt x="91" y="427"/>
                  <a:pt x="94" y="436"/>
                  <a:pt x="84" y="434"/>
                </a:cubicBezTo>
                <a:cubicBezTo>
                  <a:pt x="81" y="434"/>
                  <a:pt x="80" y="432"/>
                  <a:pt x="78" y="430"/>
                </a:cubicBezTo>
                <a:cubicBezTo>
                  <a:pt x="76" y="428"/>
                  <a:pt x="76" y="428"/>
                  <a:pt x="76" y="428"/>
                </a:cubicBezTo>
                <a:cubicBezTo>
                  <a:pt x="67" y="423"/>
                  <a:pt x="79" y="436"/>
                  <a:pt x="60" y="429"/>
                </a:cubicBezTo>
                <a:cubicBezTo>
                  <a:pt x="57" y="428"/>
                  <a:pt x="61" y="423"/>
                  <a:pt x="62" y="420"/>
                </a:cubicBezTo>
                <a:cubicBezTo>
                  <a:pt x="63" y="416"/>
                  <a:pt x="57" y="417"/>
                  <a:pt x="56" y="415"/>
                </a:cubicBezTo>
                <a:cubicBezTo>
                  <a:pt x="53" y="410"/>
                  <a:pt x="56" y="396"/>
                  <a:pt x="50" y="397"/>
                </a:cubicBezTo>
                <a:cubicBezTo>
                  <a:pt x="25" y="400"/>
                  <a:pt x="56" y="412"/>
                  <a:pt x="30" y="414"/>
                </a:cubicBezTo>
                <a:cubicBezTo>
                  <a:pt x="22" y="415"/>
                  <a:pt x="0" y="385"/>
                  <a:pt x="2" y="382"/>
                </a:cubicBezTo>
                <a:cubicBezTo>
                  <a:pt x="3" y="382"/>
                  <a:pt x="25" y="377"/>
                  <a:pt x="25" y="377"/>
                </a:cubicBezTo>
                <a:cubicBezTo>
                  <a:pt x="26" y="373"/>
                  <a:pt x="19" y="372"/>
                  <a:pt x="18" y="368"/>
                </a:cubicBezTo>
                <a:cubicBezTo>
                  <a:pt x="17" y="365"/>
                  <a:pt x="32" y="369"/>
                  <a:pt x="33" y="368"/>
                </a:cubicBezTo>
                <a:cubicBezTo>
                  <a:pt x="42" y="363"/>
                  <a:pt x="39" y="348"/>
                  <a:pt x="51" y="348"/>
                </a:cubicBezTo>
                <a:close/>
                <a:moveTo>
                  <a:pt x="159" y="114"/>
                </a:moveTo>
                <a:cubicBezTo>
                  <a:pt x="156" y="119"/>
                  <a:pt x="148" y="123"/>
                  <a:pt x="147" y="126"/>
                </a:cubicBezTo>
                <a:cubicBezTo>
                  <a:pt x="147" y="129"/>
                  <a:pt x="146" y="145"/>
                  <a:pt x="139" y="145"/>
                </a:cubicBezTo>
                <a:cubicBezTo>
                  <a:pt x="135" y="145"/>
                  <a:pt x="135" y="138"/>
                  <a:pt x="133" y="136"/>
                </a:cubicBezTo>
                <a:cubicBezTo>
                  <a:pt x="129" y="133"/>
                  <a:pt x="134" y="145"/>
                  <a:pt x="130" y="147"/>
                </a:cubicBezTo>
                <a:cubicBezTo>
                  <a:pt x="129" y="147"/>
                  <a:pt x="126" y="145"/>
                  <a:pt x="125" y="146"/>
                </a:cubicBezTo>
                <a:cubicBezTo>
                  <a:pt x="121" y="148"/>
                  <a:pt x="121" y="156"/>
                  <a:pt x="116" y="156"/>
                </a:cubicBezTo>
                <a:cubicBezTo>
                  <a:pt x="112" y="156"/>
                  <a:pt x="109" y="149"/>
                  <a:pt x="111" y="146"/>
                </a:cubicBezTo>
                <a:cubicBezTo>
                  <a:pt x="113" y="142"/>
                  <a:pt x="123" y="149"/>
                  <a:pt x="125" y="144"/>
                </a:cubicBezTo>
                <a:cubicBezTo>
                  <a:pt x="126" y="140"/>
                  <a:pt x="117" y="139"/>
                  <a:pt x="115" y="135"/>
                </a:cubicBezTo>
                <a:cubicBezTo>
                  <a:pt x="114" y="133"/>
                  <a:pt x="119" y="134"/>
                  <a:pt x="120" y="133"/>
                </a:cubicBezTo>
                <a:cubicBezTo>
                  <a:pt x="121" y="132"/>
                  <a:pt x="118" y="133"/>
                  <a:pt x="118" y="132"/>
                </a:cubicBezTo>
                <a:cubicBezTo>
                  <a:pt x="117" y="130"/>
                  <a:pt x="117" y="128"/>
                  <a:pt x="117" y="125"/>
                </a:cubicBezTo>
                <a:cubicBezTo>
                  <a:pt x="122" y="111"/>
                  <a:pt x="126" y="124"/>
                  <a:pt x="134" y="126"/>
                </a:cubicBezTo>
                <a:cubicBezTo>
                  <a:pt x="135" y="126"/>
                  <a:pt x="131" y="117"/>
                  <a:pt x="133" y="116"/>
                </a:cubicBezTo>
                <a:cubicBezTo>
                  <a:pt x="139" y="109"/>
                  <a:pt x="139" y="115"/>
                  <a:pt x="144" y="115"/>
                </a:cubicBezTo>
                <a:cubicBezTo>
                  <a:pt x="145" y="114"/>
                  <a:pt x="145" y="112"/>
                  <a:pt x="146" y="112"/>
                </a:cubicBezTo>
                <a:cubicBezTo>
                  <a:pt x="149" y="109"/>
                  <a:pt x="152" y="105"/>
                  <a:pt x="156" y="106"/>
                </a:cubicBezTo>
                <a:cubicBezTo>
                  <a:pt x="159" y="106"/>
                  <a:pt x="158" y="111"/>
                  <a:pt x="159" y="114"/>
                </a:cubicBezTo>
                <a:close/>
                <a:moveTo>
                  <a:pt x="167" y="420"/>
                </a:moveTo>
                <a:cubicBezTo>
                  <a:pt x="164" y="421"/>
                  <a:pt x="161" y="421"/>
                  <a:pt x="158" y="422"/>
                </a:cubicBezTo>
                <a:cubicBezTo>
                  <a:pt x="156" y="424"/>
                  <a:pt x="155" y="428"/>
                  <a:pt x="153" y="430"/>
                </a:cubicBezTo>
                <a:cubicBezTo>
                  <a:pt x="129" y="452"/>
                  <a:pt x="168" y="447"/>
                  <a:pt x="167" y="420"/>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switzerland&quot;,&quot;Name&quot;:&quot;Switzerland&quot;,&quot;Value&quot;:1.0,&quot;Formula&quot;:&quot;&quot;,&quot;Text&quot;:&quot;&quot;,&quot;OfficeApplication&quot;:1,&quot;HasValue&quot;:true}" id="129" name="Google Shape;129;p2"/>
          <p:cNvSpPr/>
          <p:nvPr/>
        </p:nvSpPr>
        <p:spPr>
          <a:xfrm>
            <a:off x="6538354" y="4572017"/>
            <a:ext cx="215502" cy="157243"/>
          </a:xfrm>
          <a:custGeom>
            <a:rect b="b" l="l" r="r" t="t"/>
            <a:pathLst>
              <a:path extrusionOk="0" h="156" w="239">
                <a:moveTo>
                  <a:pt x="233" y="76"/>
                </a:moveTo>
                <a:cubicBezTo>
                  <a:pt x="232" y="78"/>
                  <a:pt x="233" y="81"/>
                  <a:pt x="232" y="83"/>
                </a:cubicBezTo>
                <a:cubicBezTo>
                  <a:pt x="231" y="86"/>
                  <a:pt x="229" y="87"/>
                  <a:pt x="228" y="90"/>
                </a:cubicBezTo>
                <a:cubicBezTo>
                  <a:pt x="228" y="91"/>
                  <a:pt x="239" y="99"/>
                  <a:pt x="232" y="101"/>
                </a:cubicBezTo>
                <a:cubicBezTo>
                  <a:pt x="220" y="104"/>
                  <a:pt x="224" y="87"/>
                  <a:pt x="214" y="95"/>
                </a:cubicBezTo>
                <a:cubicBezTo>
                  <a:pt x="206" y="100"/>
                  <a:pt x="216" y="106"/>
                  <a:pt x="218" y="109"/>
                </a:cubicBezTo>
                <a:cubicBezTo>
                  <a:pt x="218" y="112"/>
                  <a:pt x="215" y="113"/>
                  <a:pt x="215" y="116"/>
                </a:cubicBezTo>
                <a:cubicBezTo>
                  <a:pt x="215" y="118"/>
                  <a:pt x="218" y="119"/>
                  <a:pt x="219" y="121"/>
                </a:cubicBezTo>
                <a:cubicBezTo>
                  <a:pt x="219" y="123"/>
                  <a:pt x="215" y="125"/>
                  <a:pt x="212" y="124"/>
                </a:cubicBezTo>
                <a:cubicBezTo>
                  <a:pt x="209" y="122"/>
                  <a:pt x="211" y="113"/>
                  <a:pt x="206" y="112"/>
                </a:cubicBezTo>
                <a:cubicBezTo>
                  <a:pt x="191" y="109"/>
                  <a:pt x="198" y="121"/>
                  <a:pt x="189" y="118"/>
                </a:cubicBezTo>
                <a:cubicBezTo>
                  <a:pt x="175" y="114"/>
                  <a:pt x="184" y="103"/>
                  <a:pt x="176" y="102"/>
                </a:cubicBezTo>
                <a:cubicBezTo>
                  <a:pt x="167" y="100"/>
                  <a:pt x="173" y="116"/>
                  <a:pt x="173" y="117"/>
                </a:cubicBezTo>
                <a:cubicBezTo>
                  <a:pt x="171" y="127"/>
                  <a:pt x="157" y="130"/>
                  <a:pt x="157" y="143"/>
                </a:cubicBezTo>
                <a:cubicBezTo>
                  <a:pt x="157" y="148"/>
                  <a:pt x="168" y="146"/>
                  <a:pt x="159" y="153"/>
                </a:cubicBezTo>
                <a:cubicBezTo>
                  <a:pt x="155" y="156"/>
                  <a:pt x="154" y="147"/>
                  <a:pt x="152" y="144"/>
                </a:cubicBezTo>
                <a:cubicBezTo>
                  <a:pt x="150" y="142"/>
                  <a:pt x="146" y="143"/>
                  <a:pt x="146" y="141"/>
                </a:cubicBezTo>
                <a:cubicBezTo>
                  <a:pt x="145" y="139"/>
                  <a:pt x="149" y="137"/>
                  <a:pt x="150" y="135"/>
                </a:cubicBezTo>
                <a:cubicBezTo>
                  <a:pt x="150" y="134"/>
                  <a:pt x="149" y="133"/>
                  <a:pt x="148" y="133"/>
                </a:cubicBezTo>
                <a:cubicBezTo>
                  <a:pt x="142" y="130"/>
                  <a:pt x="133" y="129"/>
                  <a:pt x="129" y="121"/>
                </a:cubicBezTo>
                <a:cubicBezTo>
                  <a:pt x="128" y="119"/>
                  <a:pt x="130" y="117"/>
                  <a:pt x="130" y="115"/>
                </a:cubicBezTo>
                <a:cubicBezTo>
                  <a:pt x="130" y="112"/>
                  <a:pt x="130" y="108"/>
                  <a:pt x="129" y="105"/>
                </a:cubicBezTo>
                <a:cubicBezTo>
                  <a:pt x="129" y="104"/>
                  <a:pt x="128" y="105"/>
                  <a:pt x="126" y="106"/>
                </a:cubicBezTo>
                <a:cubicBezTo>
                  <a:pt x="124" y="108"/>
                  <a:pt x="121" y="110"/>
                  <a:pt x="119" y="113"/>
                </a:cubicBezTo>
                <a:cubicBezTo>
                  <a:pt x="116" y="115"/>
                  <a:pt x="111" y="116"/>
                  <a:pt x="110" y="119"/>
                </a:cubicBezTo>
                <a:cubicBezTo>
                  <a:pt x="109" y="122"/>
                  <a:pt x="115" y="123"/>
                  <a:pt x="114" y="126"/>
                </a:cubicBezTo>
                <a:cubicBezTo>
                  <a:pt x="114" y="129"/>
                  <a:pt x="98" y="145"/>
                  <a:pt x="98" y="145"/>
                </a:cubicBezTo>
                <a:cubicBezTo>
                  <a:pt x="93" y="145"/>
                  <a:pt x="89" y="138"/>
                  <a:pt x="83" y="139"/>
                </a:cubicBezTo>
                <a:cubicBezTo>
                  <a:pt x="76" y="141"/>
                  <a:pt x="61" y="152"/>
                  <a:pt x="55" y="142"/>
                </a:cubicBezTo>
                <a:cubicBezTo>
                  <a:pt x="53" y="139"/>
                  <a:pt x="53" y="135"/>
                  <a:pt x="50" y="132"/>
                </a:cubicBezTo>
                <a:cubicBezTo>
                  <a:pt x="50" y="131"/>
                  <a:pt x="47" y="134"/>
                  <a:pt x="47" y="133"/>
                </a:cubicBezTo>
                <a:cubicBezTo>
                  <a:pt x="46" y="131"/>
                  <a:pt x="49" y="129"/>
                  <a:pt x="48" y="127"/>
                </a:cubicBezTo>
                <a:cubicBezTo>
                  <a:pt x="47" y="125"/>
                  <a:pt x="44" y="127"/>
                  <a:pt x="43" y="126"/>
                </a:cubicBezTo>
                <a:cubicBezTo>
                  <a:pt x="39" y="120"/>
                  <a:pt x="47" y="121"/>
                  <a:pt x="47" y="117"/>
                </a:cubicBezTo>
                <a:cubicBezTo>
                  <a:pt x="46" y="114"/>
                  <a:pt x="43" y="113"/>
                  <a:pt x="43" y="110"/>
                </a:cubicBezTo>
                <a:cubicBezTo>
                  <a:pt x="42" y="109"/>
                  <a:pt x="47" y="105"/>
                  <a:pt x="44" y="105"/>
                </a:cubicBezTo>
                <a:cubicBezTo>
                  <a:pt x="37" y="101"/>
                  <a:pt x="21" y="101"/>
                  <a:pt x="16" y="109"/>
                </a:cubicBezTo>
                <a:cubicBezTo>
                  <a:pt x="15" y="110"/>
                  <a:pt x="16" y="112"/>
                  <a:pt x="16" y="113"/>
                </a:cubicBezTo>
                <a:cubicBezTo>
                  <a:pt x="16" y="114"/>
                  <a:pt x="19" y="116"/>
                  <a:pt x="18" y="117"/>
                </a:cubicBezTo>
                <a:cubicBezTo>
                  <a:pt x="15" y="123"/>
                  <a:pt x="7" y="126"/>
                  <a:pt x="0" y="125"/>
                </a:cubicBezTo>
                <a:cubicBezTo>
                  <a:pt x="0" y="125"/>
                  <a:pt x="3" y="123"/>
                  <a:pt x="3" y="122"/>
                </a:cubicBezTo>
                <a:cubicBezTo>
                  <a:pt x="3" y="115"/>
                  <a:pt x="8" y="118"/>
                  <a:pt x="9" y="116"/>
                </a:cubicBezTo>
                <a:cubicBezTo>
                  <a:pt x="12" y="107"/>
                  <a:pt x="4" y="99"/>
                  <a:pt x="11" y="91"/>
                </a:cubicBezTo>
                <a:cubicBezTo>
                  <a:pt x="15" y="85"/>
                  <a:pt x="25" y="85"/>
                  <a:pt x="27" y="79"/>
                </a:cubicBezTo>
                <a:cubicBezTo>
                  <a:pt x="29" y="75"/>
                  <a:pt x="26" y="70"/>
                  <a:pt x="27" y="66"/>
                </a:cubicBezTo>
                <a:cubicBezTo>
                  <a:pt x="30" y="62"/>
                  <a:pt x="38" y="63"/>
                  <a:pt x="41" y="60"/>
                </a:cubicBezTo>
                <a:cubicBezTo>
                  <a:pt x="45" y="56"/>
                  <a:pt x="50" y="45"/>
                  <a:pt x="55" y="41"/>
                </a:cubicBezTo>
                <a:cubicBezTo>
                  <a:pt x="57" y="39"/>
                  <a:pt x="60" y="45"/>
                  <a:pt x="61" y="37"/>
                </a:cubicBezTo>
                <a:cubicBezTo>
                  <a:pt x="61" y="34"/>
                  <a:pt x="52" y="40"/>
                  <a:pt x="52" y="37"/>
                </a:cubicBezTo>
                <a:cubicBezTo>
                  <a:pt x="51" y="34"/>
                  <a:pt x="55" y="32"/>
                  <a:pt x="57" y="30"/>
                </a:cubicBezTo>
                <a:cubicBezTo>
                  <a:pt x="57" y="30"/>
                  <a:pt x="58" y="30"/>
                  <a:pt x="58" y="30"/>
                </a:cubicBezTo>
                <a:cubicBezTo>
                  <a:pt x="58" y="28"/>
                  <a:pt x="56" y="26"/>
                  <a:pt x="57" y="26"/>
                </a:cubicBezTo>
                <a:cubicBezTo>
                  <a:pt x="73" y="21"/>
                  <a:pt x="66" y="43"/>
                  <a:pt x="85" y="23"/>
                </a:cubicBezTo>
                <a:cubicBezTo>
                  <a:pt x="86" y="23"/>
                  <a:pt x="87" y="22"/>
                  <a:pt x="87" y="20"/>
                </a:cubicBezTo>
                <a:cubicBezTo>
                  <a:pt x="89" y="19"/>
                  <a:pt x="89" y="19"/>
                  <a:pt x="89" y="19"/>
                </a:cubicBezTo>
                <a:cubicBezTo>
                  <a:pt x="90" y="19"/>
                  <a:pt x="91" y="19"/>
                  <a:pt x="92" y="20"/>
                </a:cubicBezTo>
                <a:cubicBezTo>
                  <a:pt x="93" y="20"/>
                  <a:pt x="89" y="21"/>
                  <a:pt x="89" y="22"/>
                </a:cubicBezTo>
                <a:cubicBezTo>
                  <a:pt x="91" y="26"/>
                  <a:pt x="117" y="19"/>
                  <a:pt x="119" y="19"/>
                </a:cubicBezTo>
                <a:cubicBezTo>
                  <a:pt x="130" y="19"/>
                  <a:pt x="120" y="30"/>
                  <a:pt x="134" y="22"/>
                </a:cubicBezTo>
                <a:cubicBezTo>
                  <a:pt x="134" y="22"/>
                  <a:pt x="133" y="19"/>
                  <a:pt x="134" y="18"/>
                </a:cubicBezTo>
                <a:cubicBezTo>
                  <a:pt x="136" y="17"/>
                  <a:pt x="142" y="17"/>
                  <a:pt x="139" y="16"/>
                </a:cubicBezTo>
                <a:cubicBezTo>
                  <a:pt x="136" y="15"/>
                  <a:pt x="133" y="17"/>
                  <a:pt x="129" y="16"/>
                </a:cubicBezTo>
                <a:cubicBezTo>
                  <a:pt x="128" y="15"/>
                  <a:pt x="137" y="0"/>
                  <a:pt x="146" y="9"/>
                </a:cubicBezTo>
                <a:cubicBezTo>
                  <a:pt x="147" y="10"/>
                  <a:pt x="144" y="12"/>
                  <a:pt x="145" y="14"/>
                </a:cubicBezTo>
                <a:cubicBezTo>
                  <a:pt x="145" y="15"/>
                  <a:pt x="147" y="15"/>
                  <a:pt x="149" y="15"/>
                </a:cubicBezTo>
                <a:cubicBezTo>
                  <a:pt x="150" y="14"/>
                  <a:pt x="148" y="10"/>
                  <a:pt x="149" y="11"/>
                </a:cubicBezTo>
                <a:cubicBezTo>
                  <a:pt x="151" y="13"/>
                  <a:pt x="151" y="17"/>
                  <a:pt x="153" y="18"/>
                </a:cubicBezTo>
                <a:cubicBezTo>
                  <a:pt x="153" y="18"/>
                  <a:pt x="172" y="17"/>
                  <a:pt x="172" y="17"/>
                </a:cubicBezTo>
                <a:cubicBezTo>
                  <a:pt x="178" y="18"/>
                  <a:pt x="182" y="23"/>
                  <a:pt x="187" y="26"/>
                </a:cubicBezTo>
                <a:cubicBezTo>
                  <a:pt x="187" y="27"/>
                  <a:pt x="187" y="27"/>
                  <a:pt x="187" y="27"/>
                </a:cubicBezTo>
                <a:cubicBezTo>
                  <a:pt x="187" y="31"/>
                  <a:pt x="194" y="32"/>
                  <a:pt x="192" y="37"/>
                </a:cubicBezTo>
                <a:cubicBezTo>
                  <a:pt x="192" y="39"/>
                  <a:pt x="189" y="38"/>
                  <a:pt x="189" y="39"/>
                </a:cubicBezTo>
                <a:cubicBezTo>
                  <a:pt x="187" y="41"/>
                  <a:pt x="181" y="62"/>
                  <a:pt x="182" y="62"/>
                </a:cubicBezTo>
                <a:cubicBezTo>
                  <a:pt x="184" y="63"/>
                  <a:pt x="202" y="65"/>
                  <a:pt x="203" y="65"/>
                </a:cubicBezTo>
                <a:cubicBezTo>
                  <a:pt x="204" y="66"/>
                  <a:pt x="201" y="67"/>
                  <a:pt x="202" y="69"/>
                </a:cubicBezTo>
                <a:cubicBezTo>
                  <a:pt x="205" y="72"/>
                  <a:pt x="209" y="74"/>
                  <a:pt x="212" y="76"/>
                </a:cubicBezTo>
                <a:cubicBezTo>
                  <a:pt x="222" y="80"/>
                  <a:pt x="223" y="65"/>
                  <a:pt x="229" y="66"/>
                </a:cubicBezTo>
                <a:cubicBezTo>
                  <a:pt x="231" y="66"/>
                  <a:pt x="232" y="67"/>
                  <a:pt x="233" y="67"/>
                </a:cubicBezTo>
                <a:cubicBezTo>
                  <a:pt x="233" y="73"/>
                  <a:pt x="233" y="73"/>
                  <a:pt x="233" y="73"/>
                </a:cubicBezTo>
                <a:cubicBezTo>
                  <a:pt x="232" y="74"/>
                  <a:pt x="232" y="75"/>
                  <a:pt x="233" y="76"/>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austria&quot;,&quot;Name&quot;:&quot;Austria&quot;,&quot;Value&quot;:1.0,&quot;Formula&quot;:&quot;&quot;,&quot;Text&quot;:&quot;&quot;,&quot;OfficeApplication&quot;:1,&quot;HasValue&quot;:true}" id="130" name="Google Shape;130;p2"/>
          <p:cNvSpPr/>
          <p:nvPr/>
        </p:nvSpPr>
        <p:spPr>
          <a:xfrm>
            <a:off x="6705169" y="4477315"/>
            <a:ext cx="341609" cy="201021"/>
          </a:xfrm>
          <a:custGeom>
            <a:rect b="b" l="l" r="r" t="t"/>
            <a:pathLst>
              <a:path extrusionOk="0" h="199" w="379">
                <a:moveTo>
                  <a:pt x="2" y="121"/>
                </a:moveTo>
                <a:cubicBezTo>
                  <a:pt x="2" y="125"/>
                  <a:pt x="9" y="126"/>
                  <a:pt x="7" y="131"/>
                </a:cubicBezTo>
                <a:cubicBezTo>
                  <a:pt x="7" y="133"/>
                  <a:pt x="4" y="132"/>
                  <a:pt x="4" y="133"/>
                </a:cubicBezTo>
                <a:cubicBezTo>
                  <a:pt x="3" y="134"/>
                  <a:pt x="1" y="139"/>
                  <a:pt x="0" y="144"/>
                </a:cubicBezTo>
                <a:cubicBezTo>
                  <a:pt x="3" y="150"/>
                  <a:pt x="3" y="150"/>
                  <a:pt x="3" y="150"/>
                </a:cubicBezTo>
                <a:cubicBezTo>
                  <a:pt x="3" y="157"/>
                  <a:pt x="3" y="157"/>
                  <a:pt x="3" y="157"/>
                </a:cubicBezTo>
                <a:cubicBezTo>
                  <a:pt x="8" y="157"/>
                  <a:pt x="17" y="159"/>
                  <a:pt x="18" y="159"/>
                </a:cubicBezTo>
                <a:cubicBezTo>
                  <a:pt x="19" y="160"/>
                  <a:pt x="16" y="161"/>
                  <a:pt x="17" y="163"/>
                </a:cubicBezTo>
                <a:cubicBezTo>
                  <a:pt x="20" y="166"/>
                  <a:pt x="24" y="168"/>
                  <a:pt x="27" y="170"/>
                </a:cubicBezTo>
                <a:cubicBezTo>
                  <a:pt x="37" y="174"/>
                  <a:pt x="38" y="159"/>
                  <a:pt x="44" y="160"/>
                </a:cubicBezTo>
                <a:cubicBezTo>
                  <a:pt x="56" y="162"/>
                  <a:pt x="44" y="168"/>
                  <a:pt x="48" y="170"/>
                </a:cubicBezTo>
                <a:cubicBezTo>
                  <a:pt x="57" y="174"/>
                  <a:pt x="49" y="169"/>
                  <a:pt x="58" y="170"/>
                </a:cubicBezTo>
                <a:cubicBezTo>
                  <a:pt x="63" y="170"/>
                  <a:pt x="67" y="182"/>
                  <a:pt x="76" y="177"/>
                </a:cubicBezTo>
                <a:cubicBezTo>
                  <a:pt x="83" y="162"/>
                  <a:pt x="83" y="162"/>
                  <a:pt x="83" y="162"/>
                </a:cubicBezTo>
                <a:cubicBezTo>
                  <a:pt x="88" y="159"/>
                  <a:pt x="108" y="161"/>
                  <a:pt x="113" y="160"/>
                </a:cubicBezTo>
                <a:cubicBezTo>
                  <a:pt x="121" y="160"/>
                  <a:pt x="128" y="152"/>
                  <a:pt x="137" y="152"/>
                </a:cubicBezTo>
                <a:cubicBezTo>
                  <a:pt x="139" y="152"/>
                  <a:pt x="133" y="155"/>
                  <a:pt x="132" y="157"/>
                </a:cubicBezTo>
                <a:cubicBezTo>
                  <a:pt x="129" y="169"/>
                  <a:pt x="137" y="161"/>
                  <a:pt x="141" y="168"/>
                </a:cubicBezTo>
                <a:cubicBezTo>
                  <a:pt x="142" y="170"/>
                  <a:pt x="139" y="172"/>
                  <a:pt x="141" y="174"/>
                </a:cubicBezTo>
                <a:cubicBezTo>
                  <a:pt x="141" y="176"/>
                  <a:pt x="143" y="173"/>
                  <a:pt x="144" y="174"/>
                </a:cubicBezTo>
                <a:cubicBezTo>
                  <a:pt x="155" y="182"/>
                  <a:pt x="158" y="184"/>
                  <a:pt x="172" y="186"/>
                </a:cubicBezTo>
                <a:cubicBezTo>
                  <a:pt x="189" y="188"/>
                  <a:pt x="207" y="189"/>
                  <a:pt x="224" y="191"/>
                </a:cubicBezTo>
                <a:cubicBezTo>
                  <a:pt x="229" y="192"/>
                  <a:pt x="233" y="195"/>
                  <a:pt x="238" y="196"/>
                </a:cubicBezTo>
                <a:cubicBezTo>
                  <a:pt x="242" y="197"/>
                  <a:pt x="247" y="193"/>
                  <a:pt x="252" y="194"/>
                </a:cubicBezTo>
                <a:cubicBezTo>
                  <a:pt x="254" y="194"/>
                  <a:pt x="256" y="198"/>
                  <a:pt x="259" y="198"/>
                </a:cubicBezTo>
                <a:cubicBezTo>
                  <a:pt x="260" y="199"/>
                  <a:pt x="259" y="195"/>
                  <a:pt x="261" y="195"/>
                </a:cubicBezTo>
                <a:cubicBezTo>
                  <a:pt x="263" y="192"/>
                  <a:pt x="268" y="191"/>
                  <a:pt x="271" y="187"/>
                </a:cubicBezTo>
                <a:cubicBezTo>
                  <a:pt x="273" y="186"/>
                  <a:pt x="271" y="182"/>
                  <a:pt x="273" y="180"/>
                </a:cubicBezTo>
                <a:cubicBezTo>
                  <a:pt x="284" y="172"/>
                  <a:pt x="295" y="182"/>
                  <a:pt x="305" y="178"/>
                </a:cubicBezTo>
                <a:cubicBezTo>
                  <a:pt x="309" y="176"/>
                  <a:pt x="309" y="171"/>
                  <a:pt x="313" y="170"/>
                </a:cubicBezTo>
                <a:cubicBezTo>
                  <a:pt x="313" y="169"/>
                  <a:pt x="332" y="172"/>
                  <a:pt x="332" y="172"/>
                </a:cubicBezTo>
                <a:cubicBezTo>
                  <a:pt x="334" y="171"/>
                  <a:pt x="331" y="169"/>
                  <a:pt x="330" y="167"/>
                </a:cubicBezTo>
                <a:cubicBezTo>
                  <a:pt x="329" y="161"/>
                  <a:pt x="331" y="158"/>
                  <a:pt x="335" y="157"/>
                </a:cubicBezTo>
                <a:cubicBezTo>
                  <a:pt x="345" y="146"/>
                  <a:pt x="350" y="144"/>
                  <a:pt x="355" y="135"/>
                </a:cubicBezTo>
                <a:cubicBezTo>
                  <a:pt x="356" y="133"/>
                  <a:pt x="346" y="121"/>
                  <a:pt x="349" y="116"/>
                </a:cubicBezTo>
                <a:cubicBezTo>
                  <a:pt x="353" y="108"/>
                  <a:pt x="362" y="116"/>
                  <a:pt x="361" y="105"/>
                </a:cubicBezTo>
                <a:cubicBezTo>
                  <a:pt x="361" y="95"/>
                  <a:pt x="344" y="96"/>
                  <a:pt x="347" y="94"/>
                </a:cubicBezTo>
                <a:cubicBezTo>
                  <a:pt x="355" y="87"/>
                  <a:pt x="375" y="96"/>
                  <a:pt x="379" y="90"/>
                </a:cubicBezTo>
                <a:cubicBezTo>
                  <a:pt x="379" y="87"/>
                  <a:pt x="371" y="69"/>
                  <a:pt x="379" y="66"/>
                </a:cubicBezTo>
                <a:cubicBezTo>
                  <a:pt x="373" y="58"/>
                  <a:pt x="367" y="51"/>
                  <a:pt x="362" y="43"/>
                </a:cubicBezTo>
                <a:cubicBezTo>
                  <a:pt x="357" y="35"/>
                  <a:pt x="374" y="23"/>
                  <a:pt x="362" y="15"/>
                </a:cubicBezTo>
                <a:cubicBezTo>
                  <a:pt x="360" y="14"/>
                  <a:pt x="358" y="17"/>
                  <a:pt x="356" y="17"/>
                </a:cubicBezTo>
                <a:cubicBezTo>
                  <a:pt x="353" y="17"/>
                  <a:pt x="348" y="9"/>
                  <a:pt x="344" y="10"/>
                </a:cubicBezTo>
                <a:cubicBezTo>
                  <a:pt x="341" y="11"/>
                  <a:pt x="340" y="16"/>
                  <a:pt x="336" y="18"/>
                </a:cubicBezTo>
                <a:cubicBezTo>
                  <a:pt x="334" y="18"/>
                  <a:pt x="331" y="17"/>
                  <a:pt x="329" y="17"/>
                </a:cubicBezTo>
                <a:cubicBezTo>
                  <a:pt x="314" y="15"/>
                  <a:pt x="301" y="3"/>
                  <a:pt x="284" y="3"/>
                </a:cubicBezTo>
                <a:cubicBezTo>
                  <a:pt x="282" y="3"/>
                  <a:pt x="279" y="6"/>
                  <a:pt x="276" y="6"/>
                </a:cubicBezTo>
                <a:cubicBezTo>
                  <a:pt x="275" y="6"/>
                  <a:pt x="276" y="3"/>
                  <a:pt x="275" y="2"/>
                </a:cubicBezTo>
                <a:cubicBezTo>
                  <a:pt x="273" y="1"/>
                  <a:pt x="270" y="0"/>
                  <a:pt x="268" y="2"/>
                </a:cubicBezTo>
                <a:cubicBezTo>
                  <a:pt x="267" y="3"/>
                  <a:pt x="269" y="19"/>
                  <a:pt x="267" y="21"/>
                </a:cubicBezTo>
                <a:cubicBezTo>
                  <a:pt x="266" y="22"/>
                  <a:pt x="262" y="18"/>
                  <a:pt x="260" y="20"/>
                </a:cubicBezTo>
                <a:cubicBezTo>
                  <a:pt x="255" y="35"/>
                  <a:pt x="255" y="35"/>
                  <a:pt x="255" y="35"/>
                </a:cubicBezTo>
                <a:cubicBezTo>
                  <a:pt x="252" y="36"/>
                  <a:pt x="248" y="31"/>
                  <a:pt x="244" y="31"/>
                </a:cubicBezTo>
                <a:cubicBezTo>
                  <a:pt x="241" y="31"/>
                  <a:pt x="242" y="35"/>
                  <a:pt x="240" y="36"/>
                </a:cubicBezTo>
                <a:cubicBezTo>
                  <a:pt x="228" y="40"/>
                  <a:pt x="221" y="28"/>
                  <a:pt x="212" y="24"/>
                </a:cubicBezTo>
                <a:cubicBezTo>
                  <a:pt x="211" y="24"/>
                  <a:pt x="211" y="24"/>
                  <a:pt x="211" y="24"/>
                </a:cubicBezTo>
                <a:cubicBezTo>
                  <a:pt x="212" y="26"/>
                  <a:pt x="212" y="27"/>
                  <a:pt x="212" y="29"/>
                </a:cubicBezTo>
                <a:cubicBezTo>
                  <a:pt x="212" y="44"/>
                  <a:pt x="209" y="41"/>
                  <a:pt x="197" y="38"/>
                </a:cubicBezTo>
                <a:cubicBezTo>
                  <a:pt x="196" y="38"/>
                  <a:pt x="194" y="39"/>
                  <a:pt x="194" y="40"/>
                </a:cubicBezTo>
                <a:cubicBezTo>
                  <a:pt x="193" y="45"/>
                  <a:pt x="196" y="52"/>
                  <a:pt x="190" y="56"/>
                </a:cubicBezTo>
                <a:cubicBezTo>
                  <a:pt x="185" y="60"/>
                  <a:pt x="162" y="66"/>
                  <a:pt x="161" y="75"/>
                </a:cubicBezTo>
                <a:cubicBezTo>
                  <a:pt x="161" y="75"/>
                  <a:pt x="175" y="94"/>
                  <a:pt x="175" y="94"/>
                </a:cubicBezTo>
                <a:cubicBezTo>
                  <a:pt x="175" y="95"/>
                  <a:pt x="167" y="101"/>
                  <a:pt x="170" y="104"/>
                </a:cubicBezTo>
                <a:cubicBezTo>
                  <a:pt x="176" y="109"/>
                  <a:pt x="182" y="101"/>
                  <a:pt x="177" y="120"/>
                </a:cubicBezTo>
                <a:cubicBezTo>
                  <a:pt x="177" y="121"/>
                  <a:pt x="176" y="122"/>
                  <a:pt x="175" y="122"/>
                </a:cubicBezTo>
                <a:cubicBezTo>
                  <a:pt x="157" y="117"/>
                  <a:pt x="171" y="108"/>
                  <a:pt x="163" y="108"/>
                </a:cubicBezTo>
                <a:cubicBezTo>
                  <a:pt x="158" y="108"/>
                  <a:pt x="154" y="112"/>
                  <a:pt x="150" y="111"/>
                </a:cubicBezTo>
                <a:cubicBezTo>
                  <a:pt x="147" y="111"/>
                  <a:pt x="148" y="107"/>
                  <a:pt x="146" y="106"/>
                </a:cubicBezTo>
                <a:cubicBezTo>
                  <a:pt x="143" y="105"/>
                  <a:pt x="139" y="108"/>
                  <a:pt x="137" y="107"/>
                </a:cubicBezTo>
                <a:cubicBezTo>
                  <a:pt x="136" y="106"/>
                  <a:pt x="138" y="103"/>
                  <a:pt x="137" y="103"/>
                </a:cubicBezTo>
                <a:cubicBezTo>
                  <a:pt x="130" y="103"/>
                  <a:pt x="136" y="112"/>
                  <a:pt x="134" y="113"/>
                </a:cubicBezTo>
                <a:cubicBezTo>
                  <a:pt x="126" y="115"/>
                  <a:pt x="113" y="112"/>
                  <a:pt x="106" y="114"/>
                </a:cubicBezTo>
                <a:cubicBezTo>
                  <a:pt x="104" y="116"/>
                  <a:pt x="105" y="120"/>
                  <a:pt x="103" y="121"/>
                </a:cubicBezTo>
                <a:cubicBezTo>
                  <a:pt x="100" y="122"/>
                  <a:pt x="98" y="120"/>
                  <a:pt x="95" y="121"/>
                </a:cubicBezTo>
                <a:cubicBezTo>
                  <a:pt x="94" y="122"/>
                  <a:pt x="96" y="125"/>
                  <a:pt x="95" y="126"/>
                </a:cubicBezTo>
                <a:cubicBezTo>
                  <a:pt x="94" y="126"/>
                  <a:pt x="75" y="131"/>
                  <a:pt x="73" y="130"/>
                </a:cubicBezTo>
                <a:cubicBezTo>
                  <a:pt x="72" y="129"/>
                  <a:pt x="73" y="126"/>
                  <a:pt x="72" y="125"/>
                </a:cubicBezTo>
                <a:cubicBezTo>
                  <a:pt x="71" y="124"/>
                  <a:pt x="68" y="124"/>
                  <a:pt x="68" y="123"/>
                </a:cubicBezTo>
                <a:cubicBezTo>
                  <a:pt x="67" y="122"/>
                  <a:pt x="70" y="122"/>
                  <a:pt x="70" y="121"/>
                </a:cubicBezTo>
                <a:cubicBezTo>
                  <a:pt x="68" y="114"/>
                  <a:pt x="52" y="123"/>
                  <a:pt x="47" y="118"/>
                </a:cubicBezTo>
                <a:cubicBezTo>
                  <a:pt x="47" y="118"/>
                  <a:pt x="48" y="117"/>
                  <a:pt x="48" y="117"/>
                </a:cubicBezTo>
                <a:cubicBezTo>
                  <a:pt x="45" y="114"/>
                  <a:pt x="48" y="124"/>
                  <a:pt x="47" y="128"/>
                </a:cubicBezTo>
                <a:cubicBezTo>
                  <a:pt x="47" y="130"/>
                  <a:pt x="37" y="143"/>
                  <a:pt x="33" y="139"/>
                </a:cubicBezTo>
                <a:cubicBezTo>
                  <a:pt x="30" y="137"/>
                  <a:pt x="37" y="134"/>
                  <a:pt x="35" y="131"/>
                </a:cubicBezTo>
                <a:cubicBezTo>
                  <a:pt x="34" y="131"/>
                  <a:pt x="33" y="133"/>
                  <a:pt x="31" y="133"/>
                </a:cubicBezTo>
                <a:cubicBezTo>
                  <a:pt x="30" y="133"/>
                  <a:pt x="29" y="133"/>
                  <a:pt x="28" y="131"/>
                </a:cubicBezTo>
                <a:cubicBezTo>
                  <a:pt x="27" y="130"/>
                  <a:pt x="31" y="127"/>
                  <a:pt x="28" y="125"/>
                </a:cubicBezTo>
                <a:cubicBezTo>
                  <a:pt x="26" y="124"/>
                  <a:pt x="25" y="121"/>
                  <a:pt x="22" y="120"/>
                </a:cubicBezTo>
                <a:cubicBezTo>
                  <a:pt x="21" y="118"/>
                  <a:pt x="18" y="121"/>
                  <a:pt x="16" y="121"/>
                </a:cubicBezTo>
                <a:cubicBezTo>
                  <a:pt x="15" y="120"/>
                  <a:pt x="16" y="117"/>
                  <a:pt x="15" y="116"/>
                </a:cubicBezTo>
                <a:cubicBezTo>
                  <a:pt x="12" y="113"/>
                  <a:pt x="13" y="124"/>
                  <a:pt x="4" y="121"/>
                </a:cubicBezTo>
                <a:cubicBezTo>
                  <a:pt x="3" y="120"/>
                  <a:pt x="3" y="120"/>
                  <a:pt x="2" y="120"/>
                </a:cubicBezTo>
                <a:lnTo>
                  <a:pt x="2" y="121"/>
                </a:ln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czech rep.&quot;,&quot;Name&quot;:&quot;Czech Rep.&quot;,&quot;Value&quot;:1.0,&quot;Formula&quot;:&quot;&quot;,&quot;Text&quot;:&quot;&quot;,&quot;OfficeApplication&quot;:1,&quot;HasValue&quot;:true}" id="131" name="Google Shape;131;p2"/>
          <p:cNvSpPr/>
          <p:nvPr/>
        </p:nvSpPr>
        <p:spPr>
          <a:xfrm>
            <a:off x="6812920" y="4314710"/>
            <a:ext cx="298509" cy="202807"/>
          </a:xfrm>
          <a:custGeom>
            <a:rect b="b" l="l" r="r" t="t"/>
            <a:pathLst>
              <a:path extrusionOk="0" h="201" w="332">
                <a:moveTo>
                  <a:pt x="247" y="183"/>
                </a:moveTo>
                <a:cubicBezTo>
                  <a:pt x="255" y="149"/>
                  <a:pt x="274" y="178"/>
                  <a:pt x="291" y="156"/>
                </a:cubicBezTo>
                <a:cubicBezTo>
                  <a:pt x="292" y="154"/>
                  <a:pt x="290" y="152"/>
                  <a:pt x="292" y="150"/>
                </a:cubicBezTo>
                <a:cubicBezTo>
                  <a:pt x="293" y="148"/>
                  <a:pt x="297" y="149"/>
                  <a:pt x="299" y="146"/>
                </a:cubicBezTo>
                <a:cubicBezTo>
                  <a:pt x="299" y="146"/>
                  <a:pt x="303" y="129"/>
                  <a:pt x="303" y="128"/>
                </a:cubicBezTo>
                <a:cubicBezTo>
                  <a:pt x="308" y="119"/>
                  <a:pt x="322" y="112"/>
                  <a:pt x="332" y="107"/>
                </a:cubicBezTo>
                <a:cubicBezTo>
                  <a:pt x="329" y="105"/>
                  <a:pt x="331" y="100"/>
                  <a:pt x="329" y="97"/>
                </a:cubicBezTo>
                <a:cubicBezTo>
                  <a:pt x="327" y="94"/>
                  <a:pt x="322" y="96"/>
                  <a:pt x="320" y="94"/>
                </a:cubicBezTo>
                <a:cubicBezTo>
                  <a:pt x="319" y="94"/>
                  <a:pt x="314" y="80"/>
                  <a:pt x="314" y="80"/>
                </a:cubicBezTo>
                <a:cubicBezTo>
                  <a:pt x="311" y="77"/>
                  <a:pt x="306" y="79"/>
                  <a:pt x="302" y="78"/>
                </a:cubicBezTo>
                <a:cubicBezTo>
                  <a:pt x="299" y="77"/>
                  <a:pt x="293" y="76"/>
                  <a:pt x="291" y="74"/>
                </a:cubicBezTo>
                <a:cubicBezTo>
                  <a:pt x="290" y="73"/>
                  <a:pt x="290" y="71"/>
                  <a:pt x="289" y="72"/>
                </a:cubicBezTo>
                <a:cubicBezTo>
                  <a:pt x="279" y="76"/>
                  <a:pt x="298" y="77"/>
                  <a:pt x="281" y="79"/>
                </a:cubicBezTo>
                <a:cubicBezTo>
                  <a:pt x="280" y="79"/>
                  <a:pt x="279" y="78"/>
                  <a:pt x="277" y="77"/>
                </a:cubicBezTo>
                <a:cubicBezTo>
                  <a:pt x="276" y="75"/>
                  <a:pt x="276" y="72"/>
                  <a:pt x="275" y="71"/>
                </a:cubicBezTo>
                <a:cubicBezTo>
                  <a:pt x="272" y="69"/>
                  <a:pt x="264" y="68"/>
                  <a:pt x="267" y="67"/>
                </a:cubicBezTo>
                <a:cubicBezTo>
                  <a:pt x="274" y="60"/>
                  <a:pt x="279" y="68"/>
                  <a:pt x="272" y="55"/>
                </a:cubicBezTo>
                <a:cubicBezTo>
                  <a:pt x="272" y="54"/>
                  <a:pt x="271" y="54"/>
                  <a:pt x="270" y="55"/>
                </a:cubicBezTo>
                <a:cubicBezTo>
                  <a:pt x="269" y="56"/>
                  <a:pt x="270" y="58"/>
                  <a:pt x="269" y="59"/>
                </a:cubicBezTo>
                <a:cubicBezTo>
                  <a:pt x="267" y="60"/>
                  <a:pt x="264" y="59"/>
                  <a:pt x="262" y="59"/>
                </a:cubicBezTo>
                <a:cubicBezTo>
                  <a:pt x="259" y="59"/>
                  <a:pt x="256" y="60"/>
                  <a:pt x="254" y="59"/>
                </a:cubicBezTo>
                <a:cubicBezTo>
                  <a:pt x="249" y="58"/>
                  <a:pt x="239" y="49"/>
                  <a:pt x="231" y="50"/>
                </a:cubicBezTo>
                <a:cubicBezTo>
                  <a:pt x="228" y="51"/>
                  <a:pt x="240" y="63"/>
                  <a:pt x="239" y="64"/>
                </a:cubicBezTo>
                <a:cubicBezTo>
                  <a:pt x="238" y="68"/>
                  <a:pt x="232" y="67"/>
                  <a:pt x="229" y="69"/>
                </a:cubicBezTo>
                <a:cubicBezTo>
                  <a:pt x="228" y="71"/>
                  <a:pt x="228" y="75"/>
                  <a:pt x="226" y="76"/>
                </a:cubicBezTo>
                <a:cubicBezTo>
                  <a:pt x="217" y="79"/>
                  <a:pt x="214" y="64"/>
                  <a:pt x="212" y="62"/>
                </a:cubicBezTo>
                <a:cubicBezTo>
                  <a:pt x="199" y="54"/>
                  <a:pt x="199" y="54"/>
                  <a:pt x="199" y="54"/>
                </a:cubicBezTo>
                <a:cubicBezTo>
                  <a:pt x="198" y="47"/>
                  <a:pt x="220" y="44"/>
                  <a:pt x="204" y="37"/>
                </a:cubicBezTo>
                <a:cubicBezTo>
                  <a:pt x="202" y="35"/>
                  <a:pt x="189" y="42"/>
                  <a:pt x="189" y="42"/>
                </a:cubicBezTo>
                <a:cubicBezTo>
                  <a:pt x="187" y="40"/>
                  <a:pt x="189" y="37"/>
                  <a:pt x="187" y="36"/>
                </a:cubicBezTo>
                <a:cubicBezTo>
                  <a:pt x="187" y="34"/>
                  <a:pt x="185" y="36"/>
                  <a:pt x="183" y="36"/>
                </a:cubicBezTo>
                <a:cubicBezTo>
                  <a:pt x="183" y="36"/>
                  <a:pt x="182" y="38"/>
                  <a:pt x="181" y="37"/>
                </a:cubicBezTo>
                <a:cubicBezTo>
                  <a:pt x="180" y="36"/>
                  <a:pt x="181" y="33"/>
                  <a:pt x="178" y="31"/>
                </a:cubicBezTo>
                <a:cubicBezTo>
                  <a:pt x="171" y="27"/>
                  <a:pt x="164" y="32"/>
                  <a:pt x="155" y="24"/>
                </a:cubicBezTo>
                <a:cubicBezTo>
                  <a:pt x="148" y="20"/>
                  <a:pt x="157" y="15"/>
                  <a:pt x="147" y="14"/>
                </a:cubicBezTo>
                <a:cubicBezTo>
                  <a:pt x="131" y="11"/>
                  <a:pt x="149" y="24"/>
                  <a:pt x="134" y="26"/>
                </a:cubicBezTo>
                <a:cubicBezTo>
                  <a:pt x="133" y="28"/>
                  <a:pt x="132" y="30"/>
                  <a:pt x="130" y="30"/>
                </a:cubicBezTo>
                <a:cubicBezTo>
                  <a:pt x="123" y="32"/>
                  <a:pt x="111" y="0"/>
                  <a:pt x="105" y="18"/>
                </a:cubicBezTo>
                <a:cubicBezTo>
                  <a:pt x="104" y="21"/>
                  <a:pt x="114" y="23"/>
                  <a:pt x="112" y="25"/>
                </a:cubicBezTo>
                <a:cubicBezTo>
                  <a:pt x="105" y="30"/>
                  <a:pt x="95" y="31"/>
                  <a:pt x="88" y="35"/>
                </a:cubicBezTo>
                <a:cubicBezTo>
                  <a:pt x="87" y="36"/>
                  <a:pt x="88" y="38"/>
                  <a:pt x="87" y="39"/>
                </a:cubicBezTo>
                <a:cubicBezTo>
                  <a:pt x="83" y="41"/>
                  <a:pt x="77" y="38"/>
                  <a:pt x="73" y="41"/>
                </a:cubicBezTo>
                <a:cubicBezTo>
                  <a:pt x="70" y="43"/>
                  <a:pt x="71" y="47"/>
                  <a:pt x="69" y="50"/>
                </a:cubicBezTo>
                <a:cubicBezTo>
                  <a:pt x="67" y="51"/>
                  <a:pt x="66" y="47"/>
                  <a:pt x="65" y="47"/>
                </a:cubicBezTo>
                <a:cubicBezTo>
                  <a:pt x="60" y="49"/>
                  <a:pt x="59" y="55"/>
                  <a:pt x="56" y="58"/>
                </a:cubicBezTo>
                <a:cubicBezTo>
                  <a:pt x="54" y="59"/>
                  <a:pt x="50" y="57"/>
                  <a:pt x="49" y="58"/>
                </a:cubicBezTo>
                <a:cubicBezTo>
                  <a:pt x="47" y="59"/>
                  <a:pt x="49" y="63"/>
                  <a:pt x="47" y="64"/>
                </a:cubicBezTo>
                <a:cubicBezTo>
                  <a:pt x="45" y="67"/>
                  <a:pt x="39" y="62"/>
                  <a:pt x="37" y="62"/>
                </a:cubicBezTo>
                <a:cubicBezTo>
                  <a:pt x="23" y="64"/>
                  <a:pt x="20" y="75"/>
                  <a:pt x="16" y="84"/>
                </a:cubicBezTo>
                <a:cubicBezTo>
                  <a:pt x="15" y="86"/>
                  <a:pt x="15" y="79"/>
                  <a:pt x="13" y="77"/>
                </a:cubicBezTo>
                <a:cubicBezTo>
                  <a:pt x="11" y="75"/>
                  <a:pt x="7" y="74"/>
                  <a:pt x="5" y="73"/>
                </a:cubicBezTo>
                <a:cubicBezTo>
                  <a:pt x="0" y="72"/>
                  <a:pt x="10" y="90"/>
                  <a:pt x="22" y="98"/>
                </a:cubicBezTo>
                <a:cubicBezTo>
                  <a:pt x="23" y="98"/>
                  <a:pt x="27" y="99"/>
                  <a:pt x="27" y="102"/>
                </a:cubicBezTo>
                <a:cubicBezTo>
                  <a:pt x="29" y="110"/>
                  <a:pt x="22" y="107"/>
                  <a:pt x="20" y="114"/>
                </a:cubicBezTo>
                <a:cubicBezTo>
                  <a:pt x="20" y="115"/>
                  <a:pt x="32" y="136"/>
                  <a:pt x="34" y="138"/>
                </a:cubicBezTo>
                <a:cubicBezTo>
                  <a:pt x="44" y="148"/>
                  <a:pt x="46" y="141"/>
                  <a:pt x="52" y="147"/>
                </a:cubicBezTo>
                <a:cubicBezTo>
                  <a:pt x="56" y="151"/>
                  <a:pt x="57" y="157"/>
                  <a:pt x="61" y="161"/>
                </a:cubicBezTo>
                <a:cubicBezTo>
                  <a:pt x="69" y="166"/>
                  <a:pt x="88" y="174"/>
                  <a:pt x="92" y="185"/>
                </a:cubicBezTo>
                <a:cubicBezTo>
                  <a:pt x="93" y="185"/>
                  <a:pt x="93" y="185"/>
                  <a:pt x="93" y="185"/>
                </a:cubicBezTo>
                <a:cubicBezTo>
                  <a:pt x="102" y="189"/>
                  <a:pt x="109" y="201"/>
                  <a:pt x="121" y="197"/>
                </a:cubicBezTo>
                <a:cubicBezTo>
                  <a:pt x="123" y="196"/>
                  <a:pt x="122" y="192"/>
                  <a:pt x="125" y="192"/>
                </a:cubicBezTo>
                <a:cubicBezTo>
                  <a:pt x="129" y="192"/>
                  <a:pt x="133" y="197"/>
                  <a:pt x="136" y="196"/>
                </a:cubicBezTo>
                <a:cubicBezTo>
                  <a:pt x="141" y="181"/>
                  <a:pt x="141" y="181"/>
                  <a:pt x="141" y="181"/>
                </a:cubicBezTo>
                <a:cubicBezTo>
                  <a:pt x="143" y="179"/>
                  <a:pt x="147" y="183"/>
                  <a:pt x="148" y="182"/>
                </a:cubicBezTo>
                <a:cubicBezTo>
                  <a:pt x="150" y="180"/>
                  <a:pt x="148" y="164"/>
                  <a:pt x="149" y="163"/>
                </a:cubicBezTo>
                <a:cubicBezTo>
                  <a:pt x="151" y="161"/>
                  <a:pt x="154" y="162"/>
                  <a:pt x="156" y="163"/>
                </a:cubicBezTo>
                <a:cubicBezTo>
                  <a:pt x="157" y="164"/>
                  <a:pt x="156" y="167"/>
                  <a:pt x="157" y="167"/>
                </a:cubicBezTo>
                <a:cubicBezTo>
                  <a:pt x="160" y="167"/>
                  <a:pt x="163" y="164"/>
                  <a:pt x="165" y="164"/>
                </a:cubicBezTo>
                <a:cubicBezTo>
                  <a:pt x="182" y="164"/>
                  <a:pt x="195" y="176"/>
                  <a:pt x="210" y="178"/>
                </a:cubicBezTo>
                <a:cubicBezTo>
                  <a:pt x="212" y="178"/>
                  <a:pt x="215" y="179"/>
                  <a:pt x="217" y="179"/>
                </a:cubicBezTo>
                <a:cubicBezTo>
                  <a:pt x="221" y="177"/>
                  <a:pt x="222" y="172"/>
                  <a:pt x="225" y="171"/>
                </a:cubicBezTo>
                <a:cubicBezTo>
                  <a:pt x="229" y="170"/>
                  <a:pt x="234" y="178"/>
                  <a:pt x="237" y="178"/>
                </a:cubicBezTo>
                <a:cubicBezTo>
                  <a:pt x="239" y="178"/>
                  <a:pt x="241" y="175"/>
                  <a:pt x="243" y="176"/>
                </a:cubicBezTo>
                <a:cubicBezTo>
                  <a:pt x="246" y="178"/>
                  <a:pt x="247" y="180"/>
                  <a:pt x="247" y="183"/>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slovakia&quot;,&quot;Name&quot;:&quot;Slovakia&quot;,&quot;Value&quot;:1.0,&quot;Formula&quot;:&quot;&quot;,&quot;Text&quot;:&quot;&quot;,&quot;OfficeApplication&quot;:1,&quot;HasValue&quot;:true}" id="132" name="Google Shape;132;p2"/>
          <p:cNvSpPr/>
          <p:nvPr/>
        </p:nvSpPr>
        <p:spPr>
          <a:xfrm>
            <a:off x="7027622" y="4408521"/>
            <a:ext cx="248225" cy="153669"/>
          </a:xfrm>
          <a:custGeom>
            <a:rect b="b" l="l" r="r" t="t"/>
            <a:pathLst>
              <a:path extrusionOk="0" h="152" w="275">
                <a:moveTo>
                  <a:pt x="275" y="20"/>
                </a:moveTo>
                <a:cubicBezTo>
                  <a:pt x="275" y="26"/>
                  <a:pt x="271" y="34"/>
                  <a:pt x="271" y="39"/>
                </a:cubicBezTo>
                <a:cubicBezTo>
                  <a:pt x="270" y="43"/>
                  <a:pt x="271" y="47"/>
                  <a:pt x="269" y="51"/>
                </a:cubicBezTo>
                <a:cubicBezTo>
                  <a:pt x="268" y="55"/>
                  <a:pt x="262" y="56"/>
                  <a:pt x="262" y="60"/>
                </a:cubicBezTo>
                <a:cubicBezTo>
                  <a:pt x="261" y="64"/>
                  <a:pt x="264" y="68"/>
                  <a:pt x="264" y="72"/>
                </a:cubicBezTo>
                <a:cubicBezTo>
                  <a:pt x="264" y="77"/>
                  <a:pt x="255" y="77"/>
                  <a:pt x="251" y="78"/>
                </a:cubicBezTo>
                <a:cubicBezTo>
                  <a:pt x="248" y="78"/>
                  <a:pt x="246" y="81"/>
                  <a:pt x="244" y="80"/>
                </a:cubicBezTo>
                <a:cubicBezTo>
                  <a:pt x="234" y="77"/>
                  <a:pt x="242" y="66"/>
                  <a:pt x="228" y="65"/>
                </a:cubicBezTo>
                <a:cubicBezTo>
                  <a:pt x="222" y="65"/>
                  <a:pt x="219" y="73"/>
                  <a:pt x="213" y="74"/>
                </a:cubicBezTo>
                <a:cubicBezTo>
                  <a:pt x="204" y="76"/>
                  <a:pt x="191" y="65"/>
                  <a:pt x="183" y="76"/>
                </a:cubicBezTo>
                <a:cubicBezTo>
                  <a:pt x="179" y="81"/>
                  <a:pt x="182" y="96"/>
                  <a:pt x="175" y="99"/>
                </a:cubicBezTo>
                <a:cubicBezTo>
                  <a:pt x="173" y="99"/>
                  <a:pt x="170" y="97"/>
                  <a:pt x="167" y="98"/>
                </a:cubicBezTo>
                <a:cubicBezTo>
                  <a:pt x="158" y="104"/>
                  <a:pt x="171" y="108"/>
                  <a:pt x="157" y="110"/>
                </a:cubicBezTo>
                <a:cubicBezTo>
                  <a:pt x="153" y="111"/>
                  <a:pt x="142" y="98"/>
                  <a:pt x="138" y="106"/>
                </a:cubicBezTo>
                <a:cubicBezTo>
                  <a:pt x="136" y="109"/>
                  <a:pt x="139" y="114"/>
                  <a:pt x="137" y="116"/>
                </a:cubicBezTo>
                <a:cubicBezTo>
                  <a:pt x="131" y="122"/>
                  <a:pt x="113" y="119"/>
                  <a:pt x="105" y="124"/>
                </a:cubicBezTo>
                <a:cubicBezTo>
                  <a:pt x="98" y="129"/>
                  <a:pt x="106" y="137"/>
                  <a:pt x="108" y="140"/>
                </a:cubicBezTo>
                <a:cubicBezTo>
                  <a:pt x="110" y="144"/>
                  <a:pt x="62" y="152"/>
                  <a:pt x="55" y="151"/>
                </a:cubicBezTo>
                <a:cubicBezTo>
                  <a:pt x="45" y="149"/>
                  <a:pt x="37" y="134"/>
                  <a:pt x="26" y="133"/>
                </a:cubicBezTo>
                <a:cubicBezTo>
                  <a:pt x="24" y="133"/>
                  <a:pt x="23" y="133"/>
                  <a:pt x="21" y="134"/>
                </a:cubicBezTo>
                <a:cubicBezTo>
                  <a:pt x="15" y="126"/>
                  <a:pt x="9" y="119"/>
                  <a:pt x="4" y="111"/>
                </a:cubicBezTo>
                <a:cubicBezTo>
                  <a:pt x="0" y="105"/>
                  <a:pt x="9" y="97"/>
                  <a:pt x="8" y="90"/>
                </a:cubicBezTo>
                <a:cubicBezTo>
                  <a:pt x="16" y="56"/>
                  <a:pt x="35" y="84"/>
                  <a:pt x="52" y="63"/>
                </a:cubicBezTo>
                <a:cubicBezTo>
                  <a:pt x="53" y="61"/>
                  <a:pt x="51" y="59"/>
                  <a:pt x="53" y="57"/>
                </a:cubicBezTo>
                <a:cubicBezTo>
                  <a:pt x="54" y="55"/>
                  <a:pt x="58" y="56"/>
                  <a:pt x="60" y="53"/>
                </a:cubicBezTo>
                <a:cubicBezTo>
                  <a:pt x="60" y="53"/>
                  <a:pt x="64" y="36"/>
                  <a:pt x="64" y="35"/>
                </a:cubicBezTo>
                <a:cubicBezTo>
                  <a:pt x="69" y="26"/>
                  <a:pt x="83" y="19"/>
                  <a:pt x="93" y="14"/>
                </a:cubicBezTo>
                <a:cubicBezTo>
                  <a:pt x="94" y="16"/>
                  <a:pt x="98" y="13"/>
                  <a:pt x="99" y="15"/>
                </a:cubicBezTo>
                <a:cubicBezTo>
                  <a:pt x="101" y="17"/>
                  <a:pt x="98" y="21"/>
                  <a:pt x="100" y="22"/>
                </a:cubicBezTo>
                <a:cubicBezTo>
                  <a:pt x="109" y="30"/>
                  <a:pt x="116" y="1"/>
                  <a:pt x="122" y="5"/>
                </a:cubicBezTo>
                <a:cubicBezTo>
                  <a:pt x="126" y="7"/>
                  <a:pt x="126" y="12"/>
                  <a:pt x="128" y="15"/>
                </a:cubicBezTo>
                <a:cubicBezTo>
                  <a:pt x="129" y="16"/>
                  <a:pt x="131" y="14"/>
                  <a:pt x="132" y="14"/>
                </a:cubicBezTo>
                <a:cubicBezTo>
                  <a:pt x="132" y="16"/>
                  <a:pt x="130" y="18"/>
                  <a:pt x="131" y="18"/>
                </a:cubicBezTo>
                <a:cubicBezTo>
                  <a:pt x="134" y="19"/>
                  <a:pt x="137" y="16"/>
                  <a:pt x="139" y="17"/>
                </a:cubicBezTo>
                <a:cubicBezTo>
                  <a:pt x="143" y="19"/>
                  <a:pt x="140" y="30"/>
                  <a:pt x="140" y="31"/>
                </a:cubicBezTo>
                <a:cubicBezTo>
                  <a:pt x="140" y="34"/>
                  <a:pt x="145" y="29"/>
                  <a:pt x="148" y="29"/>
                </a:cubicBezTo>
                <a:cubicBezTo>
                  <a:pt x="150" y="28"/>
                  <a:pt x="152" y="33"/>
                  <a:pt x="154" y="31"/>
                </a:cubicBezTo>
                <a:cubicBezTo>
                  <a:pt x="155" y="31"/>
                  <a:pt x="162" y="13"/>
                  <a:pt x="170" y="12"/>
                </a:cubicBezTo>
                <a:cubicBezTo>
                  <a:pt x="172" y="11"/>
                  <a:pt x="174" y="13"/>
                  <a:pt x="176" y="13"/>
                </a:cubicBezTo>
                <a:cubicBezTo>
                  <a:pt x="179" y="13"/>
                  <a:pt x="180" y="9"/>
                  <a:pt x="182" y="10"/>
                </a:cubicBezTo>
                <a:cubicBezTo>
                  <a:pt x="187" y="10"/>
                  <a:pt x="189" y="17"/>
                  <a:pt x="194" y="17"/>
                </a:cubicBezTo>
                <a:cubicBezTo>
                  <a:pt x="197" y="17"/>
                  <a:pt x="200" y="13"/>
                  <a:pt x="202" y="10"/>
                </a:cubicBezTo>
                <a:cubicBezTo>
                  <a:pt x="202" y="9"/>
                  <a:pt x="199" y="9"/>
                  <a:pt x="199" y="8"/>
                </a:cubicBezTo>
                <a:cubicBezTo>
                  <a:pt x="201" y="0"/>
                  <a:pt x="204" y="8"/>
                  <a:pt x="206" y="7"/>
                </a:cubicBezTo>
                <a:cubicBezTo>
                  <a:pt x="208" y="7"/>
                  <a:pt x="208" y="3"/>
                  <a:pt x="210" y="3"/>
                </a:cubicBezTo>
                <a:cubicBezTo>
                  <a:pt x="218" y="1"/>
                  <a:pt x="238" y="1"/>
                  <a:pt x="245" y="7"/>
                </a:cubicBezTo>
                <a:cubicBezTo>
                  <a:pt x="247" y="9"/>
                  <a:pt x="246" y="13"/>
                  <a:pt x="248" y="14"/>
                </a:cubicBezTo>
                <a:cubicBezTo>
                  <a:pt x="252" y="16"/>
                  <a:pt x="256" y="16"/>
                  <a:pt x="260" y="17"/>
                </a:cubicBezTo>
                <a:cubicBezTo>
                  <a:pt x="265" y="19"/>
                  <a:pt x="270" y="20"/>
                  <a:pt x="275" y="20"/>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hungary&quot;,&quot;Name&quot;:&quot;Hungary&quot;,&quot;Value&quot;:1.0,&quot;Formula&quot;:&quot;&quot;,&quot;Text&quot;:&quot;&quot;,&quot;OfficeApplication&quot;:1,&quot;HasValue&quot;:true}" id="133" name="Google Shape;133;p2"/>
          <p:cNvSpPr/>
          <p:nvPr/>
        </p:nvSpPr>
        <p:spPr>
          <a:xfrm>
            <a:off x="7006871" y="4473740"/>
            <a:ext cx="298509" cy="234078"/>
          </a:xfrm>
          <a:custGeom>
            <a:rect b="b" l="l" r="r" t="t"/>
            <a:pathLst>
              <a:path extrusionOk="0" h="232" w="331">
                <a:moveTo>
                  <a:pt x="9" y="159"/>
                </a:moveTo>
                <a:cubicBezTo>
                  <a:pt x="11" y="159"/>
                  <a:pt x="16" y="176"/>
                  <a:pt x="27" y="186"/>
                </a:cubicBezTo>
                <a:cubicBezTo>
                  <a:pt x="43" y="198"/>
                  <a:pt x="56" y="205"/>
                  <a:pt x="68" y="220"/>
                </a:cubicBezTo>
                <a:cubicBezTo>
                  <a:pt x="69" y="222"/>
                  <a:pt x="74" y="222"/>
                  <a:pt x="77" y="222"/>
                </a:cubicBezTo>
                <a:cubicBezTo>
                  <a:pt x="80" y="221"/>
                  <a:pt x="81" y="221"/>
                  <a:pt x="82" y="222"/>
                </a:cubicBezTo>
                <a:cubicBezTo>
                  <a:pt x="86" y="223"/>
                  <a:pt x="90" y="227"/>
                  <a:pt x="94" y="229"/>
                </a:cubicBezTo>
                <a:cubicBezTo>
                  <a:pt x="102" y="232"/>
                  <a:pt x="126" y="232"/>
                  <a:pt x="134" y="226"/>
                </a:cubicBezTo>
                <a:cubicBezTo>
                  <a:pt x="135" y="224"/>
                  <a:pt x="135" y="216"/>
                  <a:pt x="139" y="216"/>
                </a:cubicBezTo>
                <a:cubicBezTo>
                  <a:pt x="150" y="215"/>
                  <a:pt x="149" y="217"/>
                  <a:pt x="158" y="206"/>
                </a:cubicBezTo>
                <a:cubicBezTo>
                  <a:pt x="159" y="206"/>
                  <a:pt x="160" y="206"/>
                  <a:pt x="161" y="207"/>
                </a:cubicBezTo>
                <a:cubicBezTo>
                  <a:pt x="162" y="208"/>
                  <a:pt x="164" y="209"/>
                  <a:pt x="167" y="206"/>
                </a:cubicBezTo>
                <a:cubicBezTo>
                  <a:pt x="172" y="202"/>
                  <a:pt x="176" y="196"/>
                  <a:pt x="182" y="192"/>
                </a:cubicBezTo>
                <a:cubicBezTo>
                  <a:pt x="195" y="184"/>
                  <a:pt x="184" y="192"/>
                  <a:pt x="194" y="193"/>
                </a:cubicBezTo>
                <a:cubicBezTo>
                  <a:pt x="194" y="193"/>
                  <a:pt x="209" y="188"/>
                  <a:pt x="210" y="188"/>
                </a:cubicBezTo>
                <a:cubicBezTo>
                  <a:pt x="212" y="188"/>
                  <a:pt x="215" y="191"/>
                  <a:pt x="218" y="191"/>
                </a:cubicBezTo>
                <a:cubicBezTo>
                  <a:pt x="219" y="190"/>
                  <a:pt x="220" y="188"/>
                  <a:pt x="221" y="188"/>
                </a:cubicBezTo>
                <a:cubicBezTo>
                  <a:pt x="224" y="187"/>
                  <a:pt x="241" y="185"/>
                  <a:pt x="242" y="181"/>
                </a:cubicBezTo>
                <a:cubicBezTo>
                  <a:pt x="244" y="179"/>
                  <a:pt x="235" y="176"/>
                  <a:pt x="245" y="174"/>
                </a:cubicBezTo>
                <a:cubicBezTo>
                  <a:pt x="247" y="174"/>
                  <a:pt x="249" y="175"/>
                  <a:pt x="251" y="175"/>
                </a:cubicBezTo>
                <a:cubicBezTo>
                  <a:pt x="253" y="176"/>
                  <a:pt x="255" y="177"/>
                  <a:pt x="257" y="176"/>
                </a:cubicBezTo>
                <a:cubicBezTo>
                  <a:pt x="267" y="172"/>
                  <a:pt x="264" y="152"/>
                  <a:pt x="267" y="146"/>
                </a:cubicBezTo>
                <a:cubicBezTo>
                  <a:pt x="268" y="144"/>
                  <a:pt x="271" y="144"/>
                  <a:pt x="272" y="142"/>
                </a:cubicBezTo>
                <a:cubicBezTo>
                  <a:pt x="278" y="123"/>
                  <a:pt x="278" y="123"/>
                  <a:pt x="278" y="123"/>
                </a:cubicBezTo>
                <a:cubicBezTo>
                  <a:pt x="279" y="120"/>
                  <a:pt x="281" y="117"/>
                  <a:pt x="281" y="115"/>
                </a:cubicBezTo>
                <a:cubicBezTo>
                  <a:pt x="281" y="114"/>
                  <a:pt x="278" y="114"/>
                  <a:pt x="278" y="112"/>
                </a:cubicBezTo>
                <a:cubicBezTo>
                  <a:pt x="279" y="107"/>
                  <a:pt x="285" y="91"/>
                  <a:pt x="288" y="87"/>
                </a:cubicBezTo>
                <a:cubicBezTo>
                  <a:pt x="289" y="86"/>
                  <a:pt x="292" y="87"/>
                  <a:pt x="292" y="85"/>
                </a:cubicBezTo>
                <a:cubicBezTo>
                  <a:pt x="294" y="74"/>
                  <a:pt x="291" y="67"/>
                  <a:pt x="303" y="55"/>
                </a:cubicBezTo>
                <a:cubicBezTo>
                  <a:pt x="307" y="50"/>
                  <a:pt x="311" y="53"/>
                  <a:pt x="318" y="51"/>
                </a:cubicBezTo>
                <a:cubicBezTo>
                  <a:pt x="324" y="48"/>
                  <a:pt x="324" y="39"/>
                  <a:pt x="329" y="35"/>
                </a:cubicBezTo>
                <a:cubicBezTo>
                  <a:pt x="322" y="29"/>
                  <a:pt x="331" y="30"/>
                  <a:pt x="324" y="25"/>
                </a:cubicBezTo>
                <a:cubicBezTo>
                  <a:pt x="323" y="25"/>
                  <a:pt x="321" y="24"/>
                  <a:pt x="319" y="24"/>
                </a:cubicBezTo>
                <a:cubicBezTo>
                  <a:pt x="317" y="24"/>
                  <a:pt x="315" y="27"/>
                  <a:pt x="313" y="26"/>
                </a:cubicBezTo>
                <a:cubicBezTo>
                  <a:pt x="310" y="24"/>
                  <a:pt x="309" y="18"/>
                  <a:pt x="306" y="16"/>
                </a:cubicBezTo>
                <a:cubicBezTo>
                  <a:pt x="305" y="16"/>
                  <a:pt x="304" y="16"/>
                  <a:pt x="303" y="17"/>
                </a:cubicBezTo>
                <a:cubicBezTo>
                  <a:pt x="302" y="17"/>
                  <a:pt x="301" y="18"/>
                  <a:pt x="300" y="17"/>
                </a:cubicBezTo>
                <a:cubicBezTo>
                  <a:pt x="291" y="14"/>
                  <a:pt x="300" y="8"/>
                  <a:pt x="287" y="7"/>
                </a:cubicBezTo>
                <a:cubicBezTo>
                  <a:pt x="287" y="12"/>
                  <a:pt x="278" y="12"/>
                  <a:pt x="274" y="13"/>
                </a:cubicBezTo>
                <a:cubicBezTo>
                  <a:pt x="271" y="13"/>
                  <a:pt x="269" y="16"/>
                  <a:pt x="267" y="15"/>
                </a:cubicBezTo>
                <a:cubicBezTo>
                  <a:pt x="257" y="12"/>
                  <a:pt x="265" y="1"/>
                  <a:pt x="251" y="0"/>
                </a:cubicBezTo>
                <a:cubicBezTo>
                  <a:pt x="245" y="0"/>
                  <a:pt x="242" y="8"/>
                  <a:pt x="236" y="9"/>
                </a:cubicBezTo>
                <a:cubicBezTo>
                  <a:pt x="233" y="9"/>
                  <a:pt x="229" y="9"/>
                  <a:pt x="225" y="8"/>
                </a:cubicBezTo>
                <a:cubicBezTo>
                  <a:pt x="218" y="6"/>
                  <a:pt x="211" y="4"/>
                  <a:pt x="206" y="11"/>
                </a:cubicBezTo>
                <a:cubicBezTo>
                  <a:pt x="202" y="16"/>
                  <a:pt x="205" y="31"/>
                  <a:pt x="198" y="34"/>
                </a:cubicBezTo>
                <a:cubicBezTo>
                  <a:pt x="197" y="34"/>
                  <a:pt x="196" y="34"/>
                  <a:pt x="195" y="33"/>
                </a:cubicBezTo>
                <a:cubicBezTo>
                  <a:pt x="193" y="33"/>
                  <a:pt x="192" y="33"/>
                  <a:pt x="190" y="33"/>
                </a:cubicBezTo>
                <a:cubicBezTo>
                  <a:pt x="181" y="39"/>
                  <a:pt x="194" y="43"/>
                  <a:pt x="180" y="45"/>
                </a:cubicBezTo>
                <a:cubicBezTo>
                  <a:pt x="178" y="45"/>
                  <a:pt x="176" y="44"/>
                  <a:pt x="173" y="42"/>
                </a:cubicBezTo>
                <a:cubicBezTo>
                  <a:pt x="169" y="39"/>
                  <a:pt x="164" y="36"/>
                  <a:pt x="161" y="41"/>
                </a:cubicBezTo>
                <a:cubicBezTo>
                  <a:pt x="159" y="44"/>
                  <a:pt x="162" y="49"/>
                  <a:pt x="160" y="51"/>
                </a:cubicBezTo>
                <a:cubicBezTo>
                  <a:pt x="154" y="58"/>
                  <a:pt x="136" y="54"/>
                  <a:pt x="128" y="59"/>
                </a:cubicBezTo>
                <a:cubicBezTo>
                  <a:pt x="121" y="64"/>
                  <a:pt x="129" y="72"/>
                  <a:pt x="131" y="75"/>
                </a:cubicBezTo>
                <a:cubicBezTo>
                  <a:pt x="133" y="79"/>
                  <a:pt x="85" y="87"/>
                  <a:pt x="78" y="86"/>
                </a:cubicBezTo>
                <a:cubicBezTo>
                  <a:pt x="68" y="84"/>
                  <a:pt x="60" y="69"/>
                  <a:pt x="49" y="68"/>
                </a:cubicBezTo>
                <a:cubicBezTo>
                  <a:pt x="47" y="68"/>
                  <a:pt x="46" y="68"/>
                  <a:pt x="44" y="69"/>
                </a:cubicBezTo>
                <a:cubicBezTo>
                  <a:pt x="36" y="72"/>
                  <a:pt x="44" y="90"/>
                  <a:pt x="44" y="93"/>
                </a:cubicBezTo>
                <a:cubicBezTo>
                  <a:pt x="42" y="96"/>
                  <a:pt x="36" y="95"/>
                  <a:pt x="30" y="94"/>
                </a:cubicBezTo>
                <a:cubicBezTo>
                  <a:pt x="23" y="94"/>
                  <a:pt x="16" y="93"/>
                  <a:pt x="12" y="97"/>
                </a:cubicBezTo>
                <a:cubicBezTo>
                  <a:pt x="9" y="99"/>
                  <a:pt x="26" y="98"/>
                  <a:pt x="26" y="108"/>
                </a:cubicBezTo>
                <a:cubicBezTo>
                  <a:pt x="27" y="119"/>
                  <a:pt x="18" y="111"/>
                  <a:pt x="14" y="119"/>
                </a:cubicBezTo>
                <a:cubicBezTo>
                  <a:pt x="11" y="124"/>
                  <a:pt x="21" y="136"/>
                  <a:pt x="20" y="138"/>
                </a:cubicBezTo>
                <a:cubicBezTo>
                  <a:pt x="15" y="147"/>
                  <a:pt x="10" y="149"/>
                  <a:pt x="0" y="160"/>
                </a:cubicBezTo>
                <a:cubicBezTo>
                  <a:pt x="0" y="160"/>
                  <a:pt x="0" y="160"/>
                  <a:pt x="0" y="160"/>
                </a:cubicBezTo>
                <a:cubicBezTo>
                  <a:pt x="1" y="160"/>
                  <a:pt x="1" y="159"/>
                  <a:pt x="3" y="159"/>
                </a:cubicBezTo>
                <a:cubicBezTo>
                  <a:pt x="9" y="159"/>
                  <a:pt x="9" y="159"/>
                  <a:pt x="9" y="159"/>
                </a:cubicBezTo>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lithuania&quot;,&quot;Name&quot;:&quot;Lithuania&quot;,&quot;Value&quot;:1.0,&quot;Formula&quot;:&quot;&quot;,&quot;Text&quot;:&quot;&quot;,&quot;OfficeApplication&quot;:1,&quot;HasValue&quot;:true}" id="134" name="Google Shape;134;p2"/>
          <p:cNvSpPr/>
          <p:nvPr/>
        </p:nvSpPr>
        <p:spPr>
          <a:xfrm>
            <a:off x="7136969" y="3861744"/>
            <a:ext cx="226675" cy="201915"/>
          </a:xfrm>
          <a:custGeom>
            <a:rect b="b" l="l" r="r" t="t"/>
            <a:pathLst>
              <a:path extrusionOk="0" h="200" w="252">
                <a:moveTo>
                  <a:pt x="96" y="171"/>
                </a:moveTo>
                <a:cubicBezTo>
                  <a:pt x="97" y="170"/>
                  <a:pt x="97" y="167"/>
                  <a:pt x="98" y="167"/>
                </a:cubicBezTo>
                <a:cubicBezTo>
                  <a:pt x="107" y="164"/>
                  <a:pt x="103" y="171"/>
                  <a:pt x="109" y="174"/>
                </a:cubicBezTo>
                <a:cubicBezTo>
                  <a:pt x="124" y="180"/>
                  <a:pt x="118" y="168"/>
                  <a:pt x="128" y="183"/>
                </a:cubicBezTo>
                <a:cubicBezTo>
                  <a:pt x="132" y="187"/>
                  <a:pt x="128" y="193"/>
                  <a:pt x="132" y="196"/>
                </a:cubicBezTo>
                <a:cubicBezTo>
                  <a:pt x="139" y="200"/>
                  <a:pt x="155" y="191"/>
                  <a:pt x="160" y="189"/>
                </a:cubicBezTo>
                <a:cubicBezTo>
                  <a:pt x="164" y="187"/>
                  <a:pt x="166" y="197"/>
                  <a:pt x="171" y="193"/>
                </a:cubicBezTo>
                <a:cubicBezTo>
                  <a:pt x="175" y="190"/>
                  <a:pt x="175" y="185"/>
                  <a:pt x="179" y="183"/>
                </a:cubicBezTo>
                <a:cubicBezTo>
                  <a:pt x="182" y="181"/>
                  <a:pt x="185" y="183"/>
                  <a:pt x="188" y="182"/>
                </a:cubicBezTo>
                <a:cubicBezTo>
                  <a:pt x="191" y="181"/>
                  <a:pt x="183" y="175"/>
                  <a:pt x="185" y="172"/>
                </a:cubicBezTo>
                <a:cubicBezTo>
                  <a:pt x="188" y="169"/>
                  <a:pt x="193" y="170"/>
                  <a:pt x="197" y="168"/>
                </a:cubicBezTo>
                <a:cubicBezTo>
                  <a:pt x="206" y="163"/>
                  <a:pt x="194" y="164"/>
                  <a:pt x="200" y="158"/>
                </a:cubicBezTo>
                <a:cubicBezTo>
                  <a:pt x="202" y="155"/>
                  <a:pt x="215" y="149"/>
                  <a:pt x="216" y="157"/>
                </a:cubicBezTo>
                <a:cubicBezTo>
                  <a:pt x="217" y="158"/>
                  <a:pt x="214" y="159"/>
                  <a:pt x="214" y="161"/>
                </a:cubicBezTo>
                <a:cubicBezTo>
                  <a:pt x="213" y="166"/>
                  <a:pt x="225" y="162"/>
                  <a:pt x="226" y="159"/>
                </a:cubicBezTo>
                <a:cubicBezTo>
                  <a:pt x="231" y="147"/>
                  <a:pt x="213" y="150"/>
                  <a:pt x="213" y="148"/>
                </a:cubicBezTo>
                <a:cubicBezTo>
                  <a:pt x="213" y="146"/>
                  <a:pt x="218" y="130"/>
                  <a:pt x="218" y="129"/>
                </a:cubicBezTo>
                <a:cubicBezTo>
                  <a:pt x="213" y="114"/>
                  <a:pt x="213" y="114"/>
                  <a:pt x="213" y="114"/>
                </a:cubicBezTo>
                <a:cubicBezTo>
                  <a:pt x="213" y="113"/>
                  <a:pt x="216" y="113"/>
                  <a:pt x="216" y="112"/>
                </a:cubicBezTo>
                <a:cubicBezTo>
                  <a:pt x="222" y="91"/>
                  <a:pt x="217" y="113"/>
                  <a:pt x="228" y="96"/>
                </a:cubicBezTo>
                <a:cubicBezTo>
                  <a:pt x="231" y="93"/>
                  <a:pt x="228" y="87"/>
                  <a:pt x="230" y="83"/>
                </a:cubicBezTo>
                <a:cubicBezTo>
                  <a:pt x="233" y="79"/>
                  <a:pt x="242" y="85"/>
                  <a:pt x="245" y="81"/>
                </a:cubicBezTo>
                <a:cubicBezTo>
                  <a:pt x="247" y="78"/>
                  <a:pt x="244" y="75"/>
                  <a:pt x="245" y="73"/>
                </a:cubicBezTo>
                <a:cubicBezTo>
                  <a:pt x="246" y="71"/>
                  <a:pt x="249" y="71"/>
                  <a:pt x="250" y="69"/>
                </a:cubicBezTo>
                <a:cubicBezTo>
                  <a:pt x="252" y="61"/>
                  <a:pt x="233" y="72"/>
                  <a:pt x="234" y="67"/>
                </a:cubicBezTo>
                <a:cubicBezTo>
                  <a:pt x="234" y="58"/>
                  <a:pt x="238" y="51"/>
                  <a:pt x="235" y="42"/>
                </a:cubicBezTo>
                <a:cubicBezTo>
                  <a:pt x="235" y="42"/>
                  <a:pt x="235" y="42"/>
                  <a:pt x="235" y="42"/>
                </a:cubicBezTo>
                <a:cubicBezTo>
                  <a:pt x="233" y="42"/>
                  <a:pt x="231" y="42"/>
                  <a:pt x="230" y="42"/>
                </a:cubicBezTo>
                <a:cubicBezTo>
                  <a:pt x="217" y="40"/>
                  <a:pt x="200" y="19"/>
                  <a:pt x="189" y="16"/>
                </a:cubicBezTo>
                <a:cubicBezTo>
                  <a:pt x="182" y="14"/>
                  <a:pt x="174" y="18"/>
                  <a:pt x="167" y="18"/>
                </a:cubicBezTo>
                <a:cubicBezTo>
                  <a:pt x="160" y="18"/>
                  <a:pt x="157" y="0"/>
                  <a:pt x="152" y="2"/>
                </a:cubicBezTo>
                <a:cubicBezTo>
                  <a:pt x="145" y="3"/>
                  <a:pt x="145" y="12"/>
                  <a:pt x="141" y="16"/>
                </a:cubicBezTo>
                <a:cubicBezTo>
                  <a:pt x="137" y="23"/>
                  <a:pt x="137" y="15"/>
                  <a:pt x="132" y="16"/>
                </a:cubicBezTo>
                <a:cubicBezTo>
                  <a:pt x="129" y="16"/>
                  <a:pt x="128" y="20"/>
                  <a:pt x="125" y="21"/>
                </a:cubicBezTo>
                <a:cubicBezTo>
                  <a:pt x="124" y="21"/>
                  <a:pt x="107" y="17"/>
                  <a:pt x="107" y="17"/>
                </a:cubicBezTo>
                <a:cubicBezTo>
                  <a:pt x="104" y="17"/>
                  <a:pt x="102" y="21"/>
                  <a:pt x="98" y="21"/>
                </a:cubicBezTo>
                <a:cubicBezTo>
                  <a:pt x="92" y="22"/>
                  <a:pt x="90" y="16"/>
                  <a:pt x="85" y="21"/>
                </a:cubicBezTo>
                <a:cubicBezTo>
                  <a:pt x="83" y="23"/>
                  <a:pt x="84" y="26"/>
                  <a:pt x="82" y="27"/>
                </a:cubicBezTo>
                <a:cubicBezTo>
                  <a:pt x="80" y="30"/>
                  <a:pt x="77" y="20"/>
                  <a:pt x="74" y="20"/>
                </a:cubicBezTo>
                <a:cubicBezTo>
                  <a:pt x="71" y="20"/>
                  <a:pt x="70" y="24"/>
                  <a:pt x="67" y="25"/>
                </a:cubicBezTo>
                <a:cubicBezTo>
                  <a:pt x="63" y="26"/>
                  <a:pt x="45" y="25"/>
                  <a:pt x="41" y="26"/>
                </a:cubicBezTo>
                <a:cubicBezTo>
                  <a:pt x="34" y="28"/>
                  <a:pt x="16" y="39"/>
                  <a:pt x="12" y="45"/>
                </a:cubicBezTo>
                <a:cubicBezTo>
                  <a:pt x="10" y="48"/>
                  <a:pt x="10" y="53"/>
                  <a:pt x="8" y="56"/>
                </a:cubicBezTo>
                <a:cubicBezTo>
                  <a:pt x="6" y="58"/>
                  <a:pt x="4" y="58"/>
                  <a:pt x="2" y="58"/>
                </a:cubicBezTo>
                <a:cubicBezTo>
                  <a:pt x="2" y="59"/>
                  <a:pt x="2" y="59"/>
                  <a:pt x="3" y="60"/>
                </a:cubicBezTo>
                <a:cubicBezTo>
                  <a:pt x="7" y="74"/>
                  <a:pt x="0" y="65"/>
                  <a:pt x="6" y="80"/>
                </a:cubicBezTo>
                <a:cubicBezTo>
                  <a:pt x="6" y="81"/>
                  <a:pt x="7" y="82"/>
                  <a:pt x="8" y="83"/>
                </a:cubicBezTo>
                <a:cubicBezTo>
                  <a:pt x="9" y="85"/>
                  <a:pt x="10" y="87"/>
                  <a:pt x="11" y="89"/>
                </a:cubicBezTo>
                <a:cubicBezTo>
                  <a:pt x="14" y="93"/>
                  <a:pt x="16" y="97"/>
                  <a:pt x="17" y="102"/>
                </a:cubicBezTo>
                <a:cubicBezTo>
                  <a:pt x="18" y="105"/>
                  <a:pt x="15" y="108"/>
                  <a:pt x="16" y="112"/>
                </a:cubicBezTo>
                <a:cubicBezTo>
                  <a:pt x="16" y="113"/>
                  <a:pt x="17" y="109"/>
                  <a:pt x="18" y="109"/>
                </a:cubicBezTo>
                <a:cubicBezTo>
                  <a:pt x="20" y="108"/>
                  <a:pt x="20" y="113"/>
                  <a:pt x="21" y="115"/>
                </a:cubicBezTo>
                <a:cubicBezTo>
                  <a:pt x="21" y="116"/>
                  <a:pt x="21" y="116"/>
                  <a:pt x="21" y="117"/>
                </a:cubicBezTo>
                <a:cubicBezTo>
                  <a:pt x="23" y="116"/>
                  <a:pt x="23" y="114"/>
                  <a:pt x="25" y="114"/>
                </a:cubicBezTo>
                <a:cubicBezTo>
                  <a:pt x="27" y="115"/>
                  <a:pt x="27" y="117"/>
                  <a:pt x="28" y="119"/>
                </a:cubicBezTo>
                <a:cubicBezTo>
                  <a:pt x="35" y="123"/>
                  <a:pt x="46" y="122"/>
                  <a:pt x="54" y="124"/>
                </a:cubicBezTo>
                <a:cubicBezTo>
                  <a:pt x="55" y="125"/>
                  <a:pt x="53" y="127"/>
                  <a:pt x="54" y="127"/>
                </a:cubicBezTo>
                <a:cubicBezTo>
                  <a:pt x="63" y="127"/>
                  <a:pt x="71" y="119"/>
                  <a:pt x="79" y="121"/>
                </a:cubicBezTo>
                <a:cubicBezTo>
                  <a:pt x="81" y="122"/>
                  <a:pt x="80" y="127"/>
                  <a:pt x="82" y="128"/>
                </a:cubicBezTo>
                <a:cubicBezTo>
                  <a:pt x="83" y="129"/>
                  <a:pt x="84" y="127"/>
                  <a:pt x="85" y="128"/>
                </a:cubicBezTo>
                <a:cubicBezTo>
                  <a:pt x="88" y="129"/>
                  <a:pt x="90" y="131"/>
                  <a:pt x="92" y="133"/>
                </a:cubicBezTo>
                <a:cubicBezTo>
                  <a:pt x="95" y="138"/>
                  <a:pt x="83" y="154"/>
                  <a:pt x="96" y="171"/>
                </a:cubicBezTo>
                <a:close/>
                <a:moveTo>
                  <a:pt x="8" y="83"/>
                </a:moveTo>
                <a:cubicBezTo>
                  <a:pt x="7" y="84"/>
                  <a:pt x="7" y="84"/>
                  <a:pt x="7" y="84"/>
                </a:cubicBezTo>
                <a:cubicBezTo>
                  <a:pt x="6" y="89"/>
                  <a:pt x="10" y="93"/>
                  <a:pt x="10" y="98"/>
                </a:cubicBezTo>
                <a:cubicBezTo>
                  <a:pt x="11" y="103"/>
                  <a:pt x="10" y="110"/>
                  <a:pt x="7" y="116"/>
                </a:cubicBezTo>
                <a:cubicBezTo>
                  <a:pt x="8" y="116"/>
                  <a:pt x="8" y="116"/>
                  <a:pt x="8" y="116"/>
                </a:cubicBezTo>
                <a:cubicBezTo>
                  <a:pt x="10" y="113"/>
                  <a:pt x="10" y="110"/>
                  <a:pt x="11" y="105"/>
                </a:cubicBezTo>
                <a:cubicBezTo>
                  <a:pt x="11" y="103"/>
                  <a:pt x="11" y="95"/>
                  <a:pt x="11" y="89"/>
                </a:cubicBezTo>
                <a:cubicBezTo>
                  <a:pt x="11" y="81"/>
                  <a:pt x="11" y="76"/>
                  <a:pt x="8" y="83"/>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latvia&quot;,&quot;Name&quot;:&quot;Latvia&quot;,&quot;Value&quot;:1.0,&quot;Formula&quot;:&quot;&quot;,&quot;Text&quot;:&quot;&quot;,&quot;OfficeApplication&quot;:1,&quot;HasValue&quot;:true}" id="135" name="Google Shape;135;p2"/>
          <p:cNvSpPr/>
          <p:nvPr/>
        </p:nvSpPr>
        <p:spPr>
          <a:xfrm>
            <a:off x="7127391" y="3740239"/>
            <a:ext cx="273766" cy="180472"/>
          </a:xfrm>
          <a:custGeom>
            <a:rect b="b" l="l" r="r" t="t"/>
            <a:pathLst>
              <a:path extrusionOk="0" h="179" w="304">
                <a:moveTo>
                  <a:pt x="13" y="179"/>
                </a:moveTo>
                <a:cubicBezTo>
                  <a:pt x="15" y="179"/>
                  <a:pt x="17" y="179"/>
                  <a:pt x="19" y="177"/>
                </a:cubicBezTo>
                <a:cubicBezTo>
                  <a:pt x="21" y="174"/>
                  <a:pt x="21" y="169"/>
                  <a:pt x="23" y="166"/>
                </a:cubicBezTo>
                <a:cubicBezTo>
                  <a:pt x="27" y="160"/>
                  <a:pt x="45" y="149"/>
                  <a:pt x="52" y="147"/>
                </a:cubicBezTo>
                <a:cubicBezTo>
                  <a:pt x="56" y="146"/>
                  <a:pt x="74" y="147"/>
                  <a:pt x="78" y="146"/>
                </a:cubicBezTo>
                <a:cubicBezTo>
                  <a:pt x="81" y="145"/>
                  <a:pt x="82" y="141"/>
                  <a:pt x="85" y="141"/>
                </a:cubicBezTo>
                <a:cubicBezTo>
                  <a:pt x="88" y="141"/>
                  <a:pt x="91" y="151"/>
                  <a:pt x="93" y="148"/>
                </a:cubicBezTo>
                <a:cubicBezTo>
                  <a:pt x="95" y="147"/>
                  <a:pt x="94" y="144"/>
                  <a:pt x="96" y="142"/>
                </a:cubicBezTo>
                <a:cubicBezTo>
                  <a:pt x="101" y="137"/>
                  <a:pt x="103" y="143"/>
                  <a:pt x="109" y="142"/>
                </a:cubicBezTo>
                <a:cubicBezTo>
                  <a:pt x="113" y="142"/>
                  <a:pt x="115" y="138"/>
                  <a:pt x="118" y="138"/>
                </a:cubicBezTo>
                <a:cubicBezTo>
                  <a:pt x="118" y="138"/>
                  <a:pt x="135" y="142"/>
                  <a:pt x="136" y="142"/>
                </a:cubicBezTo>
                <a:cubicBezTo>
                  <a:pt x="139" y="141"/>
                  <a:pt x="140" y="137"/>
                  <a:pt x="143" y="137"/>
                </a:cubicBezTo>
                <a:cubicBezTo>
                  <a:pt x="148" y="136"/>
                  <a:pt x="148" y="144"/>
                  <a:pt x="152" y="137"/>
                </a:cubicBezTo>
                <a:cubicBezTo>
                  <a:pt x="156" y="133"/>
                  <a:pt x="156" y="124"/>
                  <a:pt x="163" y="123"/>
                </a:cubicBezTo>
                <a:cubicBezTo>
                  <a:pt x="168" y="121"/>
                  <a:pt x="171" y="139"/>
                  <a:pt x="178" y="139"/>
                </a:cubicBezTo>
                <a:cubicBezTo>
                  <a:pt x="185" y="139"/>
                  <a:pt x="193" y="135"/>
                  <a:pt x="200" y="137"/>
                </a:cubicBezTo>
                <a:cubicBezTo>
                  <a:pt x="211" y="140"/>
                  <a:pt x="228" y="161"/>
                  <a:pt x="241" y="163"/>
                </a:cubicBezTo>
                <a:cubicBezTo>
                  <a:pt x="255" y="166"/>
                  <a:pt x="255" y="144"/>
                  <a:pt x="264" y="145"/>
                </a:cubicBezTo>
                <a:cubicBezTo>
                  <a:pt x="267" y="145"/>
                  <a:pt x="268" y="148"/>
                  <a:pt x="271" y="148"/>
                </a:cubicBezTo>
                <a:cubicBezTo>
                  <a:pt x="272" y="148"/>
                  <a:pt x="271" y="144"/>
                  <a:pt x="272" y="143"/>
                </a:cubicBezTo>
                <a:cubicBezTo>
                  <a:pt x="276" y="142"/>
                  <a:pt x="280" y="146"/>
                  <a:pt x="283" y="143"/>
                </a:cubicBezTo>
                <a:cubicBezTo>
                  <a:pt x="283" y="143"/>
                  <a:pt x="286" y="126"/>
                  <a:pt x="287" y="125"/>
                </a:cubicBezTo>
                <a:cubicBezTo>
                  <a:pt x="288" y="121"/>
                  <a:pt x="299" y="113"/>
                  <a:pt x="299" y="112"/>
                </a:cubicBezTo>
                <a:cubicBezTo>
                  <a:pt x="304" y="96"/>
                  <a:pt x="287" y="81"/>
                  <a:pt x="277" y="73"/>
                </a:cubicBezTo>
                <a:cubicBezTo>
                  <a:pt x="274" y="70"/>
                  <a:pt x="281" y="65"/>
                  <a:pt x="274" y="64"/>
                </a:cubicBezTo>
                <a:cubicBezTo>
                  <a:pt x="271" y="63"/>
                  <a:pt x="268" y="68"/>
                  <a:pt x="266" y="67"/>
                </a:cubicBezTo>
                <a:cubicBezTo>
                  <a:pt x="264" y="67"/>
                  <a:pt x="266" y="65"/>
                  <a:pt x="266" y="64"/>
                </a:cubicBezTo>
                <a:cubicBezTo>
                  <a:pt x="266" y="64"/>
                  <a:pt x="266" y="63"/>
                  <a:pt x="266" y="62"/>
                </a:cubicBezTo>
                <a:cubicBezTo>
                  <a:pt x="266" y="58"/>
                  <a:pt x="267" y="54"/>
                  <a:pt x="267" y="50"/>
                </a:cubicBezTo>
                <a:cubicBezTo>
                  <a:pt x="266" y="48"/>
                  <a:pt x="262" y="49"/>
                  <a:pt x="262" y="47"/>
                </a:cubicBezTo>
                <a:cubicBezTo>
                  <a:pt x="262" y="40"/>
                  <a:pt x="276" y="35"/>
                  <a:pt x="257" y="29"/>
                </a:cubicBezTo>
                <a:cubicBezTo>
                  <a:pt x="255" y="28"/>
                  <a:pt x="251" y="28"/>
                  <a:pt x="250" y="26"/>
                </a:cubicBezTo>
                <a:cubicBezTo>
                  <a:pt x="248" y="24"/>
                  <a:pt x="251" y="20"/>
                  <a:pt x="249" y="19"/>
                </a:cubicBezTo>
                <a:cubicBezTo>
                  <a:pt x="246" y="17"/>
                  <a:pt x="244" y="20"/>
                  <a:pt x="241" y="21"/>
                </a:cubicBezTo>
                <a:cubicBezTo>
                  <a:pt x="241" y="23"/>
                  <a:pt x="224" y="17"/>
                  <a:pt x="221" y="18"/>
                </a:cubicBezTo>
                <a:cubicBezTo>
                  <a:pt x="221" y="18"/>
                  <a:pt x="211" y="30"/>
                  <a:pt x="210" y="30"/>
                </a:cubicBezTo>
                <a:cubicBezTo>
                  <a:pt x="206" y="30"/>
                  <a:pt x="188" y="18"/>
                  <a:pt x="186" y="15"/>
                </a:cubicBezTo>
                <a:cubicBezTo>
                  <a:pt x="185" y="14"/>
                  <a:pt x="187" y="10"/>
                  <a:pt x="185" y="10"/>
                </a:cubicBezTo>
                <a:cubicBezTo>
                  <a:pt x="182" y="9"/>
                  <a:pt x="178" y="12"/>
                  <a:pt x="175" y="11"/>
                </a:cubicBezTo>
                <a:cubicBezTo>
                  <a:pt x="173" y="10"/>
                  <a:pt x="174" y="7"/>
                  <a:pt x="172" y="7"/>
                </a:cubicBezTo>
                <a:cubicBezTo>
                  <a:pt x="171" y="7"/>
                  <a:pt x="169" y="10"/>
                  <a:pt x="167" y="9"/>
                </a:cubicBezTo>
                <a:cubicBezTo>
                  <a:pt x="164" y="8"/>
                  <a:pt x="158" y="0"/>
                  <a:pt x="152" y="0"/>
                </a:cubicBezTo>
                <a:cubicBezTo>
                  <a:pt x="151" y="0"/>
                  <a:pt x="152" y="1"/>
                  <a:pt x="152" y="3"/>
                </a:cubicBezTo>
                <a:cubicBezTo>
                  <a:pt x="152" y="3"/>
                  <a:pt x="153" y="3"/>
                  <a:pt x="153" y="4"/>
                </a:cubicBezTo>
                <a:cubicBezTo>
                  <a:pt x="155" y="11"/>
                  <a:pt x="148" y="0"/>
                  <a:pt x="145" y="3"/>
                </a:cubicBezTo>
                <a:cubicBezTo>
                  <a:pt x="140" y="7"/>
                  <a:pt x="122" y="23"/>
                  <a:pt x="118" y="24"/>
                </a:cubicBezTo>
                <a:cubicBezTo>
                  <a:pt x="117" y="23"/>
                  <a:pt x="117" y="23"/>
                  <a:pt x="117" y="23"/>
                </a:cubicBezTo>
                <a:cubicBezTo>
                  <a:pt x="117" y="25"/>
                  <a:pt x="117" y="26"/>
                  <a:pt x="117" y="28"/>
                </a:cubicBezTo>
                <a:cubicBezTo>
                  <a:pt x="120" y="40"/>
                  <a:pt x="134" y="56"/>
                  <a:pt x="131" y="69"/>
                </a:cubicBezTo>
                <a:cubicBezTo>
                  <a:pt x="129" y="77"/>
                  <a:pt x="116" y="94"/>
                  <a:pt x="107" y="95"/>
                </a:cubicBezTo>
                <a:cubicBezTo>
                  <a:pt x="104" y="95"/>
                  <a:pt x="102" y="92"/>
                  <a:pt x="99" y="91"/>
                </a:cubicBezTo>
                <a:cubicBezTo>
                  <a:pt x="93" y="90"/>
                  <a:pt x="92" y="94"/>
                  <a:pt x="88" y="88"/>
                </a:cubicBezTo>
                <a:cubicBezTo>
                  <a:pt x="85" y="82"/>
                  <a:pt x="85" y="74"/>
                  <a:pt x="79" y="70"/>
                </a:cubicBezTo>
                <a:cubicBezTo>
                  <a:pt x="74" y="65"/>
                  <a:pt x="62" y="63"/>
                  <a:pt x="57" y="57"/>
                </a:cubicBezTo>
                <a:cubicBezTo>
                  <a:pt x="53" y="55"/>
                  <a:pt x="57" y="47"/>
                  <a:pt x="53" y="46"/>
                </a:cubicBezTo>
                <a:cubicBezTo>
                  <a:pt x="48" y="43"/>
                  <a:pt x="44" y="51"/>
                  <a:pt x="40" y="54"/>
                </a:cubicBezTo>
                <a:cubicBezTo>
                  <a:pt x="34" y="59"/>
                  <a:pt x="26" y="60"/>
                  <a:pt x="21" y="65"/>
                </a:cubicBezTo>
                <a:cubicBezTo>
                  <a:pt x="8" y="80"/>
                  <a:pt x="19" y="96"/>
                  <a:pt x="14" y="110"/>
                </a:cubicBezTo>
                <a:cubicBezTo>
                  <a:pt x="13" y="116"/>
                  <a:pt x="5" y="118"/>
                  <a:pt x="4" y="124"/>
                </a:cubicBezTo>
                <a:cubicBezTo>
                  <a:pt x="2" y="127"/>
                  <a:pt x="5" y="130"/>
                  <a:pt x="5" y="134"/>
                </a:cubicBezTo>
                <a:cubicBezTo>
                  <a:pt x="5" y="138"/>
                  <a:pt x="4" y="142"/>
                  <a:pt x="5" y="146"/>
                </a:cubicBezTo>
                <a:cubicBezTo>
                  <a:pt x="5" y="146"/>
                  <a:pt x="5" y="147"/>
                  <a:pt x="6" y="147"/>
                </a:cubicBezTo>
                <a:cubicBezTo>
                  <a:pt x="0" y="154"/>
                  <a:pt x="9" y="171"/>
                  <a:pt x="13" y="179"/>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moldova&quot;,&quot;Name&quot;:&quot;Moldova&quot;,&quot;Value&quot;:1.0,&quot;Formula&quot;:&quot;&quot;,&quot;Text&quot;:&quot;&quot;,&quot;OfficeApplication&quot;:1,&quot;HasValue&quot;:true}" id="136" name="Google Shape;136;p2"/>
          <p:cNvSpPr/>
          <p:nvPr/>
        </p:nvSpPr>
        <p:spPr>
          <a:xfrm>
            <a:off x="7463412" y="4418348"/>
            <a:ext cx="183575" cy="215316"/>
          </a:xfrm>
          <a:custGeom>
            <a:rect b="b" l="l" r="r" t="t"/>
            <a:pathLst>
              <a:path extrusionOk="0" h="213" w="204">
                <a:moveTo>
                  <a:pt x="0" y="28"/>
                </a:moveTo>
                <a:cubicBezTo>
                  <a:pt x="8" y="24"/>
                  <a:pt x="13" y="28"/>
                  <a:pt x="19" y="33"/>
                </a:cubicBezTo>
                <a:cubicBezTo>
                  <a:pt x="31" y="41"/>
                  <a:pt x="33" y="55"/>
                  <a:pt x="43" y="65"/>
                </a:cubicBezTo>
                <a:cubicBezTo>
                  <a:pt x="59" y="80"/>
                  <a:pt x="102" y="107"/>
                  <a:pt x="107" y="129"/>
                </a:cubicBezTo>
                <a:cubicBezTo>
                  <a:pt x="111" y="144"/>
                  <a:pt x="106" y="159"/>
                  <a:pt x="109" y="174"/>
                </a:cubicBezTo>
                <a:cubicBezTo>
                  <a:pt x="110" y="180"/>
                  <a:pt x="121" y="194"/>
                  <a:pt x="120" y="200"/>
                </a:cubicBezTo>
                <a:cubicBezTo>
                  <a:pt x="120" y="202"/>
                  <a:pt x="116" y="203"/>
                  <a:pt x="116" y="205"/>
                </a:cubicBezTo>
                <a:cubicBezTo>
                  <a:pt x="117" y="208"/>
                  <a:pt x="120" y="206"/>
                  <a:pt x="122" y="208"/>
                </a:cubicBezTo>
                <a:cubicBezTo>
                  <a:pt x="123" y="209"/>
                  <a:pt x="123" y="213"/>
                  <a:pt x="126" y="213"/>
                </a:cubicBezTo>
                <a:cubicBezTo>
                  <a:pt x="129" y="213"/>
                  <a:pt x="126" y="206"/>
                  <a:pt x="129" y="206"/>
                </a:cubicBezTo>
                <a:cubicBezTo>
                  <a:pt x="132" y="205"/>
                  <a:pt x="135" y="206"/>
                  <a:pt x="138" y="206"/>
                </a:cubicBezTo>
                <a:cubicBezTo>
                  <a:pt x="142" y="205"/>
                  <a:pt x="134" y="193"/>
                  <a:pt x="139" y="185"/>
                </a:cubicBezTo>
                <a:cubicBezTo>
                  <a:pt x="140" y="183"/>
                  <a:pt x="144" y="181"/>
                  <a:pt x="146" y="178"/>
                </a:cubicBezTo>
                <a:cubicBezTo>
                  <a:pt x="149" y="174"/>
                  <a:pt x="141" y="172"/>
                  <a:pt x="146" y="168"/>
                </a:cubicBezTo>
                <a:cubicBezTo>
                  <a:pt x="148" y="166"/>
                  <a:pt x="152" y="166"/>
                  <a:pt x="153" y="163"/>
                </a:cubicBezTo>
                <a:cubicBezTo>
                  <a:pt x="155" y="161"/>
                  <a:pt x="151" y="159"/>
                  <a:pt x="151" y="156"/>
                </a:cubicBezTo>
                <a:cubicBezTo>
                  <a:pt x="151" y="153"/>
                  <a:pt x="154" y="150"/>
                  <a:pt x="153" y="148"/>
                </a:cubicBezTo>
                <a:cubicBezTo>
                  <a:pt x="152" y="143"/>
                  <a:pt x="138" y="139"/>
                  <a:pt x="146" y="129"/>
                </a:cubicBezTo>
                <a:cubicBezTo>
                  <a:pt x="149" y="126"/>
                  <a:pt x="154" y="118"/>
                  <a:pt x="156" y="122"/>
                </a:cubicBezTo>
                <a:cubicBezTo>
                  <a:pt x="157" y="124"/>
                  <a:pt x="159" y="127"/>
                  <a:pt x="159" y="129"/>
                </a:cubicBezTo>
                <a:cubicBezTo>
                  <a:pt x="159" y="131"/>
                  <a:pt x="158" y="131"/>
                  <a:pt x="158" y="132"/>
                </a:cubicBezTo>
                <a:cubicBezTo>
                  <a:pt x="159" y="133"/>
                  <a:pt x="160" y="133"/>
                  <a:pt x="160" y="133"/>
                </a:cubicBezTo>
                <a:cubicBezTo>
                  <a:pt x="162" y="131"/>
                  <a:pt x="161" y="127"/>
                  <a:pt x="164" y="124"/>
                </a:cubicBezTo>
                <a:cubicBezTo>
                  <a:pt x="165" y="123"/>
                  <a:pt x="165" y="128"/>
                  <a:pt x="166" y="127"/>
                </a:cubicBezTo>
                <a:cubicBezTo>
                  <a:pt x="169" y="127"/>
                  <a:pt x="168" y="123"/>
                  <a:pt x="169" y="122"/>
                </a:cubicBezTo>
                <a:cubicBezTo>
                  <a:pt x="169" y="122"/>
                  <a:pt x="177" y="127"/>
                  <a:pt x="179" y="128"/>
                </a:cubicBezTo>
                <a:cubicBezTo>
                  <a:pt x="182" y="128"/>
                  <a:pt x="179" y="118"/>
                  <a:pt x="182" y="118"/>
                </a:cubicBezTo>
                <a:cubicBezTo>
                  <a:pt x="187" y="118"/>
                  <a:pt x="190" y="128"/>
                  <a:pt x="192" y="126"/>
                </a:cubicBezTo>
                <a:cubicBezTo>
                  <a:pt x="193" y="124"/>
                  <a:pt x="192" y="123"/>
                  <a:pt x="194" y="122"/>
                </a:cubicBezTo>
                <a:cubicBezTo>
                  <a:pt x="196" y="120"/>
                  <a:pt x="200" y="119"/>
                  <a:pt x="204" y="117"/>
                </a:cubicBezTo>
                <a:cubicBezTo>
                  <a:pt x="204" y="116"/>
                  <a:pt x="191" y="115"/>
                  <a:pt x="190" y="111"/>
                </a:cubicBezTo>
                <a:cubicBezTo>
                  <a:pt x="189" y="110"/>
                  <a:pt x="192" y="110"/>
                  <a:pt x="192" y="109"/>
                </a:cubicBezTo>
                <a:cubicBezTo>
                  <a:pt x="187" y="91"/>
                  <a:pt x="187" y="91"/>
                  <a:pt x="187" y="91"/>
                </a:cubicBezTo>
                <a:cubicBezTo>
                  <a:pt x="183" y="88"/>
                  <a:pt x="169" y="88"/>
                  <a:pt x="166" y="85"/>
                </a:cubicBezTo>
                <a:cubicBezTo>
                  <a:pt x="164" y="83"/>
                  <a:pt x="165" y="74"/>
                  <a:pt x="162" y="76"/>
                </a:cubicBezTo>
                <a:cubicBezTo>
                  <a:pt x="155" y="80"/>
                  <a:pt x="168" y="64"/>
                  <a:pt x="158" y="59"/>
                </a:cubicBezTo>
                <a:cubicBezTo>
                  <a:pt x="150" y="54"/>
                  <a:pt x="159" y="67"/>
                  <a:pt x="152" y="64"/>
                </a:cubicBezTo>
                <a:cubicBezTo>
                  <a:pt x="148" y="63"/>
                  <a:pt x="134" y="53"/>
                  <a:pt x="134" y="50"/>
                </a:cubicBezTo>
                <a:cubicBezTo>
                  <a:pt x="130" y="38"/>
                  <a:pt x="139" y="26"/>
                  <a:pt x="126" y="17"/>
                </a:cubicBezTo>
                <a:cubicBezTo>
                  <a:pt x="121" y="15"/>
                  <a:pt x="125" y="26"/>
                  <a:pt x="119" y="24"/>
                </a:cubicBezTo>
                <a:cubicBezTo>
                  <a:pt x="105" y="18"/>
                  <a:pt x="114" y="7"/>
                  <a:pt x="95" y="12"/>
                </a:cubicBezTo>
                <a:cubicBezTo>
                  <a:pt x="91" y="13"/>
                  <a:pt x="93" y="23"/>
                  <a:pt x="91" y="20"/>
                </a:cubicBezTo>
                <a:cubicBezTo>
                  <a:pt x="89" y="19"/>
                  <a:pt x="89" y="16"/>
                  <a:pt x="88" y="13"/>
                </a:cubicBezTo>
                <a:cubicBezTo>
                  <a:pt x="87" y="12"/>
                  <a:pt x="84" y="21"/>
                  <a:pt x="83" y="16"/>
                </a:cubicBezTo>
                <a:cubicBezTo>
                  <a:pt x="82" y="14"/>
                  <a:pt x="85" y="8"/>
                  <a:pt x="83" y="9"/>
                </a:cubicBezTo>
                <a:cubicBezTo>
                  <a:pt x="78" y="10"/>
                  <a:pt x="74" y="13"/>
                  <a:pt x="70" y="13"/>
                </a:cubicBezTo>
                <a:cubicBezTo>
                  <a:pt x="69" y="13"/>
                  <a:pt x="70" y="10"/>
                  <a:pt x="69" y="8"/>
                </a:cubicBezTo>
                <a:cubicBezTo>
                  <a:pt x="63" y="4"/>
                  <a:pt x="57" y="2"/>
                  <a:pt x="50" y="2"/>
                </a:cubicBezTo>
                <a:cubicBezTo>
                  <a:pt x="35" y="0"/>
                  <a:pt x="39" y="9"/>
                  <a:pt x="28" y="14"/>
                </a:cubicBezTo>
                <a:cubicBezTo>
                  <a:pt x="27" y="15"/>
                  <a:pt x="5" y="17"/>
                  <a:pt x="5" y="18"/>
                </a:cubicBezTo>
                <a:cubicBezTo>
                  <a:pt x="5" y="20"/>
                  <a:pt x="8" y="21"/>
                  <a:pt x="8" y="24"/>
                </a:cubicBezTo>
                <a:cubicBezTo>
                  <a:pt x="9" y="26"/>
                  <a:pt x="3" y="20"/>
                  <a:pt x="2" y="21"/>
                </a:cubicBezTo>
                <a:cubicBezTo>
                  <a:pt x="0" y="23"/>
                  <a:pt x="1" y="26"/>
                  <a:pt x="0" y="28"/>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romania&quot;,&quot;Name&quot;:&quot;Romania&quot;,&quot;Value&quot;:1.0,&quot;Formula&quot;:&quot;&quot;,&quot;Text&quot;:&quot;&quot;,&quot;OfficeApplication&quot;:1,&quot;HasValue&quot;:true}" id="137" name="Google Shape;137;p2"/>
          <p:cNvSpPr/>
          <p:nvPr/>
        </p:nvSpPr>
        <p:spPr>
          <a:xfrm>
            <a:off x="7204014" y="4442470"/>
            <a:ext cx="446166" cy="376133"/>
          </a:xfrm>
          <a:custGeom>
            <a:rect b="b" l="l" r="r" t="t"/>
            <a:pathLst>
              <a:path extrusionOk="0" h="372" w="496">
                <a:moveTo>
                  <a:pt x="462" y="307"/>
                </a:moveTo>
                <a:cubicBezTo>
                  <a:pt x="453" y="309"/>
                  <a:pt x="439" y="314"/>
                  <a:pt x="430" y="306"/>
                </a:cubicBezTo>
                <a:cubicBezTo>
                  <a:pt x="427" y="304"/>
                  <a:pt x="427" y="296"/>
                  <a:pt x="423" y="298"/>
                </a:cubicBezTo>
                <a:cubicBezTo>
                  <a:pt x="422" y="298"/>
                  <a:pt x="420" y="301"/>
                  <a:pt x="419" y="301"/>
                </a:cubicBezTo>
                <a:cubicBezTo>
                  <a:pt x="410" y="306"/>
                  <a:pt x="414" y="303"/>
                  <a:pt x="415" y="301"/>
                </a:cubicBezTo>
                <a:cubicBezTo>
                  <a:pt x="415" y="299"/>
                  <a:pt x="414" y="298"/>
                  <a:pt x="409" y="298"/>
                </a:cubicBezTo>
                <a:cubicBezTo>
                  <a:pt x="404" y="298"/>
                  <a:pt x="401" y="303"/>
                  <a:pt x="396" y="304"/>
                </a:cubicBezTo>
                <a:cubicBezTo>
                  <a:pt x="392" y="304"/>
                  <a:pt x="391" y="302"/>
                  <a:pt x="390" y="300"/>
                </a:cubicBezTo>
                <a:cubicBezTo>
                  <a:pt x="388" y="298"/>
                  <a:pt x="385" y="295"/>
                  <a:pt x="369" y="301"/>
                </a:cubicBezTo>
                <a:cubicBezTo>
                  <a:pt x="358" y="305"/>
                  <a:pt x="338" y="314"/>
                  <a:pt x="330" y="323"/>
                </a:cubicBezTo>
                <a:cubicBezTo>
                  <a:pt x="320" y="332"/>
                  <a:pt x="319" y="344"/>
                  <a:pt x="306" y="352"/>
                </a:cubicBezTo>
                <a:cubicBezTo>
                  <a:pt x="295" y="359"/>
                  <a:pt x="286" y="354"/>
                  <a:pt x="275" y="354"/>
                </a:cubicBezTo>
                <a:cubicBezTo>
                  <a:pt x="266" y="353"/>
                  <a:pt x="256" y="353"/>
                  <a:pt x="248" y="356"/>
                </a:cubicBezTo>
                <a:cubicBezTo>
                  <a:pt x="245" y="357"/>
                  <a:pt x="243" y="361"/>
                  <a:pt x="240" y="362"/>
                </a:cubicBezTo>
                <a:cubicBezTo>
                  <a:pt x="231" y="366"/>
                  <a:pt x="221" y="364"/>
                  <a:pt x="211" y="362"/>
                </a:cubicBezTo>
                <a:cubicBezTo>
                  <a:pt x="204" y="361"/>
                  <a:pt x="196" y="360"/>
                  <a:pt x="190" y="361"/>
                </a:cubicBezTo>
                <a:cubicBezTo>
                  <a:pt x="177" y="362"/>
                  <a:pt x="173" y="372"/>
                  <a:pt x="160" y="366"/>
                </a:cubicBezTo>
                <a:cubicBezTo>
                  <a:pt x="150" y="362"/>
                  <a:pt x="172" y="350"/>
                  <a:pt x="166" y="348"/>
                </a:cubicBezTo>
                <a:cubicBezTo>
                  <a:pt x="157" y="344"/>
                  <a:pt x="130" y="338"/>
                  <a:pt x="132" y="323"/>
                </a:cubicBezTo>
                <a:cubicBezTo>
                  <a:pt x="132" y="318"/>
                  <a:pt x="151" y="318"/>
                  <a:pt x="146" y="315"/>
                </a:cubicBezTo>
                <a:cubicBezTo>
                  <a:pt x="86" y="285"/>
                  <a:pt x="139" y="312"/>
                  <a:pt x="115" y="326"/>
                </a:cubicBezTo>
                <a:cubicBezTo>
                  <a:pt x="111" y="329"/>
                  <a:pt x="109" y="319"/>
                  <a:pt x="105" y="317"/>
                </a:cubicBezTo>
                <a:cubicBezTo>
                  <a:pt x="102" y="315"/>
                  <a:pt x="98" y="317"/>
                  <a:pt x="95" y="317"/>
                </a:cubicBezTo>
                <a:cubicBezTo>
                  <a:pt x="92" y="317"/>
                  <a:pt x="88" y="319"/>
                  <a:pt x="85" y="318"/>
                </a:cubicBezTo>
                <a:cubicBezTo>
                  <a:pt x="83" y="317"/>
                  <a:pt x="84" y="314"/>
                  <a:pt x="83" y="311"/>
                </a:cubicBezTo>
                <a:cubicBezTo>
                  <a:pt x="82" y="309"/>
                  <a:pt x="77" y="309"/>
                  <a:pt x="72" y="310"/>
                </a:cubicBezTo>
                <a:cubicBezTo>
                  <a:pt x="66" y="310"/>
                  <a:pt x="62" y="311"/>
                  <a:pt x="70" y="305"/>
                </a:cubicBezTo>
                <a:cubicBezTo>
                  <a:pt x="73" y="303"/>
                  <a:pt x="82" y="301"/>
                  <a:pt x="79" y="298"/>
                </a:cubicBezTo>
                <a:cubicBezTo>
                  <a:pt x="76" y="297"/>
                  <a:pt x="70" y="298"/>
                  <a:pt x="69" y="295"/>
                </a:cubicBezTo>
                <a:cubicBezTo>
                  <a:pt x="69" y="292"/>
                  <a:pt x="80" y="285"/>
                  <a:pt x="73" y="281"/>
                </a:cubicBezTo>
                <a:cubicBezTo>
                  <a:pt x="62" y="275"/>
                  <a:pt x="40" y="277"/>
                  <a:pt x="33" y="264"/>
                </a:cubicBezTo>
                <a:cubicBezTo>
                  <a:pt x="31" y="262"/>
                  <a:pt x="31" y="248"/>
                  <a:pt x="31" y="245"/>
                </a:cubicBezTo>
                <a:cubicBezTo>
                  <a:pt x="31" y="244"/>
                  <a:pt x="31" y="244"/>
                  <a:pt x="31" y="244"/>
                </a:cubicBezTo>
                <a:cubicBezTo>
                  <a:pt x="30" y="244"/>
                  <a:pt x="28" y="247"/>
                  <a:pt x="27" y="246"/>
                </a:cubicBezTo>
                <a:cubicBezTo>
                  <a:pt x="23" y="244"/>
                  <a:pt x="23" y="238"/>
                  <a:pt x="19" y="235"/>
                </a:cubicBezTo>
                <a:cubicBezTo>
                  <a:pt x="16" y="233"/>
                  <a:pt x="11" y="233"/>
                  <a:pt x="7" y="231"/>
                </a:cubicBezTo>
                <a:cubicBezTo>
                  <a:pt x="4" y="229"/>
                  <a:pt x="2" y="225"/>
                  <a:pt x="0" y="222"/>
                </a:cubicBezTo>
                <a:cubicBezTo>
                  <a:pt x="1" y="221"/>
                  <a:pt x="2" y="219"/>
                  <a:pt x="3" y="219"/>
                </a:cubicBezTo>
                <a:cubicBezTo>
                  <a:pt x="6" y="218"/>
                  <a:pt x="23" y="216"/>
                  <a:pt x="24" y="212"/>
                </a:cubicBezTo>
                <a:cubicBezTo>
                  <a:pt x="26" y="210"/>
                  <a:pt x="17" y="207"/>
                  <a:pt x="27" y="205"/>
                </a:cubicBezTo>
                <a:cubicBezTo>
                  <a:pt x="29" y="205"/>
                  <a:pt x="31" y="206"/>
                  <a:pt x="33" y="206"/>
                </a:cubicBezTo>
                <a:cubicBezTo>
                  <a:pt x="35" y="207"/>
                  <a:pt x="37" y="208"/>
                  <a:pt x="39" y="207"/>
                </a:cubicBezTo>
                <a:cubicBezTo>
                  <a:pt x="49" y="203"/>
                  <a:pt x="46" y="183"/>
                  <a:pt x="49" y="177"/>
                </a:cubicBezTo>
                <a:cubicBezTo>
                  <a:pt x="50" y="175"/>
                  <a:pt x="53" y="175"/>
                  <a:pt x="54" y="173"/>
                </a:cubicBezTo>
                <a:cubicBezTo>
                  <a:pt x="60" y="154"/>
                  <a:pt x="60" y="154"/>
                  <a:pt x="60" y="154"/>
                </a:cubicBezTo>
                <a:cubicBezTo>
                  <a:pt x="61" y="151"/>
                  <a:pt x="63" y="148"/>
                  <a:pt x="63" y="146"/>
                </a:cubicBezTo>
                <a:cubicBezTo>
                  <a:pt x="63" y="145"/>
                  <a:pt x="60" y="145"/>
                  <a:pt x="60" y="143"/>
                </a:cubicBezTo>
                <a:cubicBezTo>
                  <a:pt x="61" y="138"/>
                  <a:pt x="67" y="122"/>
                  <a:pt x="70" y="118"/>
                </a:cubicBezTo>
                <a:cubicBezTo>
                  <a:pt x="71" y="117"/>
                  <a:pt x="74" y="118"/>
                  <a:pt x="74" y="116"/>
                </a:cubicBezTo>
                <a:cubicBezTo>
                  <a:pt x="76" y="105"/>
                  <a:pt x="73" y="98"/>
                  <a:pt x="85" y="86"/>
                </a:cubicBezTo>
                <a:cubicBezTo>
                  <a:pt x="89" y="81"/>
                  <a:pt x="93" y="84"/>
                  <a:pt x="100" y="82"/>
                </a:cubicBezTo>
                <a:cubicBezTo>
                  <a:pt x="106" y="79"/>
                  <a:pt x="106" y="70"/>
                  <a:pt x="111" y="66"/>
                </a:cubicBezTo>
                <a:cubicBezTo>
                  <a:pt x="113" y="67"/>
                  <a:pt x="116" y="65"/>
                  <a:pt x="120" y="54"/>
                </a:cubicBezTo>
                <a:cubicBezTo>
                  <a:pt x="121" y="53"/>
                  <a:pt x="121" y="51"/>
                  <a:pt x="122" y="51"/>
                </a:cubicBezTo>
                <a:cubicBezTo>
                  <a:pt x="123" y="51"/>
                  <a:pt x="138" y="58"/>
                  <a:pt x="139" y="58"/>
                </a:cubicBezTo>
                <a:cubicBezTo>
                  <a:pt x="140" y="58"/>
                  <a:pt x="141" y="55"/>
                  <a:pt x="142" y="55"/>
                </a:cubicBezTo>
                <a:cubicBezTo>
                  <a:pt x="146" y="53"/>
                  <a:pt x="153" y="54"/>
                  <a:pt x="160" y="56"/>
                </a:cubicBezTo>
                <a:cubicBezTo>
                  <a:pt x="166" y="57"/>
                  <a:pt x="173" y="58"/>
                  <a:pt x="177" y="57"/>
                </a:cubicBezTo>
                <a:cubicBezTo>
                  <a:pt x="182" y="55"/>
                  <a:pt x="186" y="51"/>
                  <a:pt x="191" y="50"/>
                </a:cubicBezTo>
                <a:cubicBezTo>
                  <a:pt x="200" y="49"/>
                  <a:pt x="206" y="61"/>
                  <a:pt x="212" y="63"/>
                </a:cubicBezTo>
                <a:cubicBezTo>
                  <a:pt x="221" y="66"/>
                  <a:pt x="224" y="50"/>
                  <a:pt x="226" y="48"/>
                </a:cubicBezTo>
                <a:cubicBezTo>
                  <a:pt x="236" y="37"/>
                  <a:pt x="262" y="38"/>
                  <a:pt x="270" y="30"/>
                </a:cubicBezTo>
                <a:cubicBezTo>
                  <a:pt x="285" y="16"/>
                  <a:pt x="263" y="28"/>
                  <a:pt x="274" y="14"/>
                </a:cubicBezTo>
                <a:cubicBezTo>
                  <a:pt x="277" y="10"/>
                  <a:pt x="281" y="8"/>
                  <a:pt x="286" y="6"/>
                </a:cubicBezTo>
                <a:cubicBezTo>
                  <a:pt x="286" y="5"/>
                  <a:pt x="286" y="5"/>
                  <a:pt x="286" y="5"/>
                </a:cubicBezTo>
                <a:cubicBezTo>
                  <a:pt x="289" y="0"/>
                  <a:pt x="289" y="0"/>
                  <a:pt x="289" y="0"/>
                </a:cubicBezTo>
                <a:cubicBezTo>
                  <a:pt x="288" y="1"/>
                  <a:pt x="288" y="3"/>
                  <a:pt x="288" y="4"/>
                </a:cubicBezTo>
                <a:cubicBezTo>
                  <a:pt x="296" y="0"/>
                  <a:pt x="301" y="4"/>
                  <a:pt x="307" y="9"/>
                </a:cubicBezTo>
                <a:cubicBezTo>
                  <a:pt x="319" y="17"/>
                  <a:pt x="321" y="31"/>
                  <a:pt x="331" y="41"/>
                </a:cubicBezTo>
                <a:cubicBezTo>
                  <a:pt x="347" y="56"/>
                  <a:pt x="390" y="83"/>
                  <a:pt x="395" y="105"/>
                </a:cubicBezTo>
                <a:cubicBezTo>
                  <a:pt x="399" y="120"/>
                  <a:pt x="394" y="135"/>
                  <a:pt x="397" y="150"/>
                </a:cubicBezTo>
                <a:cubicBezTo>
                  <a:pt x="398" y="156"/>
                  <a:pt x="409" y="170"/>
                  <a:pt x="408" y="176"/>
                </a:cubicBezTo>
                <a:cubicBezTo>
                  <a:pt x="408" y="178"/>
                  <a:pt x="404" y="179"/>
                  <a:pt x="404" y="181"/>
                </a:cubicBezTo>
                <a:cubicBezTo>
                  <a:pt x="405" y="184"/>
                  <a:pt x="408" y="182"/>
                  <a:pt x="410" y="184"/>
                </a:cubicBezTo>
                <a:cubicBezTo>
                  <a:pt x="411" y="185"/>
                  <a:pt x="411" y="189"/>
                  <a:pt x="414" y="189"/>
                </a:cubicBezTo>
                <a:cubicBezTo>
                  <a:pt x="414" y="189"/>
                  <a:pt x="415" y="189"/>
                  <a:pt x="415" y="189"/>
                </a:cubicBezTo>
                <a:cubicBezTo>
                  <a:pt x="416" y="189"/>
                  <a:pt x="417" y="189"/>
                  <a:pt x="418" y="189"/>
                </a:cubicBezTo>
                <a:cubicBezTo>
                  <a:pt x="419" y="191"/>
                  <a:pt x="419" y="194"/>
                  <a:pt x="421" y="196"/>
                </a:cubicBezTo>
                <a:cubicBezTo>
                  <a:pt x="423" y="198"/>
                  <a:pt x="448" y="199"/>
                  <a:pt x="447" y="197"/>
                </a:cubicBezTo>
                <a:cubicBezTo>
                  <a:pt x="447" y="196"/>
                  <a:pt x="439" y="194"/>
                  <a:pt x="445" y="191"/>
                </a:cubicBezTo>
                <a:cubicBezTo>
                  <a:pt x="448" y="189"/>
                  <a:pt x="452" y="190"/>
                  <a:pt x="456" y="188"/>
                </a:cubicBezTo>
                <a:cubicBezTo>
                  <a:pt x="461" y="185"/>
                  <a:pt x="463" y="177"/>
                  <a:pt x="470" y="175"/>
                </a:cubicBezTo>
                <a:cubicBezTo>
                  <a:pt x="482" y="171"/>
                  <a:pt x="488" y="175"/>
                  <a:pt x="491" y="186"/>
                </a:cubicBezTo>
                <a:cubicBezTo>
                  <a:pt x="491" y="186"/>
                  <a:pt x="489" y="186"/>
                  <a:pt x="489" y="186"/>
                </a:cubicBezTo>
                <a:cubicBezTo>
                  <a:pt x="489" y="188"/>
                  <a:pt x="490" y="189"/>
                  <a:pt x="491" y="190"/>
                </a:cubicBezTo>
                <a:cubicBezTo>
                  <a:pt x="492" y="190"/>
                  <a:pt x="492" y="190"/>
                  <a:pt x="493" y="189"/>
                </a:cubicBezTo>
                <a:cubicBezTo>
                  <a:pt x="493" y="189"/>
                  <a:pt x="494" y="189"/>
                  <a:pt x="494" y="189"/>
                </a:cubicBezTo>
                <a:cubicBezTo>
                  <a:pt x="495" y="191"/>
                  <a:pt x="496" y="211"/>
                  <a:pt x="496" y="213"/>
                </a:cubicBezTo>
                <a:cubicBezTo>
                  <a:pt x="495" y="220"/>
                  <a:pt x="478" y="221"/>
                  <a:pt x="474" y="224"/>
                </a:cubicBezTo>
                <a:cubicBezTo>
                  <a:pt x="471" y="227"/>
                  <a:pt x="471" y="234"/>
                  <a:pt x="467" y="234"/>
                </a:cubicBezTo>
                <a:cubicBezTo>
                  <a:pt x="467" y="233"/>
                  <a:pt x="471" y="215"/>
                  <a:pt x="463" y="210"/>
                </a:cubicBezTo>
                <a:cubicBezTo>
                  <a:pt x="461" y="209"/>
                  <a:pt x="457" y="214"/>
                  <a:pt x="456" y="216"/>
                </a:cubicBezTo>
                <a:cubicBezTo>
                  <a:pt x="453" y="220"/>
                  <a:pt x="463" y="224"/>
                  <a:pt x="463" y="228"/>
                </a:cubicBezTo>
                <a:cubicBezTo>
                  <a:pt x="463" y="233"/>
                  <a:pt x="454" y="236"/>
                  <a:pt x="457" y="239"/>
                </a:cubicBezTo>
                <a:cubicBezTo>
                  <a:pt x="459" y="242"/>
                  <a:pt x="463" y="234"/>
                  <a:pt x="467" y="234"/>
                </a:cubicBezTo>
                <a:cubicBezTo>
                  <a:pt x="469" y="233"/>
                  <a:pt x="467" y="237"/>
                  <a:pt x="466" y="238"/>
                </a:cubicBezTo>
                <a:cubicBezTo>
                  <a:pt x="465" y="238"/>
                  <a:pt x="465" y="239"/>
                  <a:pt x="463" y="240"/>
                </a:cubicBezTo>
                <a:cubicBezTo>
                  <a:pt x="464" y="239"/>
                  <a:pt x="465" y="239"/>
                  <a:pt x="465" y="240"/>
                </a:cubicBezTo>
                <a:cubicBezTo>
                  <a:pt x="469" y="242"/>
                  <a:pt x="455" y="264"/>
                  <a:pt x="455" y="265"/>
                </a:cubicBezTo>
                <a:cubicBezTo>
                  <a:pt x="456" y="269"/>
                  <a:pt x="461" y="289"/>
                  <a:pt x="463" y="307"/>
                </a:cubicBezTo>
                <a:cubicBezTo>
                  <a:pt x="462" y="307"/>
                  <a:pt x="462" y="307"/>
                  <a:pt x="462" y="307"/>
                </a:cubicBezTo>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bulgaria&quot;,&quot;Name&quot;:&quot;Bulgaria&quot;,&quot;Value&quot;:1.0,&quot;Formula&quot;:&quot;&quot;,&quot;Text&quot;:&quot;&quot;,&quot;OfficeApplication&quot;:1,&quot;HasValue&quot;:true}" id="138" name="Google Shape;138;p2"/>
          <p:cNvSpPr/>
          <p:nvPr/>
        </p:nvSpPr>
        <p:spPr>
          <a:xfrm>
            <a:off x="7321342" y="4740875"/>
            <a:ext cx="303298" cy="257306"/>
          </a:xfrm>
          <a:custGeom>
            <a:rect b="b" l="l" r="r" t="t"/>
            <a:pathLst>
              <a:path extrusionOk="0" h="255" w="336">
                <a:moveTo>
                  <a:pt x="245" y="188"/>
                </a:moveTo>
                <a:cubicBezTo>
                  <a:pt x="243" y="187"/>
                  <a:pt x="240" y="187"/>
                  <a:pt x="238" y="187"/>
                </a:cubicBezTo>
                <a:cubicBezTo>
                  <a:pt x="216" y="192"/>
                  <a:pt x="252" y="208"/>
                  <a:pt x="239" y="217"/>
                </a:cubicBezTo>
                <a:cubicBezTo>
                  <a:pt x="239" y="217"/>
                  <a:pt x="222" y="223"/>
                  <a:pt x="221" y="223"/>
                </a:cubicBezTo>
                <a:cubicBezTo>
                  <a:pt x="213" y="226"/>
                  <a:pt x="200" y="236"/>
                  <a:pt x="192" y="235"/>
                </a:cubicBezTo>
                <a:cubicBezTo>
                  <a:pt x="190" y="235"/>
                  <a:pt x="191" y="233"/>
                  <a:pt x="190" y="232"/>
                </a:cubicBezTo>
                <a:cubicBezTo>
                  <a:pt x="184" y="229"/>
                  <a:pt x="177" y="226"/>
                  <a:pt x="171" y="227"/>
                </a:cubicBezTo>
                <a:cubicBezTo>
                  <a:pt x="168" y="228"/>
                  <a:pt x="168" y="233"/>
                  <a:pt x="166" y="233"/>
                </a:cubicBezTo>
                <a:cubicBezTo>
                  <a:pt x="164" y="234"/>
                  <a:pt x="163" y="230"/>
                  <a:pt x="162" y="229"/>
                </a:cubicBezTo>
                <a:cubicBezTo>
                  <a:pt x="161" y="229"/>
                  <a:pt x="160" y="229"/>
                  <a:pt x="160" y="230"/>
                </a:cubicBezTo>
                <a:cubicBezTo>
                  <a:pt x="159" y="230"/>
                  <a:pt x="159" y="230"/>
                  <a:pt x="158" y="230"/>
                </a:cubicBezTo>
                <a:cubicBezTo>
                  <a:pt x="154" y="227"/>
                  <a:pt x="153" y="221"/>
                  <a:pt x="149" y="221"/>
                </a:cubicBezTo>
                <a:cubicBezTo>
                  <a:pt x="145" y="220"/>
                  <a:pt x="144" y="225"/>
                  <a:pt x="140" y="226"/>
                </a:cubicBezTo>
                <a:cubicBezTo>
                  <a:pt x="139" y="226"/>
                  <a:pt x="138" y="225"/>
                  <a:pt x="137" y="225"/>
                </a:cubicBezTo>
                <a:cubicBezTo>
                  <a:pt x="135" y="224"/>
                  <a:pt x="134" y="223"/>
                  <a:pt x="133" y="224"/>
                </a:cubicBezTo>
                <a:cubicBezTo>
                  <a:pt x="123" y="230"/>
                  <a:pt x="119" y="237"/>
                  <a:pt x="103" y="242"/>
                </a:cubicBezTo>
                <a:cubicBezTo>
                  <a:pt x="97" y="244"/>
                  <a:pt x="88" y="242"/>
                  <a:pt x="82" y="246"/>
                </a:cubicBezTo>
                <a:cubicBezTo>
                  <a:pt x="80" y="247"/>
                  <a:pt x="80" y="252"/>
                  <a:pt x="77" y="253"/>
                </a:cubicBezTo>
                <a:cubicBezTo>
                  <a:pt x="76" y="255"/>
                  <a:pt x="73" y="253"/>
                  <a:pt x="71" y="253"/>
                </a:cubicBezTo>
                <a:cubicBezTo>
                  <a:pt x="68" y="253"/>
                  <a:pt x="65" y="253"/>
                  <a:pt x="63" y="253"/>
                </a:cubicBezTo>
                <a:cubicBezTo>
                  <a:pt x="63" y="254"/>
                  <a:pt x="63" y="255"/>
                  <a:pt x="63" y="255"/>
                </a:cubicBezTo>
                <a:cubicBezTo>
                  <a:pt x="64" y="251"/>
                  <a:pt x="63" y="222"/>
                  <a:pt x="63" y="222"/>
                </a:cubicBezTo>
                <a:cubicBezTo>
                  <a:pt x="59" y="218"/>
                  <a:pt x="52" y="207"/>
                  <a:pt x="47" y="203"/>
                </a:cubicBezTo>
                <a:cubicBezTo>
                  <a:pt x="45" y="201"/>
                  <a:pt x="41" y="203"/>
                  <a:pt x="37" y="201"/>
                </a:cubicBezTo>
                <a:cubicBezTo>
                  <a:pt x="36" y="201"/>
                  <a:pt x="21" y="189"/>
                  <a:pt x="21" y="188"/>
                </a:cubicBezTo>
                <a:cubicBezTo>
                  <a:pt x="24" y="183"/>
                  <a:pt x="31" y="182"/>
                  <a:pt x="29" y="174"/>
                </a:cubicBezTo>
                <a:cubicBezTo>
                  <a:pt x="28" y="172"/>
                  <a:pt x="26" y="171"/>
                  <a:pt x="25" y="170"/>
                </a:cubicBezTo>
                <a:cubicBezTo>
                  <a:pt x="24" y="170"/>
                  <a:pt x="24" y="170"/>
                  <a:pt x="23" y="170"/>
                </a:cubicBezTo>
                <a:cubicBezTo>
                  <a:pt x="22" y="170"/>
                  <a:pt x="22" y="170"/>
                  <a:pt x="21" y="169"/>
                </a:cubicBezTo>
                <a:cubicBezTo>
                  <a:pt x="21" y="166"/>
                  <a:pt x="21" y="164"/>
                  <a:pt x="21" y="161"/>
                </a:cubicBezTo>
                <a:cubicBezTo>
                  <a:pt x="21" y="157"/>
                  <a:pt x="17" y="154"/>
                  <a:pt x="18" y="151"/>
                </a:cubicBezTo>
                <a:cubicBezTo>
                  <a:pt x="28" y="136"/>
                  <a:pt x="26" y="140"/>
                  <a:pt x="26" y="143"/>
                </a:cubicBezTo>
                <a:cubicBezTo>
                  <a:pt x="26" y="146"/>
                  <a:pt x="26" y="149"/>
                  <a:pt x="34" y="143"/>
                </a:cubicBezTo>
                <a:cubicBezTo>
                  <a:pt x="36" y="141"/>
                  <a:pt x="48" y="121"/>
                  <a:pt x="45" y="117"/>
                </a:cubicBezTo>
                <a:cubicBezTo>
                  <a:pt x="40" y="114"/>
                  <a:pt x="18" y="104"/>
                  <a:pt x="17" y="102"/>
                </a:cubicBezTo>
                <a:cubicBezTo>
                  <a:pt x="11" y="97"/>
                  <a:pt x="0" y="73"/>
                  <a:pt x="4" y="65"/>
                </a:cubicBezTo>
                <a:cubicBezTo>
                  <a:pt x="5" y="61"/>
                  <a:pt x="12" y="61"/>
                  <a:pt x="14" y="58"/>
                </a:cubicBezTo>
                <a:cubicBezTo>
                  <a:pt x="16" y="54"/>
                  <a:pt x="13" y="49"/>
                  <a:pt x="15" y="45"/>
                </a:cubicBezTo>
                <a:cubicBezTo>
                  <a:pt x="22" y="48"/>
                  <a:pt x="31" y="50"/>
                  <a:pt x="35" y="53"/>
                </a:cubicBezTo>
                <a:cubicBezTo>
                  <a:pt x="41" y="55"/>
                  <a:pt x="19" y="67"/>
                  <a:pt x="29" y="71"/>
                </a:cubicBezTo>
                <a:cubicBezTo>
                  <a:pt x="42" y="77"/>
                  <a:pt x="46" y="67"/>
                  <a:pt x="59" y="66"/>
                </a:cubicBezTo>
                <a:cubicBezTo>
                  <a:pt x="65" y="65"/>
                  <a:pt x="73" y="66"/>
                  <a:pt x="80" y="67"/>
                </a:cubicBezTo>
                <a:cubicBezTo>
                  <a:pt x="90" y="69"/>
                  <a:pt x="100" y="71"/>
                  <a:pt x="109" y="67"/>
                </a:cubicBezTo>
                <a:cubicBezTo>
                  <a:pt x="112" y="66"/>
                  <a:pt x="114" y="62"/>
                  <a:pt x="117" y="61"/>
                </a:cubicBezTo>
                <a:cubicBezTo>
                  <a:pt x="125" y="58"/>
                  <a:pt x="135" y="58"/>
                  <a:pt x="144" y="59"/>
                </a:cubicBezTo>
                <a:cubicBezTo>
                  <a:pt x="155" y="59"/>
                  <a:pt x="164" y="64"/>
                  <a:pt x="175" y="57"/>
                </a:cubicBezTo>
                <a:cubicBezTo>
                  <a:pt x="188" y="49"/>
                  <a:pt x="189" y="37"/>
                  <a:pt x="199" y="28"/>
                </a:cubicBezTo>
                <a:cubicBezTo>
                  <a:pt x="207" y="19"/>
                  <a:pt x="227" y="10"/>
                  <a:pt x="238" y="6"/>
                </a:cubicBezTo>
                <a:cubicBezTo>
                  <a:pt x="254" y="0"/>
                  <a:pt x="257" y="3"/>
                  <a:pt x="259" y="5"/>
                </a:cubicBezTo>
                <a:cubicBezTo>
                  <a:pt x="260" y="7"/>
                  <a:pt x="261" y="9"/>
                  <a:pt x="265" y="9"/>
                </a:cubicBezTo>
                <a:cubicBezTo>
                  <a:pt x="270" y="8"/>
                  <a:pt x="273" y="3"/>
                  <a:pt x="278" y="3"/>
                </a:cubicBezTo>
                <a:cubicBezTo>
                  <a:pt x="283" y="3"/>
                  <a:pt x="284" y="4"/>
                  <a:pt x="284" y="6"/>
                </a:cubicBezTo>
                <a:cubicBezTo>
                  <a:pt x="283" y="8"/>
                  <a:pt x="279" y="11"/>
                  <a:pt x="288" y="6"/>
                </a:cubicBezTo>
                <a:cubicBezTo>
                  <a:pt x="289" y="6"/>
                  <a:pt x="291" y="3"/>
                  <a:pt x="292" y="3"/>
                </a:cubicBezTo>
                <a:cubicBezTo>
                  <a:pt x="296" y="1"/>
                  <a:pt x="296" y="9"/>
                  <a:pt x="299" y="11"/>
                </a:cubicBezTo>
                <a:cubicBezTo>
                  <a:pt x="308" y="19"/>
                  <a:pt x="322" y="14"/>
                  <a:pt x="331" y="12"/>
                </a:cubicBezTo>
                <a:cubicBezTo>
                  <a:pt x="332" y="12"/>
                  <a:pt x="332" y="12"/>
                  <a:pt x="332" y="12"/>
                </a:cubicBezTo>
                <a:cubicBezTo>
                  <a:pt x="335" y="26"/>
                  <a:pt x="336" y="39"/>
                  <a:pt x="332" y="41"/>
                </a:cubicBezTo>
                <a:cubicBezTo>
                  <a:pt x="331" y="42"/>
                  <a:pt x="329" y="41"/>
                  <a:pt x="328" y="40"/>
                </a:cubicBezTo>
                <a:cubicBezTo>
                  <a:pt x="327" y="40"/>
                  <a:pt x="325" y="39"/>
                  <a:pt x="324" y="39"/>
                </a:cubicBezTo>
                <a:cubicBezTo>
                  <a:pt x="303" y="45"/>
                  <a:pt x="317" y="44"/>
                  <a:pt x="310" y="57"/>
                </a:cubicBezTo>
                <a:cubicBezTo>
                  <a:pt x="310" y="59"/>
                  <a:pt x="306" y="59"/>
                  <a:pt x="305" y="61"/>
                </a:cubicBezTo>
                <a:cubicBezTo>
                  <a:pt x="305" y="62"/>
                  <a:pt x="308" y="61"/>
                  <a:pt x="308" y="62"/>
                </a:cubicBezTo>
                <a:cubicBezTo>
                  <a:pt x="309" y="71"/>
                  <a:pt x="309" y="77"/>
                  <a:pt x="311" y="86"/>
                </a:cubicBezTo>
                <a:cubicBezTo>
                  <a:pt x="312" y="89"/>
                  <a:pt x="315" y="94"/>
                  <a:pt x="313" y="97"/>
                </a:cubicBezTo>
                <a:cubicBezTo>
                  <a:pt x="312" y="100"/>
                  <a:pt x="306" y="98"/>
                  <a:pt x="304" y="100"/>
                </a:cubicBezTo>
                <a:cubicBezTo>
                  <a:pt x="303" y="100"/>
                  <a:pt x="305" y="101"/>
                  <a:pt x="305" y="101"/>
                </a:cubicBezTo>
                <a:cubicBezTo>
                  <a:pt x="304" y="104"/>
                  <a:pt x="301" y="104"/>
                  <a:pt x="301" y="106"/>
                </a:cubicBezTo>
                <a:cubicBezTo>
                  <a:pt x="300" y="108"/>
                  <a:pt x="304" y="110"/>
                  <a:pt x="303" y="111"/>
                </a:cubicBezTo>
                <a:cubicBezTo>
                  <a:pt x="300" y="114"/>
                  <a:pt x="295" y="115"/>
                  <a:pt x="293" y="119"/>
                </a:cubicBezTo>
                <a:cubicBezTo>
                  <a:pt x="288" y="125"/>
                  <a:pt x="291" y="124"/>
                  <a:pt x="297" y="123"/>
                </a:cubicBezTo>
                <a:cubicBezTo>
                  <a:pt x="303" y="121"/>
                  <a:pt x="311" y="120"/>
                  <a:pt x="314" y="127"/>
                </a:cubicBezTo>
                <a:cubicBezTo>
                  <a:pt x="314" y="128"/>
                  <a:pt x="313" y="130"/>
                  <a:pt x="313" y="131"/>
                </a:cubicBezTo>
                <a:cubicBezTo>
                  <a:pt x="313" y="132"/>
                  <a:pt x="326" y="139"/>
                  <a:pt x="329" y="141"/>
                </a:cubicBezTo>
                <a:cubicBezTo>
                  <a:pt x="330" y="144"/>
                  <a:pt x="332" y="145"/>
                  <a:pt x="332" y="147"/>
                </a:cubicBezTo>
                <a:cubicBezTo>
                  <a:pt x="331" y="147"/>
                  <a:pt x="331" y="147"/>
                  <a:pt x="331" y="147"/>
                </a:cubicBezTo>
                <a:cubicBezTo>
                  <a:pt x="328" y="148"/>
                  <a:pt x="325" y="147"/>
                  <a:pt x="321" y="148"/>
                </a:cubicBezTo>
                <a:cubicBezTo>
                  <a:pt x="317" y="150"/>
                  <a:pt x="313" y="154"/>
                  <a:pt x="309" y="157"/>
                </a:cubicBezTo>
                <a:cubicBezTo>
                  <a:pt x="308" y="157"/>
                  <a:pt x="309" y="160"/>
                  <a:pt x="309" y="159"/>
                </a:cubicBezTo>
                <a:cubicBezTo>
                  <a:pt x="296" y="156"/>
                  <a:pt x="292" y="146"/>
                  <a:pt x="279" y="153"/>
                </a:cubicBezTo>
                <a:cubicBezTo>
                  <a:pt x="269" y="164"/>
                  <a:pt x="269" y="164"/>
                  <a:pt x="269" y="164"/>
                </a:cubicBezTo>
                <a:cubicBezTo>
                  <a:pt x="267" y="164"/>
                  <a:pt x="265" y="164"/>
                  <a:pt x="263" y="164"/>
                </a:cubicBezTo>
                <a:cubicBezTo>
                  <a:pt x="261" y="164"/>
                  <a:pt x="259" y="164"/>
                  <a:pt x="257" y="165"/>
                </a:cubicBezTo>
                <a:cubicBezTo>
                  <a:pt x="254" y="168"/>
                  <a:pt x="257" y="174"/>
                  <a:pt x="255" y="177"/>
                </a:cubicBezTo>
                <a:cubicBezTo>
                  <a:pt x="252" y="181"/>
                  <a:pt x="240" y="179"/>
                  <a:pt x="245" y="188"/>
                </a:cubicBezTo>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albania&quot;,&quot;Name&quot;:&quot;Albania&quot;,&quot;Value&quot;:1.0,&quot;Formula&quot;:&quot;&quot;,&quot;Text&quot;:&quot;&quot;,&quot;OfficeApplication&quot;:1,&quot;HasValue&quot;:true}" id="139" name="Google Shape;139;p2"/>
          <p:cNvSpPr/>
          <p:nvPr/>
        </p:nvSpPr>
        <p:spPr>
          <a:xfrm>
            <a:off x="7188849" y="4926705"/>
            <a:ext cx="103760" cy="219784"/>
          </a:xfrm>
          <a:custGeom>
            <a:rect b="b" l="l" r="r" t="t"/>
            <a:pathLst>
              <a:path extrusionOk="0" h="218" w="115">
                <a:moveTo>
                  <a:pt x="107" y="124"/>
                </a:moveTo>
                <a:cubicBezTo>
                  <a:pt x="107" y="131"/>
                  <a:pt x="115" y="133"/>
                  <a:pt x="113" y="140"/>
                </a:cubicBezTo>
                <a:cubicBezTo>
                  <a:pt x="110" y="152"/>
                  <a:pt x="108" y="152"/>
                  <a:pt x="106" y="152"/>
                </a:cubicBezTo>
                <a:cubicBezTo>
                  <a:pt x="104" y="151"/>
                  <a:pt x="102" y="151"/>
                  <a:pt x="100" y="158"/>
                </a:cubicBezTo>
                <a:cubicBezTo>
                  <a:pt x="100" y="158"/>
                  <a:pt x="97" y="181"/>
                  <a:pt x="97" y="182"/>
                </a:cubicBezTo>
                <a:cubicBezTo>
                  <a:pt x="96" y="183"/>
                  <a:pt x="78" y="189"/>
                  <a:pt x="78" y="193"/>
                </a:cubicBezTo>
                <a:cubicBezTo>
                  <a:pt x="85" y="204"/>
                  <a:pt x="85" y="204"/>
                  <a:pt x="85" y="204"/>
                </a:cubicBezTo>
                <a:cubicBezTo>
                  <a:pt x="86" y="207"/>
                  <a:pt x="84" y="207"/>
                  <a:pt x="82" y="206"/>
                </a:cubicBezTo>
                <a:cubicBezTo>
                  <a:pt x="81" y="206"/>
                  <a:pt x="79" y="206"/>
                  <a:pt x="79" y="208"/>
                </a:cubicBezTo>
                <a:cubicBezTo>
                  <a:pt x="79" y="218"/>
                  <a:pt x="76" y="217"/>
                  <a:pt x="71" y="216"/>
                </a:cubicBezTo>
                <a:cubicBezTo>
                  <a:pt x="69" y="216"/>
                  <a:pt x="66" y="216"/>
                  <a:pt x="64" y="216"/>
                </a:cubicBezTo>
                <a:cubicBezTo>
                  <a:pt x="63" y="216"/>
                  <a:pt x="64" y="217"/>
                  <a:pt x="64" y="217"/>
                </a:cubicBezTo>
                <a:cubicBezTo>
                  <a:pt x="63" y="218"/>
                  <a:pt x="63" y="218"/>
                  <a:pt x="62" y="218"/>
                </a:cubicBezTo>
                <a:cubicBezTo>
                  <a:pt x="62" y="218"/>
                  <a:pt x="62" y="217"/>
                  <a:pt x="61" y="216"/>
                </a:cubicBezTo>
                <a:cubicBezTo>
                  <a:pt x="61" y="215"/>
                  <a:pt x="61" y="214"/>
                  <a:pt x="61" y="213"/>
                </a:cubicBezTo>
                <a:cubicBezTo>
                  <a:pt x="61" y="209"/>
                  <a:pt x="63" y="206"/>
                  <a:pt x="62" y="204"/>
                </a:cubicBezTo>
                <a:cubicBezTo>
                  <a:pt x="61" y="202"/>
                  <a:pt x="57" y="204"/>
                  <a:pt x="56" y="202"/>
                </a:cubicBezTo>
                <a:cubicBezTo>
                  <a:pt x="53" y="200"/>
                  <a:pt x="54" y="195"/>
                  <a:pt x="52" y="193"/>
                </a:cubicBezTo>
                <a:cubicBezTo>
                  <a:pt x="48" y="188"/>
                  <a:pt x="12" y="178"/>
                  <a:pt x="16" y="169"/>
                </a:cubicBezTo>
                <a:cubicBezTo>
                  <a:pt x="16" y="167"/>
                  <a:pt x="19" y="167"/>
                  <a:pt x="21" y="167"/>
                </a:cubicBezTo>
                <a:cubicBezTo>
                  <a:pt x="24" y="168"/>
                  <a:pt x="26" y="168"/>
                  <a:pt x="27" y="166"/>
                </a:cubicBezTo>
                <a:cubicBezTo>
                  <a:pt x="27" y="165"/>
                  <a:pt x="16" y="158"/>
                  <a:pt x="14" y="152"/>
                </a:cubicBezTo>
                <a:cubicBezTo>
                  <a:pt x="14" y="150"/>
                  <a:pt x="17" y="149"/>
                  <a:pt x="17" y="148"/>
                </a:cubicBezTo>
                <a:cubicBezTo>
                  <a:pt x="17" y="145"/>
                  <a:pt x="17" y="142"/>
                  <a:pt x="17" y="140"/>
                </a:cubicBezTo>
                <a:cubicBezTo>
                  <a:pt x="17" y="137"/>
                  <a:pt x="16" y="135"/>
                  <a:pt x="17" y="133"/>
                </a:cubicBezTo>
                <a:cubicBezTo>
                  <a:pt x="18" y="131"/>
                  <a:pt x="23" y="132"/>
                  <a:pt x="25" y="131"/>
                </a:cubicBezTo>
                <a:cubicBezTo>
                  <a:pt x="26" y="129"/>
                  <a:pt x="25" y="124"/>
                  <a:pt x="23" y="124"/>
                </a:cubicBezTo>
                <a:cubicBezTo>
                  <a:pt x="21" y="125"/>
                  <a:pt x="22" y="129"/>
                  <a:pt x="21" y="131"/>
                </a:cubicBezTo>
                <a:cubicBezTo>
                  <a:pt x="17" y="134"/>
                  <a:pt x="21" y="112"/>
                  <a:pt x="21" y="106"/>
                </a:cubicBezTo>
                <a:cubicBezTo>
                  <a:pt x="22" y="99"/>
                  <a:pt x="13" y="103"/>
                  <a:pt x="13" y="96"/>
                </a:cubicBezTo>
                <a:cubicBezTo>
                  <a:pt x="13" y="91"/>
                  <a:pt x="12" y="86"/>
                  <a:pt x="15" y="82"/>
                </a:cubicBezTo>
                <a:cubicBezTo>
                  <a:pt x="17" y="80"/>
                  <a:pt x="22" y="82"/>
                  <a:pt x="24" y="80"/>
                </a:cubicBezTo>
                <a:cubicBezTo>
                  <a:pt x="25" y="79"/>
                  <a:pt x="21" y="78"/>
                  <a:pt x="21" y="76"/>
                </a:cubicBezTo>
                <a:cubicBezTo>
                  <a:pt x="20" y="72"/>
                  <a:pt x="24" y="67"/>
                  <a:pt x="21" y="64"/>
                </a:cubicBezTo>
                <a:cubicBezTo>
                  <a:pt x="19" y="62"/>
                  <a:pt x="16" y="62"/>
                  <a:pt x="14" y="63"/>
                </a:cubicBezTo>
                <a:cubicBezTo>
                  <a:pt x="12" y="63"/>
                  <a:pt x="9" y="64"/>
                  <a:pt x="8" y="63"/>
                </a:cubicBezTo>
                <a:cubicBezTo>
                  <a:pt x="8" y="59"/>
                  <a:pt x="8" y="55"/>
                  <a:pt x="8" y="52"/>
                </a:cubicBezTo>
                <a:cubicBezTo>
                  <a:pt x="8" y="50"/>
                  <a:pt x="9" y="47"/>
                  <a:pt x="8" y="45"/>
                </a:cubicBezTo>
                <a:cubicBezTo>
                  <a:pt x="6" y="42"/>
                  <a:pt x="1" y="42"/>
                  <a:pt x="0" y="39"/>
                </a:cubicBezTo>
                <a:cubicBezTo>
                  <a:pt x="0" y="38"/>
                  <a:pt x="18" y="2"/>
                  <a:pt x="20" y="0"/>
                </a:cubicBezTo>
                <a:cubicBezTo>
                  <a:pt x="21" y="0"/>
                  <a:pt x="23" y="14"/>
                  <a:pt x="28" y="15"/>
                </a:cubicBezTo>
                <a:cubicBezTo>
                  <a:pt x="40" y="5"/>
                  <a:pt x="40" y="5"/>
                  <a:pt x="40" y="5"/>
                </a:cubicBezTo>
                <a:cubicBezTo>
                  <a:pt x="49" y="5"/>
                  <a:pt x="47" y="19"/>
                  <a:pt x="52" y="22"/>
                </a:cubicBezTo>
                <a:cubicBezTo>
                  <a:pt x="53" y="23"/>
                  <a:pt x="54" y="22"/>
                  <a:pt x="55" y="22"/>
                </a:cubicBezTo>
                <a:cubicBezTo>
                  <a:pt x="56" y="21"/>
                  <a:pt x="57" y="21"/>
                  <a:pt x="58" y="21"/>
                </a:cubicBezTo>
                <a:cubicBezTo>
                  <a:pt x="62" y="23"/>
                  <a:pt x="66" y="24"/>
                  <a:pt x="69" y="27"/>
                </a:cubicBezTo>
                <a:cubicBezTo>
                  <a:pt x="79" y="39"/>
                  <a:pt x="72" y="51"/>
                  <a:pt x="73" y="63"/>
                </a:cubicBezTo>
                <a:cubicBezTo>
                  <a:pt x="73" y="67"/>
                  <a:pt x="76" y="70"/>
                  <a:pt x="76" y="73"/>
                </a:cubicBezTo>
                <a:cubicBezTo>
                  <a:pt x="76" y="75"/>
                  <a:pt x="71" y="75"/>
                  <a:pt x="72" y="77"/>
                </a:cubicBezTo>
                <a:cubicBezTo>
                  <a:pt x="72" y="81"/>
                  <a:pt x="78" y="83"/>
                  <a:pt x="78" y="87"/>
                </a:cubicBezTo>
                <a:cubicBezTo>
                  <a:pt x="79" y="89"/>
                  <a:pt x="76" y="90"/>
                  <a:pt x="76" y="92"/>
                </a:cubicBezTo>
                <a:cubicBezTo>
                  <a:pt x="76" y="97"/>
                  <a:pt x="90" y="118"/>
                  <a:pt x="92" y="121"/>
                </a:cubicBezTo>
                <a:cubicBezTo>
                  <a:pt x="96" y="125"/>
                  <a:pt x="98" y="119"/>
                  <a:pt x="100" y="119"/>
                </a:cubicBezTo>
                <a:cubicBezTo>
                  <a:pt x="102" y="118"/>
                  <a:pt x="105" y="119"/>
                  <a:pt x="107" y="120"/>
                </a:cubicBezTo>
                <a:cubicBezTo>
                  <a:pt x="108" y="121"/>
                  <a:pt x="106" y="124"/>
                  <a:pt x="107" y="124"/>
                </a:cubicBezTo>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estonia&quot;,&quot;Name&quot;:&quot;Estonia&quot;,&quot;Value&quot;:1.0,&quot;Formula&quot;:&quot;&quot;,&quot;Text&quot;:&quot;&quot;,&quot;OfficeApplication&quot;:1,&quot;HasValue&quot;:true}" id="140" name="Google Shape;140;p2"/>
          <p:cNvSpPr/>
          <p:nvPr/>
        </p:nvSpPr>
        <p:spPr>
          <a:xfrm>
            <a:off x="7137767" y="3612478"/>
            <a:ext cx="217097" cy="167964"/>
          </a:xfrm>
          <a:custGeom>
            <a:rect b="b" l="l" r="r" t="t"/>
            <a:pathLst>
              <a:path extrusionOk="0" h="166" w="241">
                <a:moveTo>
                  <a:pt x="106" y="150"/>
                </a:moveTo>
                <a:cubicBezTo>
                  <a:pt x="110" y="149"/>
                  <a:pt x="128" y="133"/>
                  <a:pt x="133" y="129"/>
                </a:cubicBezTo>
                <a:cubicBezTo>
                  <a:pt x="136" y="126"/>
                  <a:pt x="143" y="137"/>
                  <a:pt x="141" y="130"/>
                </a:cubicBezTo>
                <a:cubicBezTo>
                  <a:pt x="141" y="129"/>
                  <a:pt x="140" y="129"/>
                  <a:pt x="140" y="129"/>
                </a:cubicBezTo>
                <a:cubicBezTo>
                  <a:pt x="140" y="127"/>
                  <a:pt x="139" y="126"/>
                  <a:pt x="140" y="126"/>
                </a:cubicBezTo>
                <a:cubicBezTo>
                  <a:pt x="146" y="126"/>
                  <a:pt x="152" y="134"/>
                  <a:pt x="155" y="135"/>
                </a:cubicBezTo>
                <a:cubicBezTo>
                  <a:pt x="157" y="136"/>
                  <a:pt x="159" y="133"/>
                  <a:pt x="160" y="133"/>
                </a:cubicBezTo>
                <a:cubicBezTo>
                  <a:pt x="162" y="133"/>
                  <a:pt x="161" y="136"/>
                  <a:pt x="163" y="137"/>
                </a:cubicBezTo>
                <a:cubicBezTo>
                  <a:pt x="166" y="138"/>
                  <a:pt x="170" y="135"/>
                  <a:pt x="173" y="136"/>
                </a:cubicBezTo>
                <a:cubicBezTo>
                  <a:pt x="175" y="136"/>
                  <a:pt x="173" y="140"/>
                  <a:pt x="174" y="141"/>
                </a:cubicBezTo>
                <a:cubicBezTo>
                  <a:pt x="176" y="144"/>
                  <a:pt x="194" y="156"/>
                  <a:pt x="198" y="156"/>
                </a:cubicBezTo>
                <a:cubicBezTo>
                  <a:pt x="199" y="156"/>
                  <a:pt x="209" y="144"/>
                  <a:pt x="209" y="144"/>
                </a:cubicBezTo>
                <a:cubicBezTo>
                  <a:pt x="212" y="143"/>
                  <a:pt x="229" y="149"/>
                  <a:pt x="229" y="147"/>
                </a:cubicBezTo>
                <a:cubicBezTo>
                  <a:pt x="230" y="144"/>
                  <a:pt x="226" y="136"/>
                  <a:pt x="228" y="134"/>
                </a:cubicBezTo>
                <a:cubicBezTo>
                  <a:pt x="229" y="133"/>
                  <a:pt x="232" y="133"/>
                  <a:pt x="233" y="131"/>
                </a:cubicBezTo>
                <a:cubicBezTo>
                  <a:pt x="233" y="130"/>
                  <a:pt x="231" y="130"/>
                  <a:pt x="231" y="128"/>
                </a:cubicBezTo>
                <a:cubicBezTo>
                  <a:pt x="230" y="127"/>
                  <a:pt x="230" y="125"/>
                  <a:pt x="231" y="124"/>
                </a:cubicBezTo>
                <a:cubicBezTo>
                  <a:pt x="238" y="118"/>
                  <a:pt x="238" y="125"/>
                  <a:pt x="241" y="118"/>
                </a:cubicBezTo>
                <a:cubicBezTo>
                  <a:pt x="241" y="116"/>
                  <a:pt x="236" y="117"/>
                  <a:pt x="234" y="116"/>
                </a:cubicBezTo>
                <a:cubicBezTo>
                  <a:pt x="230" y="112"/>
                  <a:pt x="233" y="109"/>
                  <a:pt x="232" y="105"/>
                </a:cubicBezTo>
                <a:cubicBezTo>
                  <a:pt x="231" y="103"/>
                  <a:pt x="222" y="98"/>
                  <a:pt x="220" y="96"/>
                </a:cubicBezTo>
                <a:cubicBezTo>
                  <a:pt x="216" y="88"/>
                  <a:pt x="221" y="92"/>
                  <a:pt x="221" y="84"/>
                </a:cubicBezTo>
                <a:cubicBezTo>
                  <a:pt x="221" y="74"/>
                  <a:pt x="209" y="63"/>
                  <a:pt x="208" y="53"/>
                </a:cubicBezTo>
                <a:cubicBezTo>
                  <a:pt x="207" y="47"/>
                  <a:pt x="214" y="43"/>
                  <a:pt x="216" y="38"/>
                </a:cubicBezTo>
                <a:cubicBezTo>
                  <a:pt x="216" y="24"/>
                  <a:pt x="216" y="24"/>
                  <a:pt x="216" y="24"/>
                </a:cubicBezTo>
                <a:cubicBezTo>
                  <a:pt x="216" y="21"/>
                  <a:pt x="214" y="18"/>
                  <a:pt x="216" y="15"/>
                </a:cubicBezTo>
                <a:cubicBezTo>
                  <a:pt x="221" y="4"/>
                  <a:pt x="231" y="9"/>
                  <a:pt x="217" y="0"/>
                </a:cubicBezTo>
                <a:cubicBezTo>
                  <a:pt x="217" y="2"/>
                  <a:pt x="216" y="5"/>
                  <a:pt x="212" y="7"/>
                </a:cubicBezTo>
                <a:cubicBezTo>
                  <a:pt x="207" y="10"/>
                  <a:pt x="153" y="11"/>
                  <a:pt x="144" y="10"/>
                </a:cubicBezTo>
                <a:cubicBezTo>
                  <a:pt x="143" y="10"/>
                  <a:pt x="142" y="7"/>
                  <a:pt x="139" y="7"/>
                </a:cubicBezTo>
                <a:cubicBezTo>
                  <a:pt x="129" y="10"/>
                  <a:pt x="153" y="16"/>
                  <a:pt x="135" y="14"/>
                </a:cubicBezTo>
                <a:cubicBezTo>
                  <a:pt x="132" y="13"/>
                  <a:pt x="131" y="7"/>
                  <a:pt x="129" y="7"/>
                </a:cubicBezTo>
                <a:cubicBezTo>
                  <a:pt x="126" y="8"/>
                  <a:pt x="130" y="13"/>
                  <a:pt x="129" y="15"/>
                </a:cubicBezTo>
                <a:cubicBezTo>
                  <a:pt x="127" y="18"/>
                  <a:pt x="124" y="22"/>
                  <a:pt x="121" y="23"/>
                </a:cubicBezTo>
                <a:cubicBezTo>
                  <a:pt x="115" y="26"/>
                  <a:pt x="109" y="27"/>
                  <a:pt x="103" y="26"/>
                </a:cubicBezTo>
                <a:cubicBezTo>
                  <a:pt x="100" y="26"/>
                  <a:pt x="99" y="21"/>
                  <a:pt x="97" y="22"/>
                </a:cubicBezTo>
                <a:cubicBezTo>
                  <a:pt x="94" y="24"/>
                  <a:pt x="101" y="30"/>
                  <a:pt x="98" y="31"/>
                </a:cubicBezTo>
                <a:cubicBezTo>
                  <a:pt x="92" y="32"/>
                  <a:pt x="75" y="33"/>
                  <a:pt x="72" y="41"/>
                </a:cubicBezTo>
                <a:cubicBezTo>
                  <a:pt x="71" y="44"/>
                  <a:pt x="77" y="47"/>
                  <a:pt x="75" y="49"/>
                </a:cubicBezTo>
                <a:cubicBezTo>
                  <a:pt x="73" y="54"/>
                  <a:pt x="56" y="53"/>
                  <a:pt x="53" y="58"/>
                </a:cubicBezTo>
                <a:cubicBezTo>
                  <a:pt x="45" y="79"/>
                  <a:pt x="60" y="66"/>
                  <a:pt x="63" y="75"/>
                </a:cubicBezTo>
                <a:cubicBezTo>
                  <a:pt x="65" y="80"/>
                  <a:pt x="57" y="86"/>
                  <a:pt x="59" y="91"/>
                </a:cubicBezTo>
                <a:cubicBezTo>
                  <a:pt x="61" y="97"/>
                  <a:pt x="70" y="104"/>
                  <a:pt x="71" y="106"/>
                </a:cubicBezTo>
                <a:cubicBezTo>
                  <a:pt x="75" y="111"/>
                  <a:pt x="69" y="117"/>
                  <a:pt x="76" y="121"/>
                </a:cubicBezTo>
                <a:cubicBezTo>
                  <a:pt x="79" y="122"/>
                  <a:pt x="83" y="119"/>
                  <a:pt x="86" y="120"/>
                </a:cubicBezTo>
                <a:cubicBezTo>
                  <a:pt x="88" y="121"/>
                  <a:pt x="90" y="126"/>
                  <a:pt x="93" y="125"/>
                </a:cubicBezTo>
                <a:cubicBezTo>
                  <a:pt x="97" y="122"/>
                  <a:pt x="97" y="101"/>
                  <a:pt x="109" y="115"/>
                </a:cubicBezTo>
                <a:cubicBezTo>
                  <a:pt x="110" y="117"/>
                  <a:pt x="106" y="118"/>
                  <a:pt x="106" y="121"/>
                </a:cubicBezTo>
                <a:cubicBezTo>
                  <a:pt x="106" y="125"/>
                  <a:pt x="108" y="130"/>
                  <a:pt x="108" y="134"/>
                </a:cubicBezTo>
                <a:cubicBezTo>
                  <a:pt x="108" y="146"/>
                  <a:pt x="104" y="139"/>
                  <a:pt x="105" y="149"/>
                </a:cubicBezTo>
                <a:lnTo>
                  <a:pt x="106" y="150"/>
                </a:lnTo>
                <a:close/>
                <a:moveTo>
                  <a:pt x="44" y="106"/>
                </a:moveTo>
                <a:cubicBezTo>
                  <a:pt x="52" y="112"/>
                  <a:pt x="51" y="112"/>
                  <a:pt x="60" y="116"/>
                </a:cubicBezTo>
                <a:cubicBezTo>
                  <a:pt x="64" y="118"/>
                  <a:pt x="53" y="111"/>
                  <a:pt x="56" y="116"/>
                </a:cubicBezTo>
                <a:cubicBezTo>
                  <a:pt x="58" y="121"/>
                  <a:pt x="56" y="113"/>
                  <a:pt x="52" y="114"/>
                </a:cubicBezTo>
                <a:cubicBezTo>
                  <a:pt x="49" y="114"/>
                  <a:pt x="52" y="122"/>
                  <a:pt x="49" y="125"/>
                </a:cubicBezTo>
                <a:cubicBezTo>
                  <a:pt x="49" y="125"/>
                  <a:pt x="47" y="122"/>
                  <a:pt x="46" y="123"/>
                </a:cubicBezTo>
                <a:cubicBezTo>
                  <a:pt x="45" y="124"/>
                  <a:pt x="47" y="127"/>
                  <a:pt x="46" y="129"/>
                </a:cubicBezTo>
                <a:cubicBezTo>
                  <a:pt x="43" y="136"/>
                  <a:pt x="37" y="134"/>
                  <a:pt x="36" y="135"/>
                </a:cubicBezTo>
                <a:cubicBezTo>
                  <a:pt x="35" y="135"/>
                  <a:pt x="35" y="137"/>
                  <a:pt x="33" y="138"/>
                </a:cubicBezTo>
                <a:cubicBezTo>
                  <a:pt x="30" y="139"/>
                  <a:pt x="26" y="140"/>
                  <a:pt x="23" y="142"/>
                </a:cubicBezTo>
                <a:cubicBezTo>
                  <a:pt x="23" y="142"/>
                  <a:pt x="23" y="143"/>
                  <a:pt x="23" y="143"/>
                </a:cubicBezTo>
                <a:cubicBezTo>
                  <a:pt x="23" y="148"/>
                  <a:pt x="24" y="153"/>
                  <a:pt x="23" y="157"/>
                </a:cubicBezTo>
                <a:cubicBezTo>
                  <a:pt x="22" y="160"/>
                  <a:pt x="18" y="166"/>
                  <a:pt x="15" y="164"/>
                </a:cubicBezTo>
                <a:cubicBezTo>
                  <a:pt x="9" y="156"/>
                  <a:pt x="22" y="151"/>
                  <a:pt x="20" y="145"/>
                </a:cubicBezTo>
                <a:cubicBezTo>
                  <a:pt x="20" y="143"/>
                  <a:pt x="17" y="146"/>
                  <a:pt x="15" y="144"/>
                </a:cubicBezTo>
                <a:cubicBezTo>
                  <a:pt x="12" y="143"/>
                  <a:pt x="7" y="142"/>
                  <a:pt x="5" y="138"/>
                </a:cubicBezTo>
                <a:cubicBezTo>
                  <a:pt x="4" y="135"/>
                  <a:pt x="10" y="134"/>
                  <a:pt x="10" y="132"/>
                </a:cubicBezTo>
                <a:cubicBezTo>
                  <a:pt x="9" y="127"/>
                  <a:pt x="0" y="126"/>
                  <a:pt x="2" y="122"/>
                </a:cubicBezTo>
                <a:cubicBezTo>
                  <a:pt x="3" y="118"/>
                  <a:pt x="9" y="126"/>
                  <a:pt x="13" y="126"/>
                </a:cubicBezTo>
                <a:cubicBezTo>
                  <a:pt x="16" y="126"/>
                  <a:pt x="11" y="117"/>
                  <a:pt x="14" y="116"/>
                </a:cubicBezTo>
                <a:cubicBezTo>
                  <a:pt x="16" y="115"/>
                  <a:pt x="18" y="121"/>
                  <a:pt x="19" y="119"/>
                </a:cubicBezTo>
                <a:cubicBezTo>
                  <a:pt x="23" y="105"/>
                  <a:pt x="31" y="110"/>
                  <a:pt x="44" y="106"/>
                </a:cubicBezTo>
                <a:close/>
                <a:moveTo>
                  <a:pt x="24" y="74"/>
                </a:moveTo>
                <a:cubicBezTo>
                  <a:pt x="25" y="74"/>
                  <a:pt x="27" y="73"/>
                  <a:pt x="27" y="74"/>
                </a:cubicBezTo>
                <a:cubicBezTo>
                  <a:pt x="28" y="75"/>
                  <a:pt x="27" y="78"/>
                  <a:pt x="28" y="79"/>
                </a:cubicBezTo>
                <a:cubicBezTo>
                  <a:pt x="31" y="80"/>
                  <a:pt x="35" y="78"/>
                  <a:pt x="37" y="79"/>
                </a:cubicBezTo>
                <a:cubicBezTo>
                  <a:pt x="56" y="90"/>
                  <a:pt x="38" y="88"/>
                  <a:pt x="37" y="90"/>
                </a:cubicBezTo>
                <a:cubicBezTo>
                  <a:pt x="32" y="101"/>
                  <a:pt x="48" y="92"/>
                  <a:pt x="27" y="104"/>
                </a:cubicBezTo>
                <a:cubicBezTo>
                  <a:pt x="21" y="107"/>
                  <a:pt x="20" y="93"/>
                  <a:pt x="20" y="93"/>
                </a:cubicBezTo>
                <a:cubicBezTo>
                  <a:pt x="18" y="87"/>
                  <a:pt x="8" y="90"/>
                  <a:pt x="4" y="88"/>
                </a:cubicBezTo>
                <a:cubicBezTo>
                  <a:pt x="0" y="88"/>
                  <a:pt x="13" y="86"/>
                  <a:pt x="17" y="85"/>
                </a:cubicBezTo>
                <a:cubicBezTo>
                  <a:pt x="22" y="84"/>
                  <a:pt x="23" y="77"/>
                  <a:pt x="24" y="74"/>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andorra&quot;,&quot;Name&quot;:&quot;Andorra&quot;,&quot;Value&quot;:1.0,&quot;Formula&quot;:&quot;&quot;,&quot;Text&quot;:&quot;&quot;,&quot;OfficeApplication&quot;:1,&quot;HasValue&quot;:true}" id="141" name="Google Shape;141;p2"/>
          <p:cNvSpPr/>
          <p:nvPr/>
        </p:nvSpPr>
        <p:spPr>
          <a:xfrm>
            <a:off x="6294121" y="4934747"/>
            <a:ext cx="27935" cy="21441"/>
          </a:xfrm>
          <a:custGeom>
            <a:rect b="b" l="l" r="r" t="t"/>
            <a:pathLst>
              <a:path extrusionOk="0" h="22" w="31">
                <a:moveTo>
                  <a:pt x="26" y="15"/>
                </a:moveTo>
                <a:cubicBezTo>
                  <a:pt x="0" y="22"/>
                  <a:pt x="14" y="1"/>
                  <a:pt x="16" y="1"/>
                </a:cubicBezTo>
                <a:cubicBezTo>
                  <a:pt x="30" y="0"/>
                  <a:pt x="31" y="7"/>
                  <a:pt x="26" y="15"/>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luxembourg&quot;,&quot;Name&quot;:&quot;Luxembourg&quot;,&quot;Value&quot;:1.0,&quot;Formula&quot;:&quot;&quot;,&quot;Text&quot;:&quot;&quot;,&quot;OfficeApplication&quot;:1,&quot;HasValue&quot;:true}" id="142" name="Google Shape;142;p2"/>
          <p:cNvSpPr/>
          <p:nvPr/>
        </p:nvSpPr>
        <p:spPr>
          <a:xfrm>
            <a:off x="6541547" y="4387078"/>
            <a:ext cx="42301" cy="62540"/>
          </a:xfrm>
          <a:custGeom>
            <a:rect b="b" l="l" r="r" t="t"/>
            <a:pathLst>
              <a:path extrusionOk="0" h="62" w="47">
                <a:moveTo>
                  <a:pt x="30" y="61"/>
                </a:moveTo>
                <a:cubicBezTo>
                  <a:pt x="27" y="60"/>
                  <a:pt x="24" y="59"/>
                  <a:pt x="20" y="59"/>
                </a:cubicBezTo>
                <a:cubicBezTo>
                  <a:pt x="18" y="59"/>
                  <a:pt x="15" y="61"/>
                  <a:pt x="11" y="61"/>
                </a:cubicBezTo>
                <a:cubicBezTo>
                  <a:pt x="11" y="62"/>
                  <a:pt x="11" y="60"/>
                  <a:pt x="11" y="59"/>
                </a:cubicBezTo>
                <a:cubicBezTo>
                  <a:pt x="9" y="58"/>
                  <a:pt x="6" y="57"/>
                  <a:pt x="4" y="56"/>
                </a:cubicBezTo>
                <a:cubicBezTo>
                  <a:pt x="4" y="54"/>
                  <a:pt x="4" y="54"/>
                  <a:pt x="4" y="54"/>
                </a:cubicBezTo>
                <a:cubicBezTo>
                  <a:pt x="17" y="55"/>
                  <a:pt x="0" y="33"/>
                  <a:pt x="1" y="28"/>
                </a:cubicBezTo>
                <a:cubicBezTo>
                  <a:pt x="4" y="21"/>
                  <a:pt x="15" y="0"/>
                  <a:pt x="21" y="11"/>
                </a:cubicBezTo>
                <a:cubicBezTo>
                  <a:pt x="20" y="14"/>
                  <a:pt x="20" y="17"/>
                  <a:pt x="21" y="21"/>
                </a:cubicBezTo>
                <a:cubicBezTo>
                  <a:pt x="24" y="33"/>
                  <a:pt x="37" y="34"/>
                  <a:pt x="39" y="36"/>
                </a:cubicBezTo>
                <a:cubicBezTo>
                  <a:pt x="47" y="46"/>
                  <a:pt x="24" y="50"/>
                  <a:pt x="30" y="61"/>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netherlands&quot;,&quot;Name&quot;:&quot;Netherlands&quot;,&quot;Value&quot;:1.0,&quot;Formula&quot;:&quot;&quot;,&quot;Text&quot;:&quot;&quot;,&quot;OfficeApplication&quot;:1,&quot;HasValue&quot;:true}" id="143" name="Google Shape;143;p2"/>
          <p:cNvSpPr/>
          <p:nvPr/>
        </p:nvSpPr>
        <p:spPr>
          <a:xfrm>
            <a:off x="6448164" y="4147641"/>
            <a:ext cx="170006" cy="208169"/>
          </a:xfrm>
          <a:custGeom>
            <a:rect b="b" l="l" r="r" t="t"/>
            <a:pathLst>
              <a:path extrusionOk="0" h="206" w="188">
                <a:moveTo>
                  <a:pt x="100" y="27"/>
                </a:moveTo>
                <a:cubicBezTo>
                  <a:pt x="90" y="35"/>
                  <a:pt x="90" y="35"/>
                  <a:pt x="90" y="35"/>
                </a:cubicBezTo>
                <a:cubicBezTo>
                  <a:pt x="84" y="55"/>
                  <a:pt x="109" y="46"/>
                  <a:pt x="100" y="52"/>
                </a:cubicBezTo>
                <a:cubicBezTo>
                  <a:pt x="96" y="55"/>
                  <a:pt x="90" y="54"/>
                  <a:pt x="88" y="58"/>
                </a:cubicBezTo>
                <a:cubicBezTo>
                  <a:pt x="85" y="62"/>
                  <a:pt x="94" y="66"/>
                  <a:pt x="91" y="69"/>
                </a:cubicBezTo>
                <a:cubicBezTo>
                  <a:pt x="89" y="71"/>
                  <a:pt x="82" y="74"/>
                  <a:pt x="83" y="76"/>
                </a:cubicBezTo>
                <a:cubicBezTo>
                  <a:pt x="90" y="79"/>
                  <a:pt x="90" y="79"/>
                  <a:pt x="90" y="79"/>
                </a:cubicBezTo>
                <a:cubicBezTo>
                  <a:pt x="94" y="79"/>
                  <a:pt x="106" y="56"/>
                  <a:pt x="116" y="61"/>
                </a:cubicBezTo>
                <a:cubicBezTo>
                  <a:pt x="119" y="63"/>
                  <a:pt x="114" y="60"/>
                  <a:pt x="113" y="56"/>
                </a:cubicBezTo>
                <a:cubicBezTo>
                  <a:pt x="112" y="52"/>
                  <a:pt x="121" y="48"/>
                  <a:pt x="120" y="44"/>
                </a:cubicBezTo>
                <a:cubicBezTo>
                  <a:pt x="117" y="39"/>
                  <a:pt x="104" y="46"/>
                  <a:pt x="104" y="40"/>
                </a:cubicBezTo>
                <a:cubicBezTo>
                  <a:pt x="104" y="36"/>
                  <a:pt x="107" y="33"/>
                  <a:pt x="107" y="29"/>
                </a:cubicBezTo>
                <a:cubicBezTo>
                  <a:pt x="107" y="28"/>
                  <a:pt x="106" y="27"/>
                  <a:pt x="105" y="26"/>
                </a:cubicBezTo>
                <a:cubicBezTo>
                  <a:pt x="105" y="25"/>
                  <a:pt x="98" y="31"/>
                  <a:pt x="101" y="28"/>
                </a:cubicBezTo>
                <a:cubicBezTo>
                  <a:pt x="90" y="35"/>
                  <a:pt x="90" y="35"/>
                  <a:pt x="90" y="35"/>
                </a:cubicBezTo>
                <a:cubicBezTo>
                  <a:pt x="86" y="36"/>
                  <a:pt x="81" y="34"/>
                  <a:pt x="77" y="34"/>
                </a:cubicBezTo>
                <a:cubicBezTo>
                  <a:pt x="75" y="34"/>
                  <a:pt x="74" y="33"/>
                  <a:pt x="73" y="34"/>
                </a:cubicBezTo>
                <a:cubicBezTo>
                  <a:pt x="66" y="43"/>
                  <a:pt x="68" y="61"/>
                  <a:pt x="65" y="70"/>
                </a:cubicBezTo>
                <a:cubicBezTo>
                  <a:pt x="61" y="79"/>
                  <a:pt x="54" y="89"/>
                  <a:pt x="48" y="95"/>
                </a:cubicBezTo>
                <a:cubicBezTo>
                  <a:pt x="46" y="98"/>
                  <a:pt x="44" y="102"/>
                  <a:pt x="41" y="103"/>
                </a:cubicBezTo>
                <a:cubicBezTo>
                  <a:pt x="40" y="104"/>
                  <a:pt x="36" y="102"/>
                  <a:pt x="35" y="104"/>
                </a:cubicBezTo>
                <a:cubicBezTo>
                  <a:pt x="34" y="108"/>
                  <a:pt x="39" y="112"/>
                  <a:pt x="37" y="116"/>
                </a:cubicBezTo>
                <a:cubicBezTo>
                  <a:pt x="32" y="125"/>
                  <a:pt x="14" y="120"/>
                  <a:pt x="18" y="122"/>
                </a:cubicBezTo>
                <a:cubicBezTo>
                  <a:pt x="23" y="125"/>
                  <a:pt x="26" y="129"/>
                  <a:pt x="31" y="132"/>
                </a:cubicBezTo>
                <a:cubicBezTo>
                  <a:pt x="34" y="132"/>
                  <a:pt x="36" y="129"/>
                  <a:pt x="37" y="129"/>
                </a:cubicBezTo>
                <a:cubicBezTo>
                  <a:pt x="40" y="130"/>
                  <a:pt x="44" y="133"/>
                  <a:pt x="42" y="135"/>
                </a:cubicBezTo>
                <a:cubicBezTo>
                  <a:pt x="39" y="137"/>
                  <a:pt x="32" y="130"/>
                  <a:pt x="32" y="134"/>
                </a:cubicBezTo>
                <a:cubicBezTo>
                  <a:pt x="32" y="139"/>
                  <a:pt x="47" y="138"/>
                  <a:pt x="44" y="142"/>
                </a:cubicBezTo>
                <a:cubicBezTo>
                  <a:pt x="36" y="154"/>
                  <a:pt x="28" y="133"/>
                  <a:pt x="24" y="132"/>
                </a:cubicBezTo>
                <a:cubicBezTo>
                  <a:pt x="14" y="129"/>
                  <a:pt x="4" y="131"/>
                  <a:pt x="5" y="135"/>
                </a:cubicBezTo>
                <a:cubicBezTo>
                  <a:pt x="5" y="136"/>
                  <a:pt x="23" y="147"/>
                  <a:pt x="26" y="147"/>
                </a:cubicBezTo>
                <a:cubicBezTo>
                  <a:pt x="27" y="147"/>
                  <a:pt x="27" y="145"/>
                  <a:pt x="28" y="143"/>
                </a:cubicBezTo>
                <a:cubicBezTo>
                  <a:pt x="30" y="142"/>
                  <a:pt x="32" y="146"/>
                  <a:pt x="35" y="146"/>
                </a:cubicBezTo>
                <a:cubicBezTo>
                  <a:pt x="37" y="147"/>
                  <a:pt x="40" y="145"/>
                  <a:pt x="43" y="147"/>
                </a:cubicBezTo>
                <a:cubicBezTo>
                  <a:pt x="44" y="149"/>
                  <a:pt x="45" y="150"/>
                  <a:pt x="45" y="152"/>
                </a:cubicBezTo>
                <a:cubicBezTo>
                  <a:pt x="47" y="152"/>
                  <a:pt x="48" y="153"/>
                  <a:pt x="50" y="152"/>
                </a:cubicBezTo>
                <a:cubicBezTo>
                  <a:pt x="54" y="152"/>
                  <a:pt x="43" y="139"/>
                  <a:pt x="57" y="143"/>
                </a:cubicBezTo>
                <a:cubicBezTo>
                  <a:pt x="58" y="143"/>
                  <a:pt x="56" y="146"/>
                  <a:pt x="56" y="147"/>
                </a:cubicBezTo>
                <a:cubicBezTo>
                  <a:pt x="63" y="152"/>
                  <a:pt x="65" y="139"/>
                  <a:pt x="70" y="143"/>
                </a:cubicBezTo>
                <a:cubicBezTo>
                  <a:pt x="71" y="145"/>
                  <a:pt x="65" y="148"/>
                  <a:pt x="67" y="149"/>
                </a:cubicBezTo>
                <a:cubicBezTo>
                  <a:pt x="80" y="156"/>
                  <a:pt x="69" y="147"/>
                  <a:pt x="79" y="145"/>
                </a:cubicBezTo>
                <a:cubicBezTo>
                  <a:pt x="80" y="145"/>
                  <a:pt x="83" y="161"/>
                  <a:pt x="87" y="162"/>
                </a:cubicBezTo>
                <a:cubicBezTo>
                  <a:pt x="96" y="163"/>
                  <a:pt x="108" y="163"/>
                  <a:pt x="116" y="172"/>
                </a:cubicBezTo>
                <a:cubicBezTo>
                  <a:pt x="116" y="173"/>
                  <a:pt x="113" y="175"/>
                  <a:pt x="113" y="176"/>
                </a:cubicBezTo>
                <a:cubicBezTo>
                  <a:pt x="112" y="179"/>
                  <a:pt x="109" y="182"/>
                  <a:pt x="108" y="185"/>
                </a:cubicBezTo>
                <a:cubicBezTo>
                  <a:pt x="108" y="186"/>
                  <a:pt x="111" y="186"/>
                  <a:pt x="110" y="187"/>
                </a:cubicBezTo>
                <a:cubicBezTo>
                  <a:pt x="110" y="189"/>
                  <a:pt x="107" y="189"/>
                  <a:pt x="107" y="192"/>
                </a:cubicBezTo>
                <a:cubicBezTo>
                  <a:pt x="103" y="206"/>
                  <a:pt x="112" y="202"/>
                  <a:pt x="121" y="202"/>
                </a:cubicBezTo>
                <a:cubicBezTo>
                  <a:pt x="122" y="202"/>
                  <a:pt x="122" y="202"/>
                  <a:pt x="122" y="202"/>
                </a:cubicBezTo>
                <a:cubicBezTo>
                  <a:pt x="121" y="201"/>
                  <a:pt x="120" y="199"/>
                  <a:pt x="120" y="198"/>
                </a:cubicBezTo>
                <a:cubicBezTo>
                  <a:pt x="121" y="196"/>
                  <a:pt x="125" y="196"/>
                  <a:pt x="125" y="194"/>
                </a:cubicBezTo>
                <a:cubicBezTo>
                  <a:pt x="127" y="184"/>
                  <a:pt x="110" y="181"/>
                  <a:pt x="116" y="180"/>
                </a:cubicBezTo>
                <a:cubicBezTo>
                  <a:pt x="117" y="179"/>
                  <a:pt x="118" y="181"/>
                  <a:pt x="120" y="181"/>
                </a:cubicBezTo>
                <a:cubicBezTo>
                  <a:pt x="130" y="172"/>
                  <a:pt x="130" y="172"/>
                  <a:pt x="130" y="172"/>
                </a:cubicBezTo>
                <a:cubicBezTo>
                  <a:pt x="131" y="169"/>
                  <a:pt x="123" y="172"/>
                  <a:pt x="126" y="168"/>
                </a:cubicBezTo>
                <a:cubicBezTo>
                  <a:pt x="127" y="164"/>
                  <a:pt x="131" y="161"/>
                  <a:pt x="133" y="157"/>
                </a:cubicBezTo>
                <a:cubicBezTo>
                  <a:pt x="138" y="145"/>
                  <a:pt x="126" y="136"/>
                  <a:pt x="122" y="129"/>
                </a:cubicBezTo>
                <a:cubicBezTo>
                  <a:pt x="122" y="128"/>
                  <a:pt x="123" y="126"/>
                  <a:pt x="123" y="125"/>
                </a:cubicBezTo>
                <a:cubicBezTo>
                  <a:pt x="123" y="124"/>
                  <a:pt x="122" y="122"/>
                  <a:pt x="123" y="122"/>
                </a:cubicBezTo>
                <a:cubicBezTo>
                  <a:pt x="126" y="120"/>
                  <a:pt x="130" y="122"/>
                  <a:pt x="133" y="121"/>
                </a:cubicBezTo>
                <a:cubicBezTo>
                  <a:pt x="134" y="120"/>
                  <a:pt x="132" y="117"/>
                  <a:pt x="133" y="117"/>
                </a:cubicBezTo>
                <a:cubicBezTo>
                  <a:pt x="137" y="119"/>
                  <a:pt x="139" y="122"/>
                  <a:pt x="143" y="122"/>
                </a:cubicBezTo>
                <a:cubicBezTo>
                  <a:pt x="147" y="123"/>
                  <a:pt x="162" y="118"/>
                  <a:pt x="164" y="114"/>
                </a:cubicBezTo>
                <a:cubicBezTo>
                  <a:pt x="165" y="110"/>
                  <a:pt x="153" y="109"/>
                  <a:pt x="158" y="106"/>
                </a:cubicBezTo>
                <a:cubicBezTo>
                  <a:pt x="167" y="100"/>
                  <a:pt x="178" y="98"/>
                  <a:pt x="176" y="83"/>
                </a:cubicBezTo>
                <a:cubicBezTo>
                  <a:pt x="175" y="76"/>
                  <a:pt x="154" y="79"/>
                  <a:pt x="159" y="70"/>
                </a:cubicBezTo>
                <a:cubicBezTo>
                  <a:pt x="160" y="69"/>
                  <a:pt x="163" y="70"/>
                  <a:pt x="163" y="69"/>
                </a:cubicBezTo>
                <a:cubicBezTo>
                  <a:pt x="163" y="68"/>
                  <a:pt x="160" y="66"/>
                  <a:pt x="161" y="64"/>
                </a:cubicBezTo>
                <a:cubicBezTo>
                  <a:pt x="161" y="63"/>
                  <a:pt x="163" y="63"/>
                  <a:pt x="164" y="63"/>
                </a:cubicBezTo>
                <a:cubicBezTo>
                  <a:pt x="168" y="63"/>
                  <a:pt x="171" y="65"/>
                  <a:pt x="175" y="65"/>
                </a:cubicBezTo>
                <a:cubicBezTo>
                  <a:pt x="180" y="65"/>
                  <a:pt x="176" y="56"/>
                  <a:pt x="177" y="51"/>
                </a:cubicBezTo>
                <a:cubicBezTo>
                  <a:pt x="178" y="47"/>
                  <a:pt x="188" y="29"/>
                  <a:pt x="187" y="20"/>
                </a:cubicBezTo>
                <a:cubicBezTo>
                  <a:pt x="176" y="25"/>
                  <a:pt x="174" y="4"/>
                  <a:pt x="165" y="2"/>
                </a:cubicBezTo>
                <a:cubicBezTo>
                  <a:pt x="156" y="0"/>
                  <a:pt x="112" y="10"/>
                  <a:pt x="107" y="18"/>
                </a:cubicBezTo>
                <a:cubicBezTo>
                  <a:pt x="104" y="21"/>
                  <a:pt x="103" y="25"/>
                  <a:pt x="100" y="27"/>
                </a:cubicBezTo>
                <a:close/>
                <a:moveTo>
                  <a:pt x="1" y="147"/>
                </a:moveTo>
                <a:cubicBezTo>
                  <a:pt x="0" y="162"/>
                  <a:pt x="12" y="152"/>
                  <a:pt x="21" y="156"/>
                </a:cubicBezTo>
                <a:cubicBezTo>
                  <a:pt x="22" y="157"/>
                  <a:pt x="19" y="159"/>
                  <a:pt x="21" y="160"/>
                </a:cubicBezTo>
                <a:cubicBezTo>
                  <a:pt x="27" y="165"/>
                  <a:pt x="33" y="157"/>
                  <a:pt x="37" y="153"/>
                </a:cubicBezTo>
                <a:cubicBezTo>
                  <a:pt x="35" y="150"/>
                  <a:pt x="31" y="148"/>
                  <a:pt x="30" y="147"/>
                </a:cubicBezTo>
                <a:cubicBezTo>
                  <a:pt x="27" y="147"/>
                  <a:pt x="27" y="152"/>
                  <a:pt x="24" y="152"/>
                </a:cubicBezTo>
                <a:cubicBezTo>
                  <a:pt x="14" y="152"/>
                  <a:pt x="21" y="146"/>
                  <a:pt x="9" y="145"/>
                </a:cubicBezTo>
                <a:cubicBezTo>
                  <a:pt x="6" y="144"/>
                  <a:pt x="4" y="144"/>
                  <a:pt x="0" y="145"/>
                </a:cubicBezTo>
                <a:lnTo>
                  <a:pt x="1" y="147"/>
                </a:ln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bosnia and herzegovina&quot;,&quot;Name&quot;:&quot;Bosnia and Herzegovina&quot;,&quot;Value&quot;:1.0,&quot;Formula&quot;:&quot;&quot;,&quot;Text&quot;:&quot;&quot;,&quot;OfficeApplication&quot;:1,&quot;HasValue&quot;:true}" id="144" name="Google Shape;144;p2"/>
          <p:cNvSpPr/>
          <p:nvPr/>
        </p:nvSpPr>
        <p:spPr>
          <a:xfrm>
            <a:off x="6996494" y="4750702"/>
            <a:ext cx="198740" cy="201021"/>
          </a:xfrm>
          <a:custGeom>
            <a:rect b="b" l="l" r="r" t="t"/>
            <a:pathLst>
              <a:path extrusionOk="0" h="199" w="221">
                <a:moveTo>
                  <a:pt x="193" y="138"/>
                </a:moveTo>
                <a:cubicBezTo>
                  <a:pt x="187" y="134"/>
                  <a:pt x="187" y="130"/>
                  <a:pt x="181" y="130"/>
                </a:cubicBezTo>
                <a:cubicBezTo>
                  <a:pt x="182" y="129"/>
                  <a:pt x="182" y="129"/>
                  <a:pt x="182" y="129"/>
                </a:cubicBezTo>
                <a:cubicBezTo>
                  <a:pt x="181" y="130"/>
                  <a:pt x="181" y="130"/>
                  <a:pt x="181" y="130"/>
                </a:cubicBezTo>
                <a:cubicBezTo>
                  <a:pt x="173" y="139"/>
                  <a:pt x="174" y="152"/>
                  <a:pt x="172" y="155"/>
                </a:cubicBezTo>
                <a:cubicBezTo>
                  <a:pt x="170" y="158"/>
                  <a:pt x="168" y="157"/>
                  <a:pt x="167" y="157"/>
                </a:cubicBezTo>
                <a:cubicBezTo>
                  <a:pt x="166" y="157"/>
                  <a:pt x="165" y="156"/>
                  <a:pt x="164" y="161"/>
                </a:cubicBezTo>
                <a:cubicBezTo>
                  <a:pt x="161" y="177"/>
                  <a:pt x="179" y="178"/>
                  <a:pt x="166" y="190"/>
                </a:cubicBezTo>
                <a:cubicBezTo>
                  <a:pt x="168" y="190"/>
                  <a:pt x="168" y="190"/>
                  <a:pt x="168" y="190"/>
                </a:cubicBezTo>
                <a:cubicBezTo>
                  <a:pt x="169" y="199"/>
                  <a:pt x="169" y="199"/>
                  <a:pt x="169" y="199"/>
                </a:cubicBezTo>
                <a:cubicBezTo>
                  <a:pt x="162" y="182"/>
                  <a:pt x="151" y="188"/>
                  <a:pt x="137" y="178"/>
                </a:cubicBezTo>
                <a:cubicBezTo>
                  <a:pt x="133" y="175"/>
                  <a:pt x="132" y="170"/>
                  <a:pt x="128" y="169"/>
                </a:cubicBezTo>
                <a:cubicBezTo>
                  <a:pt x="125" y="168"/>
                  <a:pt x="122" y="171"/>
                  <a:pt x="119" y="171"/>
                </a:cubicBezTo>
                <a:cubicBezTo>
                  <a:pt x="117" y="171"/>
                  <a:pt x="113" y="171"/>
                  <a:pt x="114" y="169"/>
                </a:cubicBezTo>
                <a:cubicBezTo>
                  <a:pt x="115" y="167"/>
                  <a:pt x="120" y="167"/>
                  <a:pt x="120" y="164"/>
                </a:cubicBezTo>
                <a:cubicBezTo>
                  <a:pt x="123" y="157"/>
                  <a:pt x="99" y="147"/>
                  <a:pt x="97" y="143"/>
                </a:cubicBezTo>
                <a:cubicBezTo>
                  <a:pt x="94" y="140"/>
                  <a:pt x="96" y="135"/>
                  <a:pt x="94" y="131"/>
                </a:cubicBezTo>
                <a:cubicBezTo>
                  <a:pt x="92" y="129"/>
                  <a:pt x="88" y="130"/>
                  <a:pt x="85" y="129"/>
                </a:cubicBezTo>
                <a:cubicBezTo>
                  <a:pt x="73" y="121"/>
                  <a:pt x="66" y="108"/>
                  <a:pt x="56" y="99"/>
                </a:cubicBezTo>
                <a:cubicBezTo>
                  <a:pt x="52" y="97"/>
                  <a:pt x="39" y="84"/>
                  <a:pt x="35" y="82"/>
                </a:cubicBezTo>
                <a:cubicBezTo>
                  <a:pt x="35" y="82"/>
                  <a:pt x="34" y="82"/>
                  <a:pt x="33" y="83"/>
                </a:cubicBezTo>
                <a:cubicBezTo>
                  <a:pt x="32" y="83"/>
                  <a:pt x="31" y="83"/>
                  <a:pt x="30" y="83"/>
                </a:cubicBezTo>
                <a:cubicBezTo>
                  <a:pt x="27" y="80"/>
                  <a:pt x="34" y="74"/>
                  <a:pt x="34" y="73"/>
                </a:cubicBezTo>
                <a:cubicBezTo>
                  <a:pt x="33" y="70"/>
                  <a:pt x="30" y="70"/>
                  <a:pt x="29" y="68"/>
                </a:cubicBezTo>
                <a:cubicBezTo>
                  <a:pt x="24" y="61"/>
                  <a:pt x="22" y="52"/>
                  <a:pt x="16" y="47"/>
                </a:cubicBezTo>
                <a:cubicBezTo>
                  <a:pt x="14" y="44"/>
                  <a:pt x="9" y="44"/>
                  <a:pt x="7" y="42"/>
                </a:cubicBezTo>
                <a:cubicBezTo>
                  <a:pt x="4" y="40"/>
                  <a:pt x="0" y="7"/>
                  <a:pt x="13" y="8"/>
                </a:cubicBezTo>
                <a:cubicBezTo>
                  <a:pt x="18" y="8"/>
                  <a:pt x="28" y="20"/>
                  <a:pt x="33" y="23"/>
                </a:cubicBezTo>
                <a:cubicBezTo>
                  <a:pt x="38" y="22"/>
                  <a:pt x="38" y="22"/>
                  <a:pt x="38" y="22"/>
                </a:cubicBezTo>
                <a:cubicBezTo>
                  <a:pt x="33" y="23"/>
                  <a:pt x="33" y="23"/>
                  <a:pt x="33" y="23"/>
                </a:cubicBezTo>
                <a:cubicBezTo>
                  <a:pt x="40" y="22"/>
                  <a:pt x="39" y="12"/>
                  <a:pt x="42" y="7"/>
                </a:cubicBezTo>
                <a:cubicBezTo>
                  <a:pt x="46" y="3"/>
                  <a:pt x="49" y="4"/>
                  <a:pt x="52" y="6"/>
                </a:cubicBezTo>
                <a:cubicBezTo>
                  <a:pt x="54" y="7"/>
                  <a:pt x="56" y="8"/>
                  <a:pt x="59" y="7"/>
                </a:cubicBezTo>
                <a:cubicBezTo>
                  <a:pt x="61" y="6"/>
                  <a:pt x="61" y="2"/>
                  <a:pt x="64" y="0"/>
                </a:cubicBezTo>
                <a:cubicBezTo>
                  <a:pt x="64" y="0"/>
                  <a:pt x="67" y="4"/>
                  <a:pt x="77" y="6"/>
                </a:cubicBezTo>
                <a:cubicBezTo>
                  <a:pt x="78" y="7"/>
                  <a:pt x="80" y="8"/>
                  <a:pt x="81" y="7"/>
                </a:cubicBezTo>
                <a:cubicBezTo>
                  <a:pt x="82" y="7"/>
                  <a:pt x="83" y="5"/>
                  <a:pt x="85" y="4"/>
                </a:cubicBezTo>
                <a:cubicBezTo>
                  <a:pt x="88" y="4"/>
                  <a:pt x="93" y="6"/>
                  <a:pt x="99" y="8"/>
                </a:cubicBezTo>
                <a:cubicBezTo>
                  <a:pt x="104" y="10"/>
                  <a:pt x="110" y="12"/>
                  <a:pt x="114" y="11"/>
                </a:cubicBezTo>
                <a:cubicBezTo>
                  <a:pt x="116" y="11"/>
                  <a:pt x="118" y="10"/>
                  <a:pt x="118" y="8"/>
                </a:cubicBezTo>
                <a:cubicBezTo>
                  <a:pt x="120" y="7"/>
                  <a:pt x="119" y="3"/>
                  <a:pt x="121" y="3"/>
                </a:cubicBezTo>
                <a:cubicBezTo>
                  <a:pt x="125" y="2"/>
                  <a:pt x="127" y="6"/>
                  <a:pt x="131" y="7"/>
                </a:cubicBezTo>
                <a:cubicBezTo>
                  <a:pt x="137" y="9"/>
                  <a:pt x="129" y="4"/>
                  <a:pt x="133" y="3"/>
                </a:cubicBezTo>
                <a:cubicBezTo>
                  <a:pt x="136" y="2"/>
                  <a:pt x="140" y="2"/>
                  <a:pt x="144" y="3"/>
                </a:cubicBezTo>
                <a:cubicBezTo>
                  <a:pt x="146" y="4"/>
                  <a:pt x="147" y="7"/>
                  <a:pt x="150" y="7"/>
                </a:cubicBezTo>
                <a:cubicBezTo>
                  <a:pt x="151" y="7"/>
                  <a:pt x="150" y="3"/>
                  <a:pt x="151" y="3"/>
                </a:cubicBezTo>
                <a:cubicBezTo>
                  <a:pt x="164" y="4"/>
                  <a:pt x="161" y="18"/>
                  <a:pt x="167" y="19"/>
                </a:cubicBezTo>
                <a:cubicBezTo>
                  <a:pt x="173" y="19"/>
                  <a:pt x="177" y="18"/>
                  <a:pt x="181" y="16"/>
                </a:cubicBezTo>
                <a:cubicBezTo>
                  <a:pt x="185" y="14"/>
                  <a:pt x="189" y="12"/>
                  <a:pt x="194" y="13"/>
                </a:cubicBezTo>
                <a:cubicBezTo>
                  <a:pt x="194" y="30"/>
                  <a:pt x="184" y="42"/>
                  <a:pt x="185" y="53"/>
                </a:cubicBezTo>
                <a:cubicBezTo>
                  <a:pt x="187" y="61"/>
                  <a:pt x="189" y="60"/>
                  <a:pt x="192" y="59"/>
                </a:cubicBezTo>
                <a:cubicBezTo>
                  <a:pt x="194" y="59"/>
                  <a:pt x="196" y="58"/>
                  <a:pt x="199" y="60"/>
                </a:cubicBezTo>
                <a:cubicBezTo>
                  <a:pt x="204" y="62"/>
                  <a:pt x="205" y="69"/>
                  <a:pt x="210" y="72"/>
                </a:cubicBezTo>
                <a:cubicBezTo>
                  <a:pt x="212" y="73"/>
                  <a:pt x="218" y="71"/>
                  <a:pt x="216" y="76"/>
                </a:cubicBezTo>
                <a:cubicBezTo>
                  <a:pt x="214" y="83"/>
                  <a:pt x="208" y="81"/>
                  <a:pt x="203" y="79"/>
                </a:cubicBezTo>
                <a:cubicBezTo>
                  <a:pt x="200" y="78"/>
                  <a:pt x="197" y="77"/>
                  <a:pt x="196" y="79"/>
                </a:cubicBezTo>
                <a:cubicBezTo>
                  <a:pt x="196" y="79"/>
                  <a:pt x="221" y="103"/>
                  <a:pt x="214" y="110"/>
                </a:cubicBezTo>
                <a:cubicBezTo>
                  <a:pt x="213" y="111"/>
                  <a:pt x="212" y="110"/>
                  <a:pt x="210" y="109"/>
                </a:cubicBezTo>
                <a:cubicBezTo>
                  <a:pt x="209" y="108"/>
                  <a:pt x="208" y="107"/>
                  <a:pt x="206" y="107"/>
                </a:cubicBezTo>
                <a:cubicBezTo>
                  <a:pt x="203" y="108"/>
                  <a:pt x="202" y="113"/>
                  <a:pt x="200" y="116"/>
                </a:cubicBezTo>
                <a:cubicBezTo>
                  <a:pt x="199" y="116"/>
                  <a:pt x="196" y="116"/>
                  <a:pt x="193" y="116"/>
                </a:cubicBezTo>
                <a:cubicBezTo>
                  <a:pt x="189" y="116"/>
                  <a:pt x="185" y="116"/>
                  <a:pt x="185" y="117"/>
                </a:cubicBezTo>
                <a:cubicBezTo>
                  <a:pt x="183" y="125"/>
                  <a:pt x="197" y="126"/>
                  <a:pt x="193" y="138"/>
                </a:cubicBezTo>
                <a:cubicBezTo>
                  <a:pt x="190" y="138"/>
                  <a:pt x="190" y="138"/>
                  <a:pt x="190" y="138"/>
                </a:cubicBezTo>
                <a:cubicBezTo>
                  <a:pt x="193" y="138"/>
                  <a:pt x="193" y="138"/>
                  <a:pt x="193" y="138"/>
                </a:cubicBezTo>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slovenia&quot;,&quot;Name&quot;:&quot;Slovenia&quot;,&quot;Value&quot;:1.0,&quot;Formula&quot;:&quot;&quot;,&quot;Text&quot;:&quot;&quot;,&quot;OfficeApplication&quot;:1,&quot;HasValue&quot;:true}" id="145" name="Google Shape;145;p2"/>
          <p:cNvSpPr/>
          <p:nvPr/>
        </p:nvSpPr>
        <p:spPr>
          <a:xfrm>
            <a:off x="6883157" y="4634557"/>
            <a:ext cx="148456" cy="116146"/>
          </a:xfrm>
          <a:custGeom>
            <a:rect b="b" l="l" r="r" t="t"/>
            <a:pathLst>
              <a:path extrusionOk="0" h="115" w="165">
                <a:moveTo>
                  <a:pt x="165" y="27"/>
                </a:moveTo>
                <a:cubicBezTo>
                  <a:pt x="161" y="26"/>
                  <a:pt x="152" y="24"/>
                  <a:pt x="150" y="25"/>
                </a:cubicBezTo>
                <a:cubicBezTo>
                  <a:pt x="143" y="26"/>
                  <a:pt x="152" y="34"/>
                  <a:pt x="148" y="36"/>
                </a:cubicBezTo>
                <a:cubicBezTo>
                  <a:pt x="146" y="37"/>
                  <a:pt x="142" y="35"/>
                  <a:pt x="139" y="37"/>
                </a:cubicBezTo>
                <a:cubicBezTo>
                  <a:pt x="138" y="37"/>
                  <a:pt x="140" y="39"/>
                  <a:pt x="139" y="41"/>
                </a:cubicBezTo>
                <a:cubicBezTo>
                  <a:pt x="133" y="45"/>
                  <a:pt x="124" y="46"/>
                  <a:pt x="118" y="51"/>
                </a:cubicBezTo>
                <a:cubicBezTo>
                  <a:pt x="112" y="57"/>
                  <a:pt x="131" y="73"/>
                  <a:pt x="122" y="79"/>
                </a:cubicBezTo>
                <a:cubicBezTo>
                  <a:pt x="103" y="93"/>
                  <a:pt x="115" y="69"/>
                  <a:pt x="102" y="88"/>
                </a:cubicBezTo>
                <a:cubicBezTo>
                  <a:pt x="100" y="90"/>
                  <a:pt x="107" y="91"/>
                  <a:pt x="108" y="94"/>
                </a:cubicBezTo>
                <a:cubicBezTo>
                  <a:pt x="109" y="96"/>
                  <a:pt x="103" y="95"/>
                  <a:pt x="103" y="98"/>
                </a:cubicBezTo>
                <a:cubicBezTo>
                  <a:pt x="103" y="99"/>
                  <a:pt x="108" y="106"/>
                  <a:pt x="106" y="109"/>
                </a:cubicBezTo>
                <a:cubicBezTo>
                  <a:pt x="100" y="115"/>
                  <a:pt x="91" y="106"/>
                  <a:pt x="85" y="106"/>
                </a:cubicBezTo>
                <a:cubicBezTo>
                  <a:pt x="77" y="106"/>
                  <a:pt x="93" y="114"/>
                  <a:pt x="79" y="110"/>
                </a:cubicBezTo>
                <a:cubicBezTo>
                  <a:pt x="75" y="108"/>
                  <a:pt x="70" y="102"/>
                  <a:pt x="68" y="99"/>
                </a:cubicBezTo>
                <a:cubicBezTo>
                  <a:pt x="67" y="98"/>
                  <a:pt x="66" y="94"/>
                  <a:pt x="65" y="95"/>
                </a:cubicBezTo>
                <a:cubicBezTo>
                  <a:pt x="63" y="99"/>
                  <a:pt x="64" y="103"/>
                  <a:pt x="61" y="106"/>
                </a:cubicBezTo>
                <a:cubicBezTo>
                  <a:pt x="54" y="115"/>
                  <a:pt x="44" y="106"/>
                  <a:pt x="35" y="108"/>
                </a:cubicBezTo>
                <a:cubicBezTo>
                  <a:pt x="34" y="109"/>
                  <a:pt x="36" y="111"/>
                  <a:pt x="35" y="112"/>
                </a:cubicBezTo>
                <a:cubicBezTo>
                  <a:pt x="30" y="115"/>
                  <a:pt x="20" y="115"/>
                  <a:pt x="15" y="112"/>
                </a:cubicBezTo>
                <a:cubicBezTo>
                  <a:pt x="15" y="112"/>
                  <a:pt x="15" y="112"/>
                  <a:pt x="15" y="112"/>
                </a:cubicBezTo>
                <a:cubicBezTo>
                  <a:pt x="18" y="109"/>
                  <a:pt x="22" y="106"/>
                  <a:pt x="23" y="103"/>
                </a:cubicBezTo>
                <a:cubicBezTo>
                  <a:pt x="43" y="104"/>
                  <a:pt x="20" y="91"/>
                  <a:pt x="14" y="87"/>
                </a:cubicBezTo>
                <a:cubicBezTo>
                  <a:pt x="10" y="85"/>
                  <a:pt x="17" y="78"/>
                  <a:pt x="15" y="75"/>
                </a:cubicBezTo>
                <a:cubicBezTo>
                  <a:pt x="14" y="72"/>
                  <a:pt x="5" y="80"/>
                  <a:pt x="8" y="73"/>
                </a:cubicBezTo>
                <a:cubicBezTo>
                  <a:pt x="9" y="68"/>
                  <a:pt x="20" y="63"/>
                  <a:pt x="16" y="60"/>
                </a:cubicBezTo>
                <a:cubicBezTo>
                  <a:pt x="13" y="57"/>
                  <a:pt x="0" y="59"/>
                  <a:pt x="1" y="52"/>
                </a:cubicBezTo>
                <a:cubicBezTo>
                  <a:pt x="2" y="43"/>
                  <a:pt x="17" y="45"/>
                  <a:pt x="18" y="34"/>
                </a:cubicBezTo>
                <a:cubicBezTo>
                  <a:pt x="17" y="34"/>
                  <a:pt x="17" y="34"/>
                  <a:pt x="17" y="34"/>
                </a:cubicBezTo>
                <a:cubicBezTo>
                  <a:pt x="20" y="34"/>
                  <a:pt x="23" y="35"/>
                  <a:pt x="27" y="35"/>
                </a:cubicBezTo>
                <a:cubicBezTo>
                  <a:pt x="32" y="36"/>
                  <a:pt x="36" y="39"/>
                  <a:pt x="41" y="40"/>
                </a:cubicBezTo>
                <a:cubicBezTo>
                  <a:pt x="45" y="41"/>
                  <a:pt x="50" y="37"/>
                  <a:pt x="55" y="38"/>
                </a:cubicBezTo>
                <a:cubicBezTo>
                  <a:pt x="57" y="38"/>
                  <a:pt x="59" y="42"/>
                  <a:pt x="62" y="42"/>
                </a:cubicBezTo>
                <a:cubicBezTo>
                  <a:pt x="63" y="43"/>
                  <a:pt x="62" y="39"/>
                  <a:pt x="64" y="39"/>
                </a:cubicBezTo>
                <a:cubicBezTo>
                  <a:pt x="66" y="36"/>
                  <a:pt x="71" y="35"/>
                  <a:pt x="74" y="31"/>
                </a:cubicBezTo>
                <a:cubicBezTo>
                  <a:pt x="76" y="30"/>
                  <a:pt x="74" y="26"/>
                  <a:pt x="76" y="24"/>
                </a:cubicBezTo>
                <a:cubicBezTo>
                  <a:pt x="87" y="16"/>
                  <a:pt x="98" y="26"/>
                  <a:pt x="108" y="22"/>
                </a:cubicBezTo>
                <a:cubicBezTo>
                  <a:pt x="112" y="20"/>
                  <a:pt x="112" y="15"/>
                  <a:pt x="116" y="14"/>
                </a:cubicBezTo>
                <a:cubicBezTo>
                  <a:pt x="116" y="13"/>
                  <a:pt x="135" y="16"/>
                  <a:pt x="135" y="16"/>
                </a:cubicBezTo>
                <a:cubicBezTo>
                  <a:pt x="137" y="15"/>
                  <a:pt x="134" y="13"/>
                  <a:pt x="133" y="11"/>
                </a:cubicBezTo>
                <a:cubicBezTo>
                  <a:pt x="131" y="2"/>
                  <a:pt x="138" y="0"/>
                  <a:pt x="147" y="0"/>
                </a:cubicBezTo>
                <a:cubicBezTo>
                  <a:pt x="149" y="0"/>
                  <a:pt x="154" y="17"/>
                  <a:pt x="165" y="27"/>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macedonia&quot;,&quot;Name&quot;:&quot;Macedonia&quot;,&quot;Value&quot;:1.0,&quot;Formula&quot;:&quot;&quot;,&quot;Text&quot;:&quot;&quot;,&quot;OfficeApplication&quot;:1,&quot;HasValue&quot;:true}" id="146" name="Google Shape;146;p2"/>
          <p:cNvSpPr/>
          <p:nvPr/>
        </p:nvSpPr>
        <p:spPr>
          <a:xfrm>
            <a:off x="7253499" y="4923133"/>
            <a:ext cx="126108" cy="129547"/>
          </a:xfrm>
          <a:custGeom>
            <a:rect b="b" l="l" r="r" t="t"/>
            <a:pathLst>
              <a:path extrusionOk="0" h="128" w="140">
                <a:moveTo>
                  <a:pt x="2" y="54"/>
                </a:moveTo>
                <a:cubicBezTo>
                  <a:pt x="2" y="58"/>
                  <a:pt x="1" y="62"/>
                  <a:pt x="2" y="66"/>
                </a:cubicBezTo>
                <a:cubicBezTo>
                  <a:pt x="2" y="70"/>
                  <a:pt x="5" y="73"/>
                  <a:pt x="5" y="76"/>
                </a:cubicBezTo>
                <a:cubicBezTo>
                  <a:pt x="5" y="78"/>
                  <a:pt x="0" y="78"/>
                  <a:pt x="1" y="80"/>
                </a:cubicBezTo>
                <a:cubicBezTo>
                  <a:pt x="1" y="84"/>
                  <a:pt x="7" y="86"/>
                  <a:pt x="7" y="90"/>
                </a:cubicBezTo>
                <a:cubicBezTo>
                  <a:pt x="8" y="92"/>
                  <a:pt x="5" y="93"/>
                  <a:pt x="5" y="95"/>
                </a:cubicBezTo>
                <a:cubicBezTo>
                  <a:pt x="5" y="100"/>
                  <a:pt x="19" y="121"/>
                  <a:pt x="21" y="124"/>
                </a:cubicBezTo>
                <a:cubicBezTo>
                  <a:pt x="25" y="128"/>
                  <a:pt x="27" y="122"/>
                  <a:pt x="29" y="122"/>
                </a:cubicBezTo>
                <a:cubicBezTo>
                  <a:pt x="31" y="121"/>
                  <a:pt x="34" y="122"/>
                  <a:pt x="36" y="123"/>
                </a:cubicBezTo>
                <a:cubicBezTo>
                  <a:pt x="37" y="124"/>
                  <a:pt x="35" y="127"/>
                  <a:pt x="36" y="127"/>
                </a:cubicBezTo>
                <a:cubicBezTo>
                  <a:pt x="40" y="127"/>
                  <a:pt x="78" y="116"/>
                  <a:pt x="80" y="114"/>
                </a:cubicBezTo>
                <a:cubicBezTo>
                  <a:pt x="87" y="107"/>
                  <a:pt x="82" y="98"/>
                  <a:pt x="93" y="94"/>
                </a:cubicBezTo>
                <a:cubicBezTo>
                  <a:pt x="95" y="93"/>
                  <a:pt x="101" y="93"/>
                  <a:pt x="107" y="94"/>
                </a:cubicBezTo>
                <a:cubicBezTo>
                  <a:pt x="114" y="94"/>
                  <a:pt x="121" y="94"/>
                  <a:pt x="123" y="93"/>
                </a:cubicBezTo>
                <a:cubicBezTo>
                  <a:pt x="124" y="92"/>
                  <a:pt x="124" y="88"/>
                  <a:pt x="126" y="87"/>
                </a:cubicBezTo>
                <a:cubicBezTo>
                  <a:pt x="126" y="87"/>
                  <a:pt x="127" y="88"/>
                  <a:pt x="127" y="88"/>
                </a:cubicBezTo>
                <a:cubicBezTo>
                  <a:pt x="128" y="89"/>
                  <a:pt x="129" y="90"/>
                  <a:pt x="130" y="89"/>
                </a:cubicBezTo>
                <a:cubicBezTo>
                  <a:pt x="136" y="84"/>
                  <a:pt x="121" y="75"/>
                  <a:pt x="139" y="72"/>
                </a:cubicBezTo>
                <a:cubicBezTo>
                  <a:pt x="140" y="72"/>
                  <a:pt x="140" y="72"/>
                  <a:pt x="140" y="72"/>
                </a:cubicBezTo>
                <a:cubicBezTo>
                  <a:pt x="140" y="65"/>
                  <a:pt x="139" y="41"/>
                  <a:pt x="139" y="41"/>
                </a:cubicBezTo>
                <a:cubicBezTo>
                  <a:pt x="135" y="37"/>
                  <a:pt x="128" y="26"/>
                  <a:pt x="123" y="22"/>
                </a:cubicBezTo>
                <a:cubicBezTo>
                  <a:pt x="121" y="20"/>
                  <a:pt x="117" y="22"/>
                  <a:pt x="113" y="20"/>
                </a:cubicBezTo>
                <a:cubicBezTo>
                  <a:pt x="112" y="20"/>
                  <a:pt x="97" y="8"/>
                  <a:pt x="97" y="7"/>
                </a:cubicBezTo>
                <a:cubicBezTo>
                  <a:pt x="89" y="0"/>
                  <a:pt x="71" y="18"/>
                  <a:pt x="62" y="19"/>
                </a:cubicBezTo>
                <a:cubicBezTo>
                  <a:pt x="59" y="20"/>
                  <a:pt x="56" y="19"/>
                  <a:pt x="54" y="19"/>
                </a:cubicBezTo>
                <a:cubicBezTo>
                  <a:pt x="49" y="18"/>
                  <a:pt x="45" y="18"/>
                  <a:pt x="42" y="26"/>
                </a:cubicBezTo>
                <a:cubicBezTo>
                  <a:pt x="41" y="28"/>
                  <a:pt x="44" y="30"/>
                  <a:pt x="43" y="32"/>
                </a:cubicBezTo>
                <a:cubicBezTo>
                  <a:pt x="42" y="35"/>
                  <a:pt x="37" y="28"/>
                  <a:pt x="34" y="28"/>
                </a:cubicBezTo>
                <a:cubicBezTo>
                  <a:pt x="27" y="29"/>
                  <a:pt x="20" y="34"/>
                  <a:pt x="14" y="38"/>
                </a:cubicBezTo>
                <a:cubicBezTo>
                  <a:pt x="10" y="40"/>
                  <a:pt x="18" y="64"/>
                  <a:pt x="4" y="54"/>
                </a:cubicBezTo>
                <a:cubicBezTo>
                  <a:pt x="2" y="54"/>
                  <a:pt x="2" y="54"/>
                  <a:pt x="2" y="54"/>
                </a:cubicBezTo>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croatia&quot;,&quot;Name&quot;:&quot;Croatia&quot;,&quot;Value&quot;:1.0,&quot;Formula&quot;:&quot;&quot;,&quot;Text&quot;:&quot;&quot;,&quot;OfficeApplication&quot;:1,&quot;HasValue&quot;:true}" id="147" name="Google Shape;147;p2"/>
          <p:cNvSpPr/>
          <p:nvPr/>
        </p:nvSpPr>
        <p:spPr>
          <a:xfrm>
            <a:off x="6891935" y="4658679"/>
            <a:ext cx="280152" cy="293043"/>
          </a:xfrm>
          <a:custGeom>
            <a:rect b="b" l="l" r="r" t="t"/>
            <a:pathLst>
              <a:path extrusionOk="0" h="290" w="311">
                <a:moveTo>
                  <a:pt x="284" y="290"/>
                </a:moveTo>
                <a:cubicBezTo>
                  <a:pt x="283" y="286"/>
                  <a:pt x="283" y="286"/>
                  <a:pt x="283" y="286"/>
                </a:cubicBezTo>
                <a:cubicBezTo>
                  <a:pt x="276" y="275"/>
                  <a:pt x="265" y="278"/>
                  <a:pt x="253" y="269"/>
                </a:cubicBezTo>
                <a:cubicBezTo>
                  <a:pt x="249" y="266"/>
                  <a:pt x="248" y="261"/>
                  <a:pt x="244" y="260"/>
                </a:cubicBezTo>
                <a:cubicBezTo>
                  <a:pt x="242" y="259"/>
                  <a:pt x="239" y="261"/>
                  <a:pt x="236" y="262"/>
                </a:cubicBezTo>
                <a:cubicBezTo>
                  <a:pt x="237" y="262"/>
                  <a:pt x="238" y="262"/>
                  <a:pt x="239" y="263"/>
                </a:cubicBezTo>
                <a:cubicBezTo>
                  <a:pt x="240" y="263"/>
                  <a:pt x="241" y="267"/>
                  <a:pt x="240" y="267"/>
                </a:cubicBezTo>
                <a:cubicBezTo>
                  <a:pt x="231" y="266"/>
                  <a:pt x="224" y="258"/>
                  <a:pt x="215" y="256"/>
                </a:cubicBezTo>
                <a:cubicBezTo>
                  <a:pt x="213" y="256"/>
                  <a:pt x="211" y="256"/>
                  <a:pt x="209" y="256"/>
                </a:cubicBezTo>
                <a:cubicBezTo>
                  <a:pt x="207" y="257"/>
                  <a:pt x="205" y="257"/>
                  <a:pt x="203" y="256"/>
                </a:cubicBezTo>
                <a:cubicBezTo>
                  <a:pt x="202" y="256"/>
                  <a:pt x="201" y="254"/>
                  <a:pt x="200" y="254"/>
                </a:cubicBezTo>
                <a:cubicBezTo>
                  <a:pt x="199" y="255"/>
                  <a:pt x="199" y="258"/>
                  <a:pt x="200" y="258"/>
                </a:cubicBezTo>
                <a:cubicBezTo>
                  <a:pt x="202" y="259"/>
                  <a:pt x="204" y="259"/>
                  <a:pt x="206" y="258"/>
                </a:cubicBezTo>
                <a:cubicBezTo>
                  <a:pt x="208" y="258"/>
                  <a:pt x="210" y="258"/>
                  <a:pt x="211" y="258"/>
                </a:cubicBezTo>
                <a:cubicBezTo>
                  <a:pt x="215" y="259"/>
                  <a:pt x="219" y="260"/>
                  <a:pt x="223" y="262"/>
                </a:cubicBezTo>
                <a:cubicBezTo>
                  <a:pt x="224" y="263"/>
                  <a:pt x="223" y="265"/>
                  <a:pt x="224" y="265"/>
                </a:cubicBezTo>
                <a:cubicBezTo>
                  <a:pt x="232" y="270"/>
                  <a:pt x="236" y="269"/>
                  <a:pt x="240" y="269"/>
                </a:cubicBezTo>
                <a:cubicBezTo>
                  <a:pt x="246" y="269"/>
                  <a:pt x="252" y="269"/>
                  <a:pt x="270" y="283"/>
                </a:cubicBezTo>
                <a:cubicBezTo>
                  <a:pt x="274" y="286"/>
                  <a:pt x="279" y="289"/>
                  <a:pt x="284" y="290"/>
                </a:cubicBezTo>
                <a:moveTo>
                  <a:pt x="293" y="108"/>
                </a:moveTo>
                <a:cubicBezTo>
                  <a:pt x="288" y="103"/>
                  <a:pt x="297" y="105"/>
                  <a:pt x="299" y="101"/>
                </a:cubicBezTo>
                <a:cubicBezTo>
                  <a:pt x="300" y="101"/>
                  <a:pt x="300" y="100"/>
                  <a:pt x="299" y="99"/>
                </a:cubicBezTo>
                <a:cubicBezTo>
                  <a:pt x="292" y="92"/>
                  <a:pt x="297" y="89"/>
                  <a:pt x="297" y="82"/>
                </a:cubicBezTo>
                <a:cubicBezTo>
                  <a:pt x="298" y="81"/>
                  <a:pt x="300" y="82"/>
                  <a:pt x="302" y="83"/>
                </a:cubicBezTo>
                <a:cubicBezTo>
                  <a:pt x="307" y="84"/>
                  <a:pt x="311" y="86"/>
                  <a:pt x="310" y="79"/>
                </a:cubicBezTo>
                <a:cubicBezTo>
                  <a:pt x="303" y="79"/>
                  <a:pt x="293" y="76"/>
                  <a:pt x="287" y="72"/>
                </a:cubicBezTo>
                <a:cubicBezTo>
                  <a:pt x="284" y="70"/>
                  <a:pt x="289" y="69"/>
                  <a:pt x="289" y="68"/>
                </a:cubicBezTo>
                <a:cubicBezTo>
                  <a:pt x="289" y="66"/>
                  <a:pt x="283" y="65"/>
                  <a:pt x="287" y="62"/>
                </a:cubicBezTo>
                <a:cubicBezTo>
                  <a:pt x="287" y="62"/>
                  <a:pt x="288" y="62"/>
                  <a:pt x="288" y="62"/>
                </a:cubicBezTo>
                <a:cubicBezTo>
                  <a:pt x="290" y="63"/>
                  <a:pt x="291" y="63"/>
                  <a:pt x="292" y="61"/>
                </a:cubicBezTo>
                <a:cubicBezTo>
                  <a:pt x="292" y="58"/>
                  <a:pt x="289" y="58"/>
                  <a:pt x="286" y="59"/>
                </a:cubicBezTo>
                <a:cubicBezTo>
                  <a:pt x="283" y="59"/>
                  <a:pt x="280" y="59"/>
                  <a:pt x="280" y="57"/>
                </a:cubicBezTo>
                <a:cubicBezTo>
                  <a:pt x="282" y="44"/>
                  <a:pt x="284" y="47"/>
                  <a:pt x="274" y="33"/>
                </a:cubicBezTo>
                <a:cubicBezTo>
                  <a:pt x="274" y="32"/>
                  <a:pt x="274" y="32"/>
                  <a:pt x="274" y="32"/>
                </a:cubicBezTo>
                <a:cubicBezTo>
                  <a:pt x="272" y="33"/>
                  <a:pt x="270" y="33"/>
                  <a:pt x="267" y="33"/>
                </a:cubicBezTo>
                <a:cubicBezTo>
                  <a:pt x="263" y="33"/>
                  <a:pt x="263" y="41"/>
                  <a:pt x="262" y="43"/>
                </a:cubicBezTo>
                <a:cubicBezTo>
                  <a:pt x="254" y="49"/>
                  <a:pt x="230" y="49"/>
                  <a:pt x="222" y="46"/>
                </a:cubicBezTo>
                <a:cubicBezTo>
                  <a:pt x="218" y="44"/>
                  <a:pt x="214" y="40"/>
                  <a:pt x="210" y="39"/>
                </a:cubicBezTo>
                <a:cubicBezTo>
                  <a:pt x="209" y="38"/>
                  <a:pt x="208" y="38"/>
                  <a:pt x="205" y="39"/>
                </a:cubicBezTo>
                <a:cubicBezTo>
                  <a:pt x="202" y="39"/>
                  <a:pt x="197" y="39"/>
                  <a:pt x="196" y="37"/>
                </a:cubicBezTo>
                <a:cubicBezTo>
                  <a:pt x="184" y="22"/>
                  <a:pt x="171" y="15"/>
                  <a:pt x="155" y="3"/>
                </a:cubicBezTo>
                <a:cubicBezTo>
                  <a:pt x="151" y="2"/>
                  <a:pt x="142" y="0"/>
                  <a:pt x="140" y="1"/>
                </a:cubicBezTo>
                <a:cubicBezTo>
                  <a:pt x="133" y="2"/>
                  <a:pt x="142" y="10"/>
                  <a:pt x="138" y="12"/>
                </a:cubicBezTo>
                <a:cubicBezTo>
                  <a:pt x="137" y="13"/>
                  <a:pt x="135" y="12"/>
                  <a:pt x="134" y="12"/>
                </a:cubicBezTo>
                <a:cubicBezTo>
                  <a:pt x="132" y="12"/>
                  <a:pt x="131" y="12"/>
                  <a:pt x="129" y="13"/>
                </a:cubicBezTo>
                <a:cubicBezTo>
                  <a:pt x="128" y="13"/>
                  <a:pt x="130" y="15"/>
                  <a:pt x="129" y="17"/>
                </a:cubicBezTo>
                <a:cubicBezTo>
                  <a:pt x="123" y="21"/>
                  <a:pt x="114" y="22"/>
                  <a:pt x="108" y="27"/>
                </a:cubicBezTo>
                <a:cubicBezTo>
                  <a:pt x="102" y="33"/>
                  <a:pt x="121" y="49"/>
                  <a:pt x="112" y="55"/>
                </a:cubicBezTo>
                <a:cubicBezTo>
                  <a:pt x="103" y="62"/>
                  <a:pt x="101" y="60"/>
                  <a:pt x="100" y="58"/>
                </a:cubicBezTo>
                <a:cubicBezTo>
                  <a:pt x="99" y="56"/>
                  <a:pt x="99" y="54"/>
                  <a:pt x="92" y="64"/>
                </a:cubicBezTo>
                <a:cubicBezTo>
                  <a:pt x="90" y="66"/>
                  <a:pt x="97" y="67"/>
                  <a:pt x="98" y="70"/>
                </a:cubicBezTo>
                <a:cubicBezTo>
                  <a:pt x="99" y="72"/>
                  <a:pt x="93" y="71"/>
                  <a:pt x="93" y="74"/>
                </a:cubicBezTo>
                <a:cubicBezTo>
                  <a:pt x="93" y="75"/>
                  <a:pt x="98" y="82"/>
                  <a:pt x="96" y="85"/>
                </a:cubicBezTo>
                <a:cubicBezTo>
                  <a:pt x="90" y="91"/>
                  <a:pt x="81" y="82"/>
                  <a:pt x="75" y="82"/>
                </a:cubicBezTo>
                <a:cubicBezTo>
                  <a:pt x="67" y="82"/>
                  <a:pt x="83" y="90"/>
                  <a:pt x="69" y="86"/>
                </a:cubicBezTo>
                <a:cubicBezTo>
                  <a:pt x="65" y="84"/>
                  <a:pt x="60" y="78"/>
                  <a:pt x="58" y="75"/>
                </a:cubicBezTo>
                <a:cubicBezTo>
                  <a:pt x="57" y="74"/>
                  <a:pt x="56" y="70"/>
                  <a:pt x="55" y="71"/>
                </a:cubicBezTo>
                <a:cubicBezTo>
                  <a:pt x="53" y="75"/>
                  <a:pt x="54" y="79"/>
                  <a:pt x="51" y="82"/>
                </a:cubicBezTo>
                <a:cubicBezTo>
                  <a:pt x="47" y="87"/>
                  <a:pt x="41" y="86"/>
                  <a:pt x="36" y="85"/>
                </a:cubicBezTo>
                <a:cubicBezTo>
                  <a:pt x="32" y="84"/>
                  <a:pt x="29" y="83"/>
                  <a:pt x="25" y="84"/>
                </a:cubicBezTo>
                <a:cubicBezTo>
                  <a:pt x="24" y="85"/>
                  <a:pt x="26" y="87"/>
                  <a:pt x="25" y="88"/>
                </a:cubicBezTo>
                <a:cubicBezTo>
                  <a:pt x="20" y="91"/>
                  <a:pt x="10" y="91"/>
                  <a:pt x="5" y="88"/>
                </a:cubicBezTo>
                <a:cubicBezTo>
                  <a:pt x="3" y="88"/>
                  <a:pt x="0" y="87"/>
                  <a:pt x="0" y="88"/>
                </a:cubicBezTo>
                <a:cubicBezTo>
                  <a:pt x="0" y="93"/>
                  <a:pt x="4" y="96"/>
                  <a:pt x="6" y="100"/>
                </a:cubicBezTo>
                <a:cubicBezTo>
                  <a:pt x="6" y="101"/>
                  <a:pt x="5" y="101"/>
                  <a:pt x="5" y="101"/>
                </a:cubicBezTo>
                <a:cubicBezTo>
                  <a:pt x="5" y="106"/>
                  <a:pt x="4" y="110"/>
                  <a:pt x="7" y="114"/>
                </a:cubicBezTo>
                <a:cubicBezTo>
                  <a:pt x="7" y="114"/>
                  <a:pt x="7" y="114"/>
                  <a:pt x="7" y="114"/>
                </a:cubicBezTo>
                <a:cubicBezTo>
                  <a:pt x="5" y="118"/>
                  <a:pt x="14" y="122"/>
                  <a:pt x="17" y="126"/>
                </a:cubicBezTo>
                <a:cubicBezTo>
                  <a:pt x="19" y="129"/>
                  <a:pt x="21" y="144"/>
                  <a:pt x="24" y="140"/>
                </a:cubicBezTo>
                <a:cubicBezTo>
                  <a:pt x="26" y="137"/>
                  <a:pt x="28" y="133"/>
                  <a:pt x="30" y="129"/>
                </a:cubicBezTo>
                <a:cubicBezTo>
                  <a:pt x="31" y="127"/>
                  <a:pt x="32" y="125"/>
                  <a:pt x="32" y="123"/>
                </a:cubicBezTo>
                <a:cubicBezTo>
                  <a:pt x="32" y="123"/>
                  <a:pt x="30" y="123"/>
                  <a:pt x="30" y="122"/>
                </a:cubicBezTo>
                <a:cubicBezTo>
                  <a:pt x="30" y="122"/>
                  <a:pt x="30" y="119"/>
                  <a:pt x="30" y="120"/>
                </a:cubicBezTo>
                <a:cubicBezTo>
                  <a:pt x="33" y="121"/>
                  <a:pt x="31" y="134"/>
                  <a:pt x="37" y="123"/>
                </a:cubicBezTo>
                <a:cubicBezTo>
                  <a:pt x="38" y="121"/>
                  <a:pt x="38" y="118"/>
                  <a:pt x="38" y="114"/>
                </a:cubicBezTo>
                <a:cubicBezTo>
                  <a:pt x="38" y="114"/>
                  <a:pt x="37" y="113"/>
                  <a:pt x="37" y="112"/>
                </a:cubicBezTo>
                <a:cubicBezTo>
                  <a:pt x="37" y="112"/>
                  <a:pt x="37" y="112"/>
                  <a:pt x="38" y="113"/>
                </a:cubicBezTo>
                <a:cubicBezTo>
                  <a:pt x="38" y="113"/>
                  <a:pt x="38" y="114"/>
                  <a:pt x="38" y="113"/>
                </a:cubicBezTo>
                <a:cubicBezTo>
                  <a:pt x="43" y="111"/>
                  <a:pt x="39" y="96"/>
                  <a:pt x="44" y="96"/>
                </a:cubicBezTo>
                <a:cubicBezTo>
                  <a:pt x="60" y="95"/>
                  <a:pt x="55" y="101"/>
                  <a:pt x="65" y="109"/>
                </a:cubicBezTo>
                <a:cubicBezTo>
                  <a:pt x="67" y="111"/>
                  <a:pt x="71" y="109"/>
                  <a:pt x="72" y="111"/>
                </a:cubicBezTo>
                <a:cubicBezTo>
                  <a:pt x="82" y="123"/>
                  <a:pt x="71" y="138"/>
                  <a:pt x="82" y="150"/>
                </a:cubicBezTo>
                <a:cubicBezTo>
                  <a:pt x="85" y="154"/>
                  <a:pt x="95" y="162"/>
                  <a:pt x="99" y="165"/>
                </a:cubicBezTo>
                <a:cubicBezTo>
                  <a:pt x="103" y="168"/>
                  <a:pt x="118" y="170"/>
                  <a:pt x="113" y="172"/>
                </a:cubicBezTo>
                <a:cubicBezTo>
                  <a:pt x="110" y="172"/>
                  <a:pt x="107" y="171"/>
                  <a:pt x="104" y="170"/>
                </a:cubicBezTo>
                <a:cubicBezTo>
                  <a:pt x="97" y="167"/>
                  <a:pt x="91" y="164"/>
                  <a:pt x="93" y="179"/>
                </a:cubicBezTo>
                <a:cubicBezTo>
                  <a:pt x="93" y="186"/>
                  <a:pt x="119" y="200"/>
                  <a:pt x="123" y="205"/>
                </a:cubicBezTo>
                <a:cubicBezTo>
                  <a:pt x="124" y="206"/>
                  <a:pt x="123" y="205"/>
                  <a:pt x="121" y="205"/>
                </a:cubicBezTo>
                <a:cubicBezTo>
                  <a:pt x="120" y="205"/>
                  <a:pt x="119" y="204"/>
                  <a:pt x="120" y="204"/>
                </a:cubicBezTo>
                <a:cubicBezTo>
                  <a:pt x="123" y="207"/>
                  <a:pt x="138" y="211"/>
                  <a:pt x="138" y="213"/>
                </a:cubicBezTo>
                <a:cubicBezTo>
                  <a:pt x="140" y="217"/>
                  <a:pt x="136" y="223"/>
                  <a:pt x="139" y="226"/>
                </a:cubicBezTo>
                <a:cubicBezTo>
                  <a:pt x="141" y="228"/>
                  <a:pt x="158" y="221"/>
                  <a:pt x="159" y="221"/>
                </a:cubicBezTo>
                <a:cubicBezTo>
                  <a:pt x="170" y="219"/>
                  <a:pt x="162" y="223"/>
                  <a:pt x="176" y="228"/>
                </a:cubicBezTo>
                <a:cubicBezTo>
                  <a:pt x="178" y="229"/>
                  <a:pt x="181" y="229"/>
                  <a:pt x="183" y="229"/>
                </a:cubicBezTo>
                <a:cubicBezTo>
                  <a:pt x="185" y="228"/>
                  <a:pt x="188" y="228"/>
                  <a:pt x="191" y="229"/>
                </a:cubicBezTo>
                <a:cubicBezTo>
                  <a:pt x="197" y="232"/>
                  <a:pt x="201" y="242"/>
                  <a:pt x="207" y="245"/>
                </a:cubicBezTo>
                <a:cubicBezTo>
                  <a:pt x="215" y="248"/>
                  <a:pt x="220" y="251"/>
                  <a:pt x="223" y="253"/>
                </a:cubicBezTo>
                <a:cubicBezTo>
                  <a:pt x="223" y="254"/>
                  <a:pt x="223" y="253"/>
                  <a:pt x="223" y="253"/>
                </a:cubicBezTo>
                <a:cubicBezTo>
                  <a:pt x="224" y="253"/>
                  <a:pt x="226" y="252"/>
                  <a:pt x="226" y="253"/>
                </a:cubicBezTo>
                <a:cubicBezTo>
                  <a:pt x="228" y="257"/>
                  <a:pt x="225" y="257"/>
                  <a:pt x="230" y="259"/>
                </a:cubicBezTo>
                <a:cubicBezTo>
                  <a:pt x="232" y="258"/>
                  <a:pt x="236" y="258"/>
                  <a:pt x="236" y="255"/>
                </a:cubicBezTo>
                <a:cubicBezTo>
                  <a:pt x="239" y="248"/>
                  <a:pt x="215" y="238"/>
                  <a:pt x="213" y="234"/>
                </a:cubicBezTo>
                <a:cubicBezTo>
                  <a:pt x="210" y="231"/>
                  <a:pt x="212" y="226"/>
                  <a:pt x="210" y="222"/>
                </a:cubicBezTo>
                <a:cubicBezTo>
                  <a:pt x="208" y="220"/>
                  <a:pt x="204" y="221"/>
                  <a:pt x="201" y="220"/>
                </a:cubicBezTo>
                <a:cubicBezTo>
                  <a:pt x="189" y="212"/>
                  <a:pt x="182" y="199"/>
                  <a:pt x="172" y="190"/>
                </a:cubicBezTo>
                <a:cubicBezTo>
                  <a:pt x="168" y="188"/>
                  <a:pt x="155" y="175"/>
                  <a:pt x="151" y="173"/>
                </a:cubicBezTo>
                <a:cubicBezTo>
                  <a:pt x="151" y="173"/>
                  <a:pt x="150" y="173"/>
                  <a:pt x="149" y="174"/>
                </a:cubicBezTo>
                <a:cubicBezTo>
                  <a:pt x="148" y="174"/>
                  <a:pt x="147" y="174"/>
                  <a:pt x="146" y="174"/>
                </a:cubicBezTo>
                <a:cubicBezTo>
                  <a:pt x="143" y="171"/>
                  <a:pt x="150" y="165"/>
                  <a:pt x="150" y="164"/>
                </a:cubicBezTo>
                <a:cubicBezTo>
                  <a:pt x="149" y="161"/>
                  <a:pt x="146" y="161"/>
                  <a:pt x="145" y="159"/>
                </a:cubicBezTo>
                <a:cubicBezTo>
                  <a:pt x="140" y="152"/>
                  <a:pt x="138" y="143"/>
                  <a:pt x="132" y="138"/>
                </a:cubicBezTo>
                <a:cubicBezTo>
                  <a:pt x="130" y="135"/>
                  <a:pt x="125" y="135"/>
                  <a:pt x="123" y="133"/>
                </a:cubicBezTo>
                <a:cubicBezTo>
                  <a:pt x="120" y="131"/>
                  <a:pt x="116" y="98"/>
                  <a:pt x="129" y="99"/>
                </a:cubicBezTo>
                <a:cubicBezTo>
                  <a:pt x="134" y="99"/>
                  <a:pt x="144" y="111"/>
                  <a:pt x="149" y="114"/>
                </a:cubicBezTo>
                <a:cubicBezTo>
                  <a:pt x="154" y="113"/>
                  <a:pt x="154" y="113"/>
                  <a:pt x="154" y="113"/>
                </a:cubicBezTo>
                <a:cubicBezTo>
                  <a:pt x="149" y="114"/>
                  <a:pt x="149" y="114"/>
                  <a:pt x="149" y="114"/>
                </a:cubicBezTo>
                <a:cubicBezTo>
                  <a:pt x="156" y="113"/>
                  <a:pt x="155" y="103"/>
                  <a:pt x="158" y="98"/>
                </a:cubicBezTo>
                <a:cubicBezTo>
                  <a:pt x="162" y="94"/>
                  <a:pt x="165" y="95"/>
                  <a:pt x="168" y="97"/>
                </a:cubicBezTo>
                <a:cubicBezTo>
                  <a:pt x="170" y="98"/>
                  <a:pt x="172" y="99"/>
                  <a:pt x="175" y="98"/>
                </a:cubicBezTo>
                <a:cubicBezTo>
                  <a:pt x="177" y="97"/>
                  <a:pt x="177" y="93"/>
                  <a:pt x="180" y="91"/>
                </a:cubicBezTo>
                <a:cubicBezTo>
                  <a:pt x="180" y="91"/>
                  <a:pt x="183" y="95"/>
                  <a:pt x="193" y="97"/>
                </a:cubicBezTo>
                <a:cubicBezTo>
                  <a:pt x="194" y="98"/>
                  <a:pt x="196" y="99"/>
                  <a:pt x="197" y="98"/>
                </a:cubicBezTo>
                <a:cubicBezTo>
                  <a:pt x="198" y="98"/>
                  <a:pt x="199" y="96"/>
                  <a:pt x="201" y="95"/>
                </a:cubicBezTo>
                <a:cubicBezTo>
                  <a:pt x="204" y="95"/>
                  <a:pt x="209" y="97"/>
                  <a:pt x="215" y="99"/>
                </a:cubicBezTo>
                <a:cubicBezTo>
                  <a:pt x="220" y="101"/>
                  <a:pt x="226" y="103"/>
                  <a:pt x="230" y="102"/>
                </a:cubicBezTo>
                <a:cubicBezTo>
                  <a:pt x="232" y="102"/>
                  <a:pt x="234" y="101"/>
                  <a:pt x="234" y="99"/>
                </a:cubicBezTo>
                <a:cubicBezTo>
                  <a:pt x="236" y="98"/>
                  <a:pt x="235" y="94"/>
                  <a:pt x="237" y="94"/>
                </a:cubicBezTo>
                <a:cubicBezTo>
                  <a:pt x="241" y="93"/>
                  <a:pt x="243" y="97"/>
                  <a:pt x="247" y="98"/>
                </a:cubicBezTo>
                <a:cubicBezTo>
                  <a:pt x="253" y="100"/>
                  <a:pt x="245" y="95"/>
                  <a:pt x="249" y="94"/>
                </a:cubicBezTo>
                <a:cubicBezTo>
                  <a:pt x="252" y="93"/>
                  <a:pt x="256" y="93"/>
                  <a:pt x="260" y="94"/>
                </a:cubicBezTo>
                <a:cubicBezTo>
                  <a:pt x="262" y="95"/>
                  <a:pt x="263" y="98"/>
                  <a:pt x="266" y="98"/>
                </a:cubicBezTo>
                <a:cubicBezTo>
                  <a:pt x="267" y="98"/>
                  <a:pt x="266" y="94"/>
                  <a:pt x="267" y="94"/>
                </a:cubicBezTo>
                <a:cubicBezTo>
                  <a:pt x="280" y="95"/>
                  <a:pt x="277" y="109"/>
                  <a:pt x="283" y="110"/>
                </a:cubicBezTo>
                <a:cubicBezTo>
                  <a:pt x="287" y="110"/>
                  <a:pt x="291" y="109"/>
                  <a:pt x="293" y="108"/>
                </a:cubicBezTo>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denmark&quot;,&quot;Name&quot;:&quot;Denmark&quot;,&quot;Value&quot;:1.0,&quot;Formula&quot;:&quot;&quot;,&quot;Text&quot;:&quot;&quot;,&quot;OfficeApplication&quot;:1,&quot;HasValue&quot;:true}" id="148" name="Google Shape;148;p2"/>
          <p:cNvSpPr/>
          <p:nvPr/>
        </p:nvSpPr>
        <p:spPr>
          <a:xfrm>
            <a:off x="6191159" y="3413246"/>
            <a:ext cx="638522" cy="652200"/>
          </a:xfrm>
          <a:custGeom>
            <a:rect b="b" l="l" r="r" t="t"/>
            <a:pathLst>
              <a:path extrusionOk="0" h="646" w="709">
                <a:moveTo>
                  <a:pt x="571" y="633"/>
                </a:moveTo>
                <a:cubicBezTo>
                  <a:pt x="563" y="632"/>
                  <a:pt x="556" y="628"/>
                  <a:pt x="549" y="626"/>
                </a:cubicBezTo>
                <a:cubicBezTo>
                  <a:pt x="547" y="626"/>
                  <a:pt x="540" y="627"/>
                  <a:pt x="536" y="626"/>
                </a:cubicBezTo>
                <a:cubicBezTo>
                  <a:pt x="536" y="624"/>
                  <a:pt x="536" y="621"/>
                  <a:pt x="537" y="617"/>
                </a:cubicBezTo>
                <a:cubicBezTo>
                  <a:pt x="537" y="615"/>
                  <a:pt x="541" y="611"/>
                  <a:pt x="539" y="609"/>
                </a:cubicBezTo>
                <a:cubicBezTo>
                  <a:pt x="541" y="606"/>
                  <a:pt x="538" y="602"/>
                  <a:pt x="538" y="598"/>
                </a:cubicBezTo>
                <a:cubicBezTo>
                  <a:pt x="537" y="594"/>
                  <a:pt x="539" y="589"/>
                  <a:pt x="537" y="587"/>
                </a:cubicBezTo>
                <a:cubicBezTo>
                  <a:pt x="532" y="582"/>
                  <a:pt x="517" y="587"/>
                  <a:pt x="514" y="577"/>
                </a:cubicBezTo>
                <a:cubicBezTo>
                  <a:pt x="512" y="571"/>
                  <a:pt x="518" y="564"/>
                  <a:pt x="518" y="557"/>
                </a:cubicBezTo>
                <a:cubicBezTo>
                  <a:pt x="519" y="557"/>
                  <a:pt x="519" y="557"/>
                  <a:pt x="519" y="558"/>
                </a:cubicBezTo>
                <a:cubicBezTo>
                  <a:pt x="537" y="566"/>
                  <a:pt x="525" y="544"/>
                  <a:pt x="524" y="542"/>
                </a:cubicBezTo>
                <a:cubicBezTo>
                  <a:pt x="524" y="540"/>
                  <a:pt x="523" y="537"/>
                  <a:pt x="522" y="538"/>
                </a:cubicBezTo>
                <a:cubicBezTo>
                  <a:pt x="519" y="539"/>
                  <a:pt x="519" y="544"/>
                  <a:pt x="516" y="545"/>
                </a:cubicBezTo>
                <a:cubicBezTo>
                  <a:pt x="515" y="546"/>
                  <a:pt x="516" y="541"/>
                  <a:pt x="516" y="539"/>
                </a:cubicBezTo>
                <a:cubicBezTo>
                  <a:pt x="516" y="535"/>
                  <a:pt x="518" y="531"/>
                  <a:pt x="518" y="528"/>
                </a:cubicBezTo>
                <a:cubicBezTo>
                  <a:pt x="518" y="525"/>
                  <a:pt x="515" y="520"/>
                  <a:pt x="518" y="518"/>
                </a:cubicBezTo>
                <a:cubicBezTo>
                  <a:pt x="518" y="517"/>
                  <a:pt x="519" y="517"/>
                  <a:pt x="520" y="517"/>
                </a:cubicBezTo>
                <a:cubicBezTo>
                  <a:pt x="519" y="516"/>
                  <a:pt x="517" y="491"/>
                  <a:pt x="523" y="493"/>
                </a:cubicBezTo>
                <a:cubicBezTo>
                  <a:pt x="526" y="495"/>
                  <a:pt x="524" y="500"/>
                  <a:pt x="525" y="503"/>
                </a:cubicBezTo>
                <a:cubicBezTo>
                  <a:pt x="531" y="515"/>
                  <a:pt x="555" y="486"/>
                  <a:pt x="556" y="486"/>
                </a:cubicBezTo>
                <a:cubicBezTo>
                  <a:pt x="568" y="482"/>
                  <a:pt x="554" y="501"/>
                  <a:pt x="557" y="504"/>
                </a:cubicBezTo>
                <a:cubicBezTo>
                  <a:pt x="559" y="506"/>
                  <a:pt x="563" y="504"/>
                  <a:pt x="567" y="503"/>
                </a:cubicBezTo>
                <a:cubicBezTo>
                  <a:pt x="566" y="503"/>
                  <a:pt x="566" y="503"/>
                  <a:pt x="566" y="503"/>
                </a:cubicBezTo>
                <a:cubicBezTo>
                  <a:pt x="565" y="500"/>
                  <a:pt x="568" y="496"/>
                  <a:pt x="566" y="494"/>
                </a:cubicBezTo>
                <a:cubicBezTo>
                  <a:pt x="565" y="492"/>
                  <a:pt x="562" y="497"/>
                  <a:pt x="561" y="495"/>
                </a:cubicBezTo>
                <a:cubicBezTo>
                  <a:pt x="560" y="493"/>
                  <a:pt x="565" y="491"/>
                  <a:pt x="565" y="489"/>
                </a:cubicBezTo>
                <a:cubicBezTo>
                  <a:pt x="565" y="476"/>
                  <a:pt x="557" y="480"/>
                  <a:pt x="567" y="472"/>
                </a:cubicBezTo>
                <a:cubicBezTo>
                  <a:pt x="570" y="470"/>
                  <a:pt x="576" y="470"/>
                  <a:pt x="578" y="472"/>
                </a:cubicBezTo>
                <a:cubicBezTo>
                  <a:pt x="579" y="473"/>
                  <a:pt x="576" y="478"/>
                  <a:pt x="578" y="477"/>
                </a:cubicBezTo>
                <a:cubicBezTo>
                  <a:pt x="580" y="475"/>
                  <a:pt x="580" y="470"/>
                  <a:pt x="583" y="468"/>
                </a:cubicBezTo>
                <a:cubicBezTo>
                  <a:pt x="585" y="467"/>
                  <a:pt x="588" y="468"/>
                  <a:pt x="590" y="468"/>
                </a:cubicBezTo>
                <a:cubicBezTo>
                  <a:pt x="593" y="470"/>
                  <a:pt x="606" y="473"/>
                  <a:pt x="606" y="473"/>
                </a:cubicBezTo>
                <a:cubicBezTo>
                  <a:pt x="608" y="476"/>
                  <a:pt x="605" y="480"/>
                  <a:pt x="605" y="484"/>
                </a:cubicBezTo>
                <a:cubicBezTo>
                  <a:pt x="605" y="487"/>
                  <a:pt x="610" y="490"/>
                  <a:pt x="609" y="493"/>
                </a:cubicBezTo>
                <a:cubicBezTo>
                  <a:pt x="608" y="495"/>
                  <a:pt x="604" y="492"/>
                  <a:pt x="601" y="493"/>
                </a:cubicBezTo>
                <a:cubicBezTo>
                  <a:pt x="598" y="493"/>
                  <a:pt x="610" y="496"/>
                  <a:pt x="609" y="499"/>
                </a:cubicBezTo>
                <a:cubicBezTo>
                  <a:pt x="609" y="500"/>
                  <a:pt x="609" y="501"/>
                  <a:pt x="609" y="501"/>
                </a:cubicBezTo>
                <a:cubicBezTo>
                  <a:pt x="611" y="502"/>
                  <a:pt x="611" y="507"/>
                  <a:pt x="614" y="508"/>
                </a:cubicBezTo>
                <a:cubicBezTo>
                  <a:pt x="621" y="509"/>
                  <a:pt x="631" y="500"/>
                  <a:pt x="634" y="513"/>
                </a:cubicBezTo>
                <a:cubicBezTo>
                  <a:pt x="635" y="517"/>
                  <a:pt x="622" y="540"/>
                  <a:pt x="617" y="538"/>
                </a:cubicBezTo>
                <a:cubicBezTo>
                  <a:pt x="613" y="535"/>
                  <a:pt x="613" y="528"/>
                  <a:pt x="609" y="526"/>
                </a:cubicBezTo>
                <a:cubicBezTo>
                  <a:pt x="604" y="525"/>
                  <a:pt x="604" y="554"/>
                  <a:pt x="602" y="557"/>
                </a:cubicBezTo>
                <a:cubicBezTo>
                  <a:pt x="600" y="565"/>
                  <a:pt x="595" y="570"/>
                  <a:pt x="587" y="570"/>
                </a:cubicBezTo>
                <a:cubicBezTo>
                  <a:pt x="583" y="570"/>
                  <a:pt x="575" y="564"/>
                  <a:pt x="576" y="568"/>
                </a:cubicBezTo>
                <a:cubicBezTo>
                  <a:pt x="578" y="572"/>
                  <a:pt x="587" y="569"/>
                  <a:pt x="589" y="574"/>
                </a:cubicBezTo>
                <a:cubicBezTo>
                  <a:pt x="589" y="574"/>
                  <a:pt x="589" y="575"/>
                  <a:pt x="589" y="576"/>
                </a:cubicBezTo>
                <a:cubicBezTo>
                  <a:pt x="589" y="576"/>
                  <a:pt x="590" y="576"/>
                  <a:pt x="590" y="576"/>
                </a:cubicBezTo>
                <a:cubicBezTo>
                  <a:pt x="592" y="576"/>
                  <a:pt x="593" y="579"/>
                  <a:pt x="595" y="579"/>
                </a:cubicBezTo>
                <a:cubicBezTo>
                  <a:pt x="601" y="578"/>
                  <a:pt x="605" y="568"/>
                  <a:pt x="611" y="570"/>
                </a:cubicBezTo>
                <a:cubicBezTo>
                  <a:pt x="615" y="572"/>
                  <a:pt x="617" y="577"/>
                  <a:pt x="621" y="578"/>
                </a:cubicBezTo>
                <a:cubicBezTo>
                  <a:pt x="623" y="578"/>
                  <a:pt x="623" y="574"/>
                  <a:pt x="625" y="573"/>
                </a:cubicBezTo>
                <a:cubicBezTo>
                  <a:pt x="635" y="594"/>
                  <a:pt x="623" y="576"/>
                  <a:pt x="627" y="584"/>
                </a:cubicBezTo>
                <a:cubicBezTo>
                  <a:pt x="630" y="590"/>
                  <a:pt x="641" y="616"/>
                  <a:pt x="620" y="614"/>
                </a:cubicBezTo>
                <a:cubicBezTo>
                  <a:pt x="615" y="613"/>
                  <a:pt x="611" y="610"/>
                  <a:pt x="607" y="609"/>
                </a:cubicBezTo>
                <a:cubicBezTo>
                  <a:pt x="605" y="609"/>
                  <a:pt x="602" y="612"/>
                  <a:pt x="601" y="610"/>
                </a:cubicBezTo>
                <a:cubicBezTo>
                  <a:pt x="596" y="607"/>
                  <a:pt x="612" y="608"/>
                  <a:pt x="603" y="603"/>
                </a:cubicBezTo>
                <a:cubicBezTo>
                  <a:pt x="589" y="595"/>
                  <a:pt x="603" y="608"/>
                  <a:pt x="598" y="608"/>
                </a:cubicBezTo>
                <a:cubicBezTo>
                  <a:pt x="597" y="608"/>
                  <a:pt x="593" y="591"/>
                  <a:pt x="593" y="590"/>
                </a:cubicBezTo>
                <a:cubicBezTo>
                  <a:pt x="591" y="586"/>
                  <a:pt x="585" y="584"/>
                  <a:pt x="584" y="579"/>
                </a:cubicBezTo>
                <a:cubicBezTo>
                  <a:pt x="584" y="579"/>
                  <a:pt x="585" y="579"/>
                  <a:pt x="585" y="579"/>
                </a:cubicBezTo>
                <a:cubicBezTo>
                  <a:pt x="580" y="581"/>
                  <a:pt x="574" y="582"/>
                  <a:pt x="574" y="582"/>
                </a:cubicBezTo>
                <a:cubicBezTo>
                  <a:pt x="573" y="585"/>
                  <a:pt x="580" y="582"/>
                  <a:pt x="581" y="585"/>
                </a:cubicBezTo>
                <a:cubicBezTo>
                  <a:pt x="581" y="586"/>
                  <a:pt x="578" y="587"/>
                  <a:pt x="578" y="589"/>
                </a:cubicBezTo>
                <a:cubicBezTo>
                  <a:pt x="577" y="592"/>
                  <a:pt x="578" y="595"/>
                  <a:pt x="579" y="598"/>
                </a:cubicBezTo>
                <a:cubicBezTo>
                  <a:pt x="579" y="600"/>
                  <a:pt x="582" y="600"/>
                  <a:pt x="582" y="602"/>
                </a:cubicBezTo>
                <a:cubicBezTo>
                  <a:pt x="582" y="608"/>
                  <a:pt x="572" y="611"/>
                  <a:pt x="571" y="617"/>
                </a:cubicBezTo>
                <a:cubicBezTo>
                  <a:pt x="571" y="619"/>
                  <a:pt x="575" y="616"/>
                  <a:pt x="577" y="617"/>
                </a:cubicBezTo>
                <a:cubicBezTo>
                  <a:pt x="581" y="620"/>
                  <a:pt x="584" y="624"/>
                  <a:pt x="585" y="628"/>
                </a:cubicBezTo>
                <a:cubicBezTo>
                  <a:pt x="585" y="630"/>
                  <a:pt x="581" y="624"/>
                  <a:pt x="579" y="624"/>
                </a:cubicBezTo>
                <a:cubicBezTo>
                  <a:pt x="576" y="625"/>
                  <a:pt x="572" y="630"/>
                  <a:pt x="571" y="633"/>
                </a:cubicBezTo>
                <a:close/>
                <a:moveTo>
                  <a:pt x="8" y="59"/>
                </a:moveTo>
                <a:cubicBezTo>
                  <a:pt x="8" y="64"/>
                  <a:pt x="7" y="73"/>
                  <a:pt x="7" y="73"/>
                </a:cubicBezTo>
                <a:cubicBezTo>
                  <a:pt x="7" y="73"/>
                  <a:pt x="8" y="64"/>
                  <a:pt x="8" y="59"/>
                </a:cubicBezTo>
                <a:close/>
                <a:moveTo>
                  <a:pt x="17" y="3"/>
                </a:moveTo>
                <a:cubicBezTo>
                  <a:pt x="10" y="18"/>
                  <a:pt x="20" y="0"/>
                  <a:pt x="21" y="9"/>
                </a:cubicBezTo>
                <a:cubicBezTo>
                  <a:pt x="21" y="10"/>
                  <a:pt x="19" y="10"/>
                  <a:pt x="19" y="10"/>
                </a:cubicBezTo>
                <a:cubicBezTo>
                  <a:pt x="20" y="13"/>
                  <a:pt x="24" y="12"/>
                  <a:pt x="24" y="14"/>
                </a:cubicBezTo>
                <a:cubicBezTo>
                  <a:pt x="24" y="18"/>
                  <a:pt x="23" y="25"/>
                  <a:pt x="19" y="25"/>
                </a:cubicBezTo>
                <a:cubicBezTo>
                  <a:pt x="16" y="24"/>
                  <a:pt x="20" y="18"/>
                  <a:pt x="19" y="14"/>
                </a:cubicBezTo>
                <a:cubicBezTo>
                  <a:pt x="17" y="9"/>
                  <a:pt x="0" y="2"/>
                  <a:pt x="17" y="3"/>
                </a:cubicBezTo>
                <a:close/>
                <a:moveTo>
                  <a:pt x="678" y="539"/>
                </a:moveTo>
                <a:cubicBezTo>
                  <a:pt x="678" y="539"/>
                  <a:pt x="678" y="539"/>
                  <a:pt x="678" y="539"/>
                </a:cubicBezTo>
                <a:cubicBezTo>
                  <a:pt x="684" y="535"/>
                  <a:pt x="694" y="537"/>
                  <a:pt x="700" y="538"/>
                </a:cubicBezTo>
                <a:cubicBezTo>
                  <a:pt x="701" y="539"/>
                  <a:pt x="703" y="540"/>
                  <a:pt x="703" y="542"/>
                </a:cubicBezTo>
                <a:cubicBezTo>
                  <a:pt x="703" y="545"/>
                  <a:pt x="699" y="547"/>
                  <a:pt x="699" y="551"/>
                </a:cubicBezTo>
                <a:cubicBezTo>
                  <a:pt x="700" y="562"/>
                  <a:pt x="709" y="561"/>
                  <a:pt x="701" y="570"/>
                </a:cubicBezTo>
                <a:cubicBezTo>
                  <a:pt x="698" y="573"/>
                  <a:pt x="694" y="574"/>
                  <a:pt x="691" y="577"/>
                </a:cubicBezTo>
                <a:cubicBezTo>
                  <a:pt x="686" y="582"/>
                  <a:pt x="692" y="584"/>
                  <a:pt x="697" y="587"/>
                </a:cubicBezTo>
                <a:cubicBezTo>
                  <a:pt x="700" y="595"/>
                  <a:pt x="700" y="595"/>
                  <a:pt x="700" y="595"/>
                </a:cubicBezTo>
                <a:cubicBezTo>
                  <a:pt x="696" y="599"/>
                  <a:pt x="683" y="598"/>
                  <a:pt x="683" y="603"/>
                </a:cubicBezTo>
                <a:cubicBezTo>
                  <a:pt x="684" y="609"/>
                  <a:pt x="697" y="617"/>
                  <a:pt x="683" y="618"/>
                </a:cubicBezTo>
                <a:cubicBezTo>
                  <a:pt x="678" y="618"/>
                  <a:pt x="674" y="615"/>
                  <a:pt x="670" y="612"/>
                </a:cubicBezTo>
                <a:cubicBezTo>
                  <a:pt x="672" y="613"/>
                  <a:pt x="675" y="615"/>
                  <a:pt x="675" y="613"/>
                </a:cubicBezTo>
                <a:cubicBezTo>
                  <a:pt x="677" y="609"/>
                  <a:pt x="673" y="604"/>
                  <a:pt x="670" y="601"/>
                </a:cubicBezTo>
                <a:cubicBezTo>
                  <a:pt x="669" y="600"/>
                  <a:pt x="669" y="603"/>
                  <a:pt x="667" y="603"/>
                </a:cubicBezTo>
                <a:cubicBezTo>
                  <a:pt x="664" y="603"/>
                  <a:pt x="662" y="600"/>
                  <a:pt x="659" y="600"/>
                </a:cubicBezTo>
                <a:cubicBezTo>
                  <a:pt x="656" y="599"/>
                  <a:pt x="653" y="602"/>
                  <a:pt x="651" y="601"/>
                </a:cubicBezTo>
                <a:cubicBezTo>
                  <a:pt x="650" y="601"/>
                  <a:pt x="650" y="599"/>
                  <a:pt x="650" y="599"/>
                </a:cubicBezTo>
                <a:cubicBezTo>
                  <a:pt x="653" y="590"/>
                  <a:pt x="643" y="592"/>
                  <a:pt x="644" y="590"/>
                </a:cubicBezTo>
                <a:cubicBezTo>
                  <a:pt x="644" y="588"/>
                  <a:pt x="648" y="589"/>
                  <a:pt x="649" y="586"/>
                </a:cubicBezTo>
                <a:cubicBezTo>
                  <a:pt x="651" y="570"/>
                  <a:pt x="646" y="574"/>
                  <a:pt x="637" y="566"/>
                </a:cubicBezTo>
                <a:cubicBezTo>
                  <a:pt x="636" y="565"/>
                  <a:pt x="632" y="562"/>
                  <a:pt x="634" y="562"/>
                </a:cubicBezTo>
                <a:cubicBezTo>
                  <a:pt x="639" y="559"/>
                  <a:pt x="666" y="565"/>
                  <a:pt x="661" y="548"/>
                </a:cubicBezTo>
                <a:cubicBezTo>
                  <a:pt x="660" y="544"/>
                  <a:pt x="654" y="545"/>
                  <a:pt x="651" y="543"/>
                </a:cubicBezTo>
                <a:cubicBezTo>
                  <a:pt x="649" y="542"/>
                  <a:pt x="654" y="544"/>
                  <a:pt x="656" y="544"/>
                </a:cubicBezTo>
                <a:cubicBezTo>
                  <a:pt x="659" y="545"/>
                  <a:pt x="662" y="546"/>
                  <a:pt x="665" y="546"/>
                </a:cubicBezTo>
                <a:cubicBezTo>
                  <a:pt x="673" y="546"/>
                  <a:pt x="687" y="542"/>
                  <a:pt x="684" y="560"/>
                </a:cubicBezTo>
                <a:cubicBezTo>
                  <a:pt x="683" y="562"/>
                  <a:pt x="676" y="565"/>
                  <a:pt x="678" y="567"/>
                </a:cubicBezTo>
                <a:cubicBezTo>
                  <a:pt x="688" y="576"/>
                  <a:pt x="685" y="555"/>
                  <a:pt x="683" y="547"/>
                </a:cubicBezTo>
                <a:cubicBezTo>
                  <a:pt x="683" y="544"/>
                  <a:pt x="674" y="547"/>
                  <a:pt x="675" y="544"/>
                </a:cubicBezTo>
                <a:cubicBezTo>
                  <a:pt x="675" y="542"/>
                  <a:pt x="677" y="540"/>
                  <a:pt x="678" y="539"/>
                </a:cubicBezTo>
                <a:close/>
                <a:moveTo>
                  <a:pt x="689" y="629"/>
                </a:moveTo>
                <a:cubicBezTo>
                  <a:pt x="686" y="629"/>
                  <a:pt x="686" y="629"/>
                  <a:pt x="686" y="629"/>
                </a:cubicBezTo>
                <a:cubicBezTo>
                  <a:pt x="686" y="630"/>
                  <a:pt x="686" y="630"/>
                  <a:pt x="686" y="630"/>
                </a:cubicBezTo>
                <a:cubicBezTo>
                  <a:pt x="687" y="632"/>
                  <a:pt x="686" y="632"/>
                  <a:pt x="686" y="633"/>
                </a:cubicBezTo>
                <a:cubicBezTo>
                  <a:pt x="684" y="634"/>
                  <a:pt x="682" y="635"/>
                  <a:pt x="682" y="637"/>
                </a:cubicBezTo>
                <a:cubicBezTo>
                  <a:pt x="680" y="638"/>
                  <a:pt x="679" y="639"/>
                  <a:pt x="678" y="641"/>
                </a:cubicBezTo>
                <a:cubicBezTo>
                  <a:pt x="678" y="641"/>
                  <a:pt x="678" y="641"/>
                  <a:pt x="678" y="641"/>
                </a:cubicBezTo>
                <a:cubicBezTo>
                  <a:pt x="678" y="642"/>
                  <a:pt x="678" y="642"/>
                  <a:pt x="678" y="642"/>
                </a:cubicBezTo>
                <a:cubicBezTo>
                  <a:pt x="678" y="642"/>
                  <a:pt x="678" y="641"/>
                  <a:pt x="678" y="641"/>
                </a:cubicBezTo>
                <a:cubicBezTo>
                  <a:pt x="674" y="641"/>
                  <a:pt x="670" y="640"/>
                  <a:pt x="669" y="641"/>
                </a:cubicBezTo>
                <a:cubicBezTo>
                  <a:pt x="666" y="641"/>
                  <a:pt x="664" y="646"/>
                  <a:pt x="660" y="646"/>
                </a:cubicBezTo>
                <a:cubicBezTo>
                  <a:pt x="656" y="645"/>
                  <a:pt x="653" y="639"/>
                  <a:pt x="649" y="637"/>
                </a:cubicBezTo>
                <a:cubicBezTo>
                  <a:pt x="647" y="635"/>
                  <a:pt x="643" y="634"/>
                  <a:pt x="640" y="632"/>
                </a:cubicBezTo>
                <a:cubicBezTo>
                  <a:pt x="639" y="631"/>
                  <a:pt x="645" y="630"/>
                  <a:pt x="651" y="620"/>
                </a:cubicBezTo>
                <a:cubicBezTo>
                  <a:pt x="658" y="626"/>
                  <a:pt x="670" y="628"/>
                  <a:pt x="677" y="634"/>
                </a:cubicBezTo>
                <a:cubicBezTo>
                  <a:pt x="678" y="634"/>
                  <a:pt x="678" y="634"/>
                  <a:pt x="678" y="634"/>
                </a:cubicBezTo>
                <a:cubicBezTo>
                  <a:pt x="674" y="629"/>
                  <a:pt x="667" y="625"/>
                  <a:pt x="670" y="621"/>
                </a:cubicBezTo>
                <a:cubicBezTo>
                  <a:pt x="671" y="619"/>
                  <a:pt x="674" y="620"/>
                  <a:pt x="676" y="619"/>
                </a:cubicBezTo>
                <a:cubicBezTo>
                  <a:pt x="680" y="623"/>
                  <a:pt x="688" y="622"/>
                  <a:pt x="690" y="628"/>
                </a:cubicBezTo>
                <a:cubicBezTo>
                  <a:pt x="690" y="628"/>
                  <a:pt x="690" y="629"/>
                  <a:pt x="689" y="629"/>
                </a:cubicBezTo>
                <a:close/>
                <a:moveTo>
                  <a:pt x="518" y="547"/>
                </a:moveTo>
                <a:cubicBezTo>
                  <a:pt x="518" y="548"/>
                  <a:pt x="518" y="549"/>
                  <a:pt x="518" y="551"/>
                </a:cubicBezTo>
                <a:cubicBezTo>
                  <a:pt x="518" y="548"/>
                  <a:pt x="518" y="544"/>
                  <a:pt x="518" y="547"/>
                </a:cubicBezTo>
                <a:close/>
                <a:moveTo>
                  <a:pt x="617" y="439"/>
                </a:moveTo>
                <a:cubicBezTo>
                  <a:pt x="619" y="445"/>
                  <a:pt x="613" y="475"/>
                  <a:pt x="603" y="472"/>
                </a:cubicBezTo>
                <a:cubicBezTo>
                  <a:pt x="600" y="471"/>
                  <a:pt x="597" y="467"/>
                  <a:pt x="593" y="467"/>
                </a:cubicBezTo>
                <a:cubicBezTo>
                  <a:pt x="597" y="462"/>
                  <a:pt x="580" y="466"/>
                  <a:pt x="575" y="467"/>
                </a:cubicBezTo>
                <a:cubicBezTo>
                  <a:pt x="571" y="468"/>
                  <a:pt x="568" y="471"/>
                  <a:pt x="564" y="472"/>
                </a:cubicBezTo>
                <a:cubicBezTo>
                  <a:pt x="562" y="472"/>
                  <a:pt x="561" y="469"/>
                  <a:pt x="559" y="469"/>
                </a:cubicBezTo>
                <a:cubicBezTo>
                  <a:pt x="555" y="469"/>
                  <a:pt x="550" y="469"/>
                  <a:pt x="546" y="470"/>
                </a:cubicBezTo>
                <a:cubicBezTo>
                  <a:pt x="545" y="471"/>
                  <a:pt x="546" y="474"/>
                  <a:pt x="544" y="475"/>
                </a:cubicBezTo>
                <a:cubicBezTo>
                  <a:pt x="536" y="479"/>
                  <a:pt x="545" y="456"/>
                  <a:pt x="533" y="486"/>
                </a:cubicBezTo>
                <a:cubicBezTo>
                  <a:pt x="533" y="487"/>
                  <a:pt x="536" y="503"/>
                  <a:pt x="536" y="503"/>
                </a:cubicBezTo>
                <a:cubicBezTo>
                  <a:pt x="517" y="502"/>
                  <a:pt x="527" y="467"/>
                  <a:pt x="538" y="463"/>
                </a:cubicBezTo>
                <a:cubicBezTo>
                  <a:pt x="548" y="458"/>
                  <a:pt x="561" y="463"/>
                  <a:pt x="571" y="460"/>
                </a:cubicBezTo>
                <a:cubicBezTo>
                  <a:pt x="584" y="453"/>
                  <a:pt x="581" y="435"/>
                  <a:pt x="593" y="428"/>
                </a:cubicBezTo>
                <a:cubicBezTo>
                  <a:pt x="597" y="427"/>
                  <a:pt x="602" y="428"/>
                  <a:pt x="606" y="426"/>
                </a:cubicBezTo>
                <a:cubicBezTo>
                  <a:pt x="610" y="424"/>
                  <a:pt x="612" y="416"/>
                  <a:pt x="617" y="416"/>
                </a:cubicBezTo>
                <a:cubicBezTo>
                  <a:pt x="625" y="416"/>
                  <a:pt x="612" y="422"/>
                  <a:pt x="611" y="427"/>
                </a:cubicBezTo>
                <a:cubicBezTo>
                  <a:pt x="610" y="435"/>
                  <a:pt x="614" y="430"/>
                  <a:pt x="617" y="439"/>
                </a:cubicBezTo>
                <a:close/>
                <a:moveTo>
                  <a:pt x="669" y="631"/>
                </a:moveTo>
                <a:cubicBezTo>
                  <a:pt x="664" y="632"/>
                  <a:pt x="664" y="632"/>
                  <a:pt x="664" y="632"/>
                </a:cubicBezTo>
                <a:cubicBezTo>
                  <a:pt x="668" y="633"/>
                  <a:pt x="671" y="634"/>
                  <a:pt x="674" y="637"/>
                </a:cubicBezTo>
                <a:cubicBezTo>
                  <a:pt x="675" y="637"/>
                  <a:pt x="675" y="637"/>
                  <a:pt x="675" y="637"/>
                </a:cubicBezTo>
                <a:cubicBezTo>
                  <a:pt x="673" y="635"/>
                  <a:pt x="671" y="633"/>
                  <a:pt x="669" y="631"/>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grpSp>
        <p:nvGrpSpPr>
          <p:cNvPr id="149" name="Google Shape;149;p2"/>
          <p:cNvGrpSpPr/>
          <p:nvPr/>
        </p:nvGrpSpPr>
        <p:grpSpPr>
          <a:xfrm>
            <a:off x="7101052" y="2351857"/>
            <a:ext cx="1710439" cy="2219267"/>
            <a:chOff x="5781397" y="1022713"/>
            <a:chExt cx="3173723" cy="3956731"/>
          </a:xfrm>
        </p:grpSpPr>
        <p:sp>
          <p:nvSpPr>
            <p:cNvPr descr="{&quot;Key&quot;:&quot;russia&quot;,&quot;Name&quot;:&quot;Russia&quot;,&quot;Value&quot;:1.0,&quot;Formula&quot;:&quot;&quot;,&quot;Text&quot;:&quot;&quot;,&quot;OfficeApplication&quot;:1,&quot;HasValue&quot;:true}" id="150" name="Google Shape;150;p2"/>
            <p:cNvSpPr/>
            <p:nvPr/>
          </p:nvSpPr>
          <p:spPr>
            <a:xfrm>
              <a:off x="5902838" y="1022713"/>
              <a:ext cx="3052282" cy="3956731"/>
            </a:xfrm>
            <a:custGeom>
              <a:rect b="b" l="l" r="r" t="t"/>
              <a:pathLst>
                <a:path extrusionOk="0" h="2198" w="1825">
                  <a:moveTo>
                    <a:pt x="1462" y="2136"/>
                  </a:moveTo>
                  <a:cubicBezTo>
                    <a:pt x="1460" y="2137"/>
                    <a:pt x="1458" y="2139"/>
                    <a:pt x="1457" y="2139"/>
                  </a:cubicBezTo>
                  <a:cubicBezTo>
                    <a:pt x="1454" y="2139"/>
                    <a:pt x="1447" y="2143"/>
                    <a:pt x="1444" y="2142"/>
                  </a:cubicBezTo>
                  <a:cubicBezTo>
                    <a:pt x="1442" y="2142"/>
                    <a:pt x="1440" y="2140"/>
                    <a:pt x="1438" y="2140"/>
                  </a:cubicBezTo>
                  <a:cubicBezTo>
                    <a:pt x="1438" y="2140"/>
                    <a:pt x="1424" y="2146"/>
                    <a:pt x="1423" y="2146"/>
                  </a:cubicBezTo>
                  <a:cubicBezTo>
                    <a:pt x="1422" y="2146"/>
                    <a:pt x="1421" y="2143"/>
                    <a:pt x="1418" y="2142"/>
                  </a:cubicBezTo>
                  <a:cubicBezTo>
                    <a:pt x="1416" y="2141"/>
                    <a:pt x="1413" y="2142"/>
                    <a:pt x="1411" y="2142"/>
                  </a:cubicBezTo>
                  <a:cubicBezTo>
                    <a:pt x="1408" y="2142"/>
                    <a:pt x="1406" y="2142"/>
                    <a:pt x="1403" y="2142"/>
                  </a:cubicBezTo>
                  <a:cubicBezTo>
                    <a:pt x="1402" y="2142"/>
                    <a:pt x="1401" y="2143"/>
                    <a:pt x="1401" y="2142"/>
                  </a:cubicBezTo>
                  <a:cubicBezTo>
                    <a:pt x="1400" y="2139"/>
                    <a:pt x="1403" y="2120"/>
                    <a:pt x="1397" y="2120"/>
                  </a:cubicBezTo>
                  <a:cubicBezTo>
                    <a:pt x="1393" y="2120"/>
                    <a:pt x="1389" y="2120"/>
                    <a:pt x="1386" y="2122"/>
                  </a:cubicBezTo>
                  <a:cubicBezTo>
                    <a:pt x="1383" y="2123"/>
                    <a:pt x="1382" y="2128"/>
                    <a:pt x="1378" y="2128"/>
                  </a:cubicBezTo>
                  <a:cubicBezTo>
                    <a:pt x="1366" y="2128"/>
                    <a:pt x="1367" y="2120"/>
                    <a:pt x="1350" y="2123"/>
                  </a:cubicBezTo>
                  <a:cubicBezTo>
                    <a:pt x="1345" y="2124"/>
                    <a:pt x="1352" y="2134"/>
                    <a:pt x="1348" y="2137"/>
                  </a:cubicBezTo>
                  <a:cubicBezTo>
                    <a:pt x="1344" y="2140"/>
                    <a:pt x="1339" y="2130"/>
                    <a:pt x="1333" y="2132"/>
                  </a:cubicBezTo>
                  <a:cubicBezTo>
                    <a:pt x="1316" y="2140"/>
                    <a:pt x="1322" y="2163"/>
                    <a:pt x="1299" y="2163"/>
                  </a:cubicBezTo>
                  <a:cubicBezTo>
                    <a:pt x="1291" y="2163"/>
                    <a:pt x="1301" y="2152"/>
                    <a:pt x="1297" y="2152"/>
                  </a:cubicBezTo>
                  <a:cubicBezTo>
                    <a:pt x="1284" y="2152"/>
                    <a:pt x="1269" y="2156"/>
                    <a:pt x="1256" y="2155"/>
                  </a:cubicBezTo>
                  <a:cubicBezTo>
                    <a:pt x="1254" y="2154"/>
                    <a:pt x="1251" y="2153"/>
                    <a:pt x="1249" y="2152"/>
                  </a:cubicBezTo>
                  <a:cubicBezTo>
                    <a:pt x="1247" y="2151"/>
                    <a:pt x="1248" y="2149"/>
                    <a:pt x="1247" y="2148"/>
                  </a:cubicBezTo>
                  <a:cubicBezTo>
                    <a:pt x="1238" y="2146"/>
                    <a:pt x="1228" y="2154"/>
                    <a:pt x="1228" y="2154"/>
                  </a:cubicBezTo>
                  <a:cubicBezTo>
                    <a:pt x="1224" y="2155"/>
                    <a:pt x="1219" y="2153"/>
                    <a:pt x="1215" y="2153"/>
                  </a:cubicBezTo>
                  <a:cubicBezTo>
                    <a:pt x="1182" y="2161"/>
                    <a:pt x="1214" y="2156"/>
                    <a:pt x="1199" y="2165"/>
                  </a:cubicBezTo>
                  <a:cubicBezTo>
                    <a:pt x="1199" y="2165"/>
                    <a:pt x="1174" y="2175"/>
                    <a:pt x="1174" y="2175"/>
                  </a:cubicBezTo>
                  <a:cubicBezTo>
                    <a:pt x="1169" y="2175"/>
                    <a:pt x="1165" y="2170"/>
                    <a:pt x="1161" y="2170"/>
                  </a:cubicBezTo>
                  <a:cubicBezTo>
                    <a:pt x="1159" y="2170"/>
                    <a:pt x="1144" y="2176"/>
                    <a:pt x="1143" y="2176"/>
                  </a:cubicBezTo>
                  <a:cubicBezTo>
                    <a:pt x="1136" y="2178"/>
                    <a:pt x="1129" y="2170"/>
                    <a:pt x="1121" y="2172"/>
                  </a:cubicBezTo>
                  <a:cubicBezTo>
                    <a:pt x="1118" y="2173"/>
                    <a:pt x="1117" y="2176"/>
                    <a:pt x="1114" y="2178"/>
                  </a:cubicBezTo>
                  <a:cubicBezTo>
                    <a:pt x="1097" y="2186"/>
                    <a:pt x="1091" y="2171"/>
                    <a:pt x="1091" y="2198"/>
                  </a:cubicBezTo>
                  <a:cubicBezTo>
                    <a:pt x="1084" y="2197"/>
                    <a:pt x="1084" y="2197"/>
                    <a:pt x="1084" y="2197"/>
                  </a:cubicBezTo>
                  <a:cubicBezTo>
                    <a:pt x="1073" y="2192"/>
                    <a:pt x="1073" y="2192"/>
                    <a:pt x="1073" y="2192"/>
                  </a:cubicBezTo>
                  <a:cubicBezTo>
                    <a:pt x="1073" y="2192"/>
                    <a:pt x="1073" y="2192"/>
                    <a:pt x="1073" y="2192"/>
                  </a:cubicBezTo>
                  <a:cubicBezTo>
                    <a:pt x="1062" y="2189"/>
                    <a:pt x="1052" y="2182"/>
                    <a:pt x="1042" y="2177"/>
                  </a:cubicBezTo>
                  <a:cubicBezTo>
                    <a:pt x="1032" y="2173"/>
                    <a:pt x="1007" y="2162"/>
                    <a:pt x="997" y="2163"/>
                  </a:cubicBezTo>
                  <a:cubicBezTo>
                    <a:pt x="990" y="2163"/>
                    <a:pt x="983" y="2170"/>
                    <a:pt x="976" y="2168"/>
                  </a:cubicBezTo>
                  <a:cubicBezTo>
                    <a:pt x="971" y="2166"/>
                    <a:pt x="949" y="2150"/>
                    <a:pt x="946" y="2152"/>
                  </a:cubicBezTo>
                  <a:cubicBezTo>
                    <a:pt x="944" y="2153"/>
                    <a:pt x="952" y="2156"/>
                    <a:pt x="950" y="2158"/>
                  </a:cubicBezTo>
                  <a:cubicBezTo>
                    <a:pt x="950" y="2159"/>
                    <a:pt x="934" y="2162"/>
                    <a:pt x="933" y="2162"/>
                  </a:cubicBezTo>
                  <a:cubicBezTo>
                    <a:pt x="924" y="2163"/>
                    <a:pt x="920" y="2149"/>
                    <a:pt x="911" y="2146"/>
                  </a:cubicBezTo>
                  <a:cubicBezTo>
                    <a:pt x="899" y="2141"/>
                    <a:pt x="887" y="2150"/>
                    <a:pt x="876" y="2144"/>
                  </a:cubicBezTo>
                  <a:cubicBezTo>
                    <a:pt x="867" y="2139"/>
                    <a:pt x="901" y="2135"/>
                    <a:pt x="892" y="2127"/>
                  </a:cubicBezTo>
                  <a:cubicBezTo>
                    <a:pt x="889" y="2125"/>
                    <a:pt x="886" y="2133"/>
                    <a:pt x="883" y="2132"/>
                  </a:cubicBezTo>
                  <a:cubicBezTo>
                    <a:pt x="880" y="2130"/>
                    <a:pt x="880" y="2124"/>
                    <a:pt x="882" y="2122"/>
                  </a:cubicBezTo>
                  <a:cubicBezTo>
                    <a:pt x="884" y="2119"/>
                    <a:pt x="888" y="2122"/>
                    <a:pt x="890" y="2122"/>
                  </a:cubicBezTo>
                  <a:cubicBezTo>
                    <a:pt x="893" y="2122"/>
                    <a:pt x="897" y="2122"/>
                    <a:pt x="899" y="2123"/>
                  </a:cubicBezTo>
                  <a:cubicBezTo>
                    <a:pt x="900" y="2123"/>
                    <a:pt x="897" y="2126"/>
                    <a:pt x="898" y="2126"/>
                  </a:cubicBezTo>
                  <a:cubicBezTo>
                    <a:pt x="899" y="2125"/>
                    <a:pt x="899" y="2123"/>
                    <a:pt x="901" y="2122"/>
                  </a:cubicBezTo>
                  <a:cubicBezTo>
                    <a:pt x="903" y="2120"/>
                    <a:pt x="907" y="2119"/>
                    <a:pt x="910" y="2118"/>
                  </a:cubicBezTo>
                  <a:cubicBezTo>
                    <a:pt x="911" y="2118"/>
                    <a:pt x="911" y="2120"/>
                    <a:pt x="912" y="2120"/>
                  </a:cubicBezTo>
                  <a:cubicBezTo>
                    <a:pt x="914" y="2118"/>
                    <a:pt x="914" y="2114"/>
                    <a:pt x="916" y="2113"/>
                  </a:cubicBezTo>
                  <a:cubicBezTo>
                    <a:pt x="920" y="2111"/>
                    <a:pt x="925" y="2114"/>
                    <a:pt x="929" y="2113"/>
                  </a:cubicBezTo>
                  <a:cubicBezTo>
                    <a:pt x="930" y="2113"/>
                    <a:pt x="927" y="2113"/>
                    <a:pt x="927" y="2111"/>
                  </a:cubicBezTo>
                  <a:cubicBezTo>
                    <a:pt x="926" y="2110"/>
                    <a:pt x="928" y="2107"/>
                    <a:pt x="928" y="2106"/>
                  </a:cubicBezTo>
                  <a:cubicBezTo>
                    <a:pt x="927" y="2102"/>
                    <a:pt x="915" y="2097"/>
                    <a:pt x="913" y="2093"/>
                  </a:cubicBezTo>
                  <a:cubicBezTo>
                    <a:pt x="910" y="2088"/>
                    <a:pt x="918" y="2095"/>
                    <a:pt x="919" y="2092"/>
                  </a:cubicBezTo>
                  <a:cubicBezTo>
                    <a:pt x="919" y="2090"/>
                    <a:pt x="916" y="2090"/>
                    <a:pt x="916" y="2089"/>
                  </a:cubicBezTo>
                  <a:cubicBezTo>
                    <a:pt x="916" y="2085"/>
                    <a:pt x="920" y="2083"/>
                    <a:pt x="922" y="2079"/>
                  </a:cubicBezTo>
                  <a:cubicBezTo>
                    <a:pt x="924" y="2073"/>
                    <a:pt x="916" y="2062"/>
                    <a:pt x="919" y="2058"/>
                  </a:cubicBezTo>
                  <a:cubicBezTo>
                    <a:pt x="928" y="2048"/>
                    <a:pt x="924" y="2058"/>
                    <a:pt x="931" y="2071"/>
                  </a:cubicBezTo>
                  <a:cubicBezTo>
                    <a:pt x="931" y="2072"/>
                    <a:pt x="930" y="2067"/>
                    <a:pt x="930" y="2066"/>
                  </a:cubicBezTo>
                  <a:cubicBezTo>
                    <a:pt x="930" y="2065"/>
                    <a:pt x="926" y="2047"/>
                    <a:pt x="931" y="2045"/>
                  </a:cubicBezTo>
                  <a:cubicBezTo>
                    <a:pt x="935" y="2044"/>
                    <a:pt x="945" y="2053"/>
                    <a:pt x="949" y="2045"/>
                  </a:cubicBezTo>
                  <a:cubicBezTo>
                    <a:pt x="950" y="2044"/>
                    <a:pt x="949" y="2042"/>
                    <a:pt x="947" y="2041"/>
                  </a:cubicBezTo>
                  <a:cubicBezTo>
                    <a:pt x="942" y="2038"/>
                    <a:pt x="936" y="2040"/>
                    <a:pt x="931" y="2038"/>
                  </a:cubicBezTo>
                  <a:cubicBezTo>
                    <a:pt x="928" y="2036"/>
                    <a:pt x="925" y="2032"/>
                    <a:pt x="922" y="2032"/>
                  </a:cubicBezTo>
                  <a:cubicBezTo>
                    <a:pt x="906" y="2028"/>
                    <a:pt x="907" y="2037"/>
                    <a:pt x="897" y="2024"/>
                  </a:cubicBezTo>
                  <a:cubicBezTo>
                    <a:pt x="895" y="2021"/>
                    <a:pt x="892" y="2020"/>
                    <a:pt x="893" y="2018"/>
                  </a:cubicBezTo>
                  <a:cubicBezTo>
                    <a:pt x="894" y="2016"/>
                    <a:pt x="897" y="2019"/>
                    <a:pt x="899" y="2019"/>
                  </a:cubicBezTo>
                  <a:cubicBezTo>
                    <a:pt x="902" y="2019"/>
                    <a:pt x="905" y="2017"/>
                    <a:pt x="907" y="2016"/>
                  </a:cubicBezTo>
                  <a:cubicBezTo>
                    <a:pt x="911" y="2012"/>
                    <a:pt x="911" y="2005"/>
                    <a:pt x="916" y="2003"/>
                  </a:cubicBezTo>
                  <a:cubicBezTo>
                    <a:pt x="917" y="2002"/>
                    <a:pt x="918" y="2005"/>
                    <a:pt x="919" y="2006"/>
                  </a:cubicBezTo>
                  <a:cubicBezTo>
                    <a:pt x="921" y="2007"/>
                    <a:pt x="935" y="2007"/>
                    <a:pt x="933" y="2002"/>
                  </a:cubicBezTo>
                  <a:cubicBezTo>
                    <a:pt x="932" y="1999"/>
                    <a:pt x="925" y="2004"/>
                    <a:pt x="922" y="2002"/>
                  </a:cubicBezTo>
                  <a:cubicBezTo>
                    <a:pt x="910" y="1993"/>
                    <a:pt x="925" y="1990"/>
                    <a:pt x="926" y="1990"/>
                  </a:cubicBezTo>
                  <a:cubicBezTo>
                    <a:pt x="935" y="1986"/>
                    <a:pt x="942" y="1967"/>
                    <a:pt x="945" y="1965"/>
                  </a:cubicBezTo>
                  <a:cubicBezTo>
                    <a:pt x="946" y="1965"/>
                    <a:pt x="946" y="1968"/>
                    <a:pt x="947" y="1968"/>
                  </a:cubicBezTo>
                  <a:cubicBezTo>
                    <a:pt x="950" y="1967"/>
                    <a:pt x="953" y="1967"/>
                    <a:pt x="955" y="1964"/>
                  </a:cubicBezTo>
                  <a:cubicBezTo>
                    <a:pt x="961" y="1956"/>
                    <a:pt x="957" y="1950"/>
                    <a:pt x="948" y="1947"/>
                  </a:cubicBezTo>
                  <a:cubicBezTo>
                    <a:pt x="945" y="1946"/>
                    <a:pt x="941" y="1947"/>
                    <a:pt x="938" y="1948"/>
                  </a:cubicBezTo>
                  <a:cubicBezTo>
                    <a:pt x="928" y="1953"/>
                    <a:pt x="936" y="1952"/>
                    <a:pt x="935" y="1958"/>
                  </a:cubicBezTo>
                  <a:cubicBezTo>
                    <a:pt x="933" y="1967"/>
                    <a:pt x="910" y="1971"/>
                    <a:pt x="905" y="1976"/>
                  </a:cubicBezTo>
                  <a:cubicBezTo>
                    <a:pt x="905" y="1977"/>
                    <a:pt x="904" y="1977"/>
                    <a:pt x="904" y="1977"/>
                  </a:cubicBezTo>
                  <a:cubicBezTo>
                    <a:pt x="904" y="1977"/>
                    <a:pt x="904" y="1977"/>
                    <a:pt x="904" y="1977"/>
                  </a:cubicBezTo>
                  <a:cubicBezTo>
                    <a:pt x="899" y="1972"/>
                    <a:pt x="902" y="1970"/>
                    <a:pt x="903" y="1965"/>
                  </a:cubicBezTo>
                  <a:cubicBezTo>
                    <a:pt x="905" y="1959"/>
                    <a:pt x="897" y="1967"/>
                    <a:pt x="897" y="1963"/>
                  </a:cubicBezTo>
                  <a:cubicBezTo>
                    <a:pt x="897" y="1959"/>
                    <a:pt x="894" y="1946"/>
                    <a:pt x="895" y="1942"/>
                  </a:cubicBezTo>
                  <a:cubicBezTo>
                    <a:pt x="896" y="1942"/>
                    <a:pt x="912" y="1927"/>
                    <a:pt x="912" y="1927"/>
                  </a:cubicBezTo>
                  <a:cubicBezTo>
                    <a:pt x="914" y="1925"/>
                    <a:pt x="911" y="1922"/>
                    <a:pt x="911" y="1920"/>
                  </a:cubicBezTo>
                  <a:cubicBezTo>
                    <a:pt x="910" y="1917"/>
                    <a:pt x="910" y="1915"/>
                    <a:pt x="911" y="1912"/>
                  </a:cubicBezTo>
                  <a:cubicBezTo>
                    <a:pt x="920" y="1902"/>
                    <a:pt x="946" y="1907"/>
                    <a:pt x="954" y="1895"/>
                  </a:cubicBezTo>
                  <a:cubicBezTo>
                    <a:pt x="956" y="1892"/>
                    <a:pt x="953" y="1889"/>
                    <a:pt x="952" y="1886"/>
                  </a:cubicBezTo>
                  <a:cubicBezTo>
                    <a:pt x="951" y="1885"/>
                    <a:pt x="949" y="1885"/>
                    <a:pt x="949" y="1883"/>
                  </a:cubicBezTo>
                  <a:cubicBezTo>
                    <a:pt x="949" y="1882"/>
                    <a:pt x="953" y="1882"/>
                    <a:pt x="953" y="1881"/>
                  </a:cubicBezTo>
                  <a:cubicBezTo>
                    <a:pt x="953" y="1879"/>
                    <a:pt x="950" y="1878"/>
                    <a:pt x="950" y="1876"/>
                  </a:cubicBezTo>
                  <a:cubicBezTo>
                    <a:pt x="949" y="1873"/>
                    <a:pt x="950" y="1870"/>
                    <a:pt x="950" y="1866"/>
                  </a:cubicBezTo>
                  <a:cubicBezTo>
                    <a:pt x="950" y="1865"/>
                    <a:pt x="952" y="1864"/>
                    <a:pt x="952" y="1863"/>
                  </a:cubicBezTo>
                  <a:cubicBezTo>
                    <a:pt x="954" y="1856"/>
                    <a:pt x="944" y="1862"/>
                    <a:pt x="944" y="1862"/>
                  </a:cubicBezTo>
                  <a:cubicBezTo>
                    <a:pt x="942" y="1861"/>
                    <a:pt x="946" y="1859"/>
                    <a:pt x="945" y="1856"/>
                  </a:cubicBezTo>
                  <a:cubicBezTo>
                    <a:pt x="943" y="1852"/>
                    <a:pt x="940" y="1848"/>
                    <a:pt x="937" y="1845"/>
                  </a:cubicBezTo>
                  <a:cubicBezTo>
                    <a:pt x="933" y="1841"/>
                    <a:pt x="927" y="1851"/>
                    <a:pt x="926" y="1844"/>
                  </a:cubicBezTo>
                  <a:cubicBezTo>
                    <a:pt x="923" y="1826"/>
                    <a:pt x="925" y="1831"/>
                    <a:pt x="935" y="1827"/>
                  </a:cubicBezTo>
                  <a:cubicBezTo>
                    <a:pt x="936" y="1826"/>
                    <a:pt x="940" y="1817"/>
                    <a:pt x="937" y="1818"/>
                  </a:cubicBezTo>
                  <a:cubicBezTo>
                    <a:pt x="929" y="1819"/>
                    <a:pt x="925" y="1825"/>
                    <a:pt x="918" y="1819"/>
                  </a:cubicBezTo>
                  <a:cubicBezTo>
                    <a:pt x="911" y="1813"/>
                    <a:pt x="924" y="1812"/>
                    <a:pt x="925" y="1809"/>
                  </a:cubicBezTo>
                  <a:cubicBezTo>
                    <a:pt x="927" y="1807"/>
                    <a:pt x="925" y="1804"/>
                    <a:pt x="925" y="1802"/>
                  </a:cubicBezTo>
                  <a:cubicBezTo>
                    <a:pt x="927" y="1795"/>
                    <a:pt x="934" y="1791"/>
                    <a:pt x="927" y="1784"/>
                  </a:cubicBezTo>
                  <a:cubicBezTo>
                    <a:pt x="925" y="1781"/>
                    <a:pt x="921" y="1780"/>
                    <a:pt x="919" y="1778"/>
                  </a:cubicBezTo>
                  <a:cubicBezTo>
                    <a:pt x="916" y="1775"/>
                    <a:pt x="923" y="1767"/>
                    <a:pt x="918" y="1767"/>
                  </a:cubicBezTo>
                  <a:cubicBezTo>
                    <a:pt x="907" y="1766"/>
                    <a:pt x="914" y="1775"/>
                    <a:pt x="906" y="1777"/>
                  </a:cubicBezTo>
                  <a:cubicBezTo>
                    <a:pt x="877" y="1782"/>
                    <a:pt x="913" y="1773"/>
                    <a:pt x="890" y="1769"/>
                  </a:cubicBezTo>
                  <a:cubicBezTo>
                    <a:pt x="882" y="1768"/>
                    <a:pt x="882" y="1776"/>
                    <a:pt x="876" y="1772"/>
                  </a:cubicBezTo>
                  <a:cubicBezTo>
                    <a:pt x="873" y="1771"/>
                    <a:pt x="872" y="1769"/>
                    <a:pt x="870" y="1767"/>
                  </a:cubicBezTo>
                  <a:cubicBezTo>
                    <a:pt x="865" y="1763"/>
                    <a:pt x="867" y="1776"/>
                    <a:pt x="861" y="1776"/>
                  </a:cubicBezTo>
                  <a:cubicBezTo>
                    <a:pt x="857" y="1776"/>
                    <a:pt x="853" y="1775"/>
                    <a:pt x="849" y="1774"/>
                  </a:cubicBezTo>
                  <a:cubicBezTo>
                    <a:pt x="847" y="1772"/>
                    <a:pt x="846" y="1769"/>
                    <a:pt x="844" y="1769"/>
                  </a:cubicBezTo>
                  <a:cubicBezTo>
                    <a:pt x="841" y="1769"/>
                    <a:pt x="840" y="1775"/>
                    <a:pt x="837" y="1775"/>
                  </a:cubicBezTo>
                  <a:cubicBezTo>
                    <a:pt x="833" y="1775"/>
                    <a:pt x="830" y="1771"/>
                    <a:pt x="825" y="1770"/>
                  </a:cubicBezTo>
                  <a:cubicBezTo>
                    <a:pt x="811" y="1768"/>
                    <a:pt x="833" y="1790"/>
                    <a:pt x="817" y="1787"/>
                  </a:cubicBezTo>
                  <a:cubicBezTo>
                    <a:pt x="813" y="1787"/>
                    <a:pt x="812" y="1782"/>
                    <a:pt x="809" y="1780"/>
                  </a:cubicBezTo>
                  <a:cubicBezTo>
                    <a:pt x="807" y="1779"/>
                    <a:pt x="803" y="1780"/>
                    <a:pt x="800" y="1779"/>
                  </a:cubicBezTo>
                  <a:cubicBezTo>
                    <a:pt x="792" y="1776"/>
                    <a:pt x="786" y="1766"/>
                    <a:pt x="778" y="1760"/>
                  </a:cubicBezTo>
                  <a:cubicBezTo>
                    <a:pt x="776" y="1758"/>
                    <a:pt x="755" y="1780"/>
                    <a:pt x="748" y="1790"/>
                  </a:cubicBezTo>
                  <a:cubicBezTo>
                    <a:pt x="746" y="1793"/>
                    <a:pt x="740" y="1787"/>
                    <a:pt x="736" y="1787"/>
                  </a:cubicBezTo>
                  <a:cubicBezTo>
                    <a:pt x="734" y="1787"/>
                    <a:pt x="734" y="1790"/>
                    <a:pt x="732" y="1791"/>
                  </a:cubicBezTo>
                  <a:cubicBezTo>
                    <a:pt x="729" y="1793"/>
                    <a:pt x="727" y="1786"/>
                    <a:pt x="723" y="1785"/>
                  </a:cubicBezTo>
                  <a:cubicBezTo>
                    <a:pt x="710" y="1782"/>
                    <a:pt x="707" y="1801"/>
                    <a:pt x="697" y="1796"/>
                  </a:cubicBezTo>
                  <a:cubicBezTo>
                    <a:pt x="693" y="1795"/>
                    <a:pt x="690" y="1792"/>
                    <a:pt x="687" y="1789"/>
                  </a:cubicBezTo>
                  <a:cubicBezTo>
                    <a:pt x="685" y="1787"/>
                    <a:pt x="683" y="1784"/>
                    <a:pt x="682" y="1781"/>
                  </a:cubicBezTo>
                  <a:cubicBezTo>
                    <a:pt x="682" y="1779"/>
                    <a:pt x="686" y="1779"/>
                    <a:pt x="685" y="1777"/>
                  </a:cubicBezTo>
                  <a:cubicBezTo>
                    <a:pt x="685" y="1775"/>
                    <a:pt x="670" y="1762"/>
                    <a:pt x="670" y="1760"/>
                  </a:cubicBezTo>
                  <a:cubicBezTo>
                    <a:pt x="669" y="1758"/>
                    <a:pt x="673" y="1756"/>
                    <a:pt x="671" y="1754"/>
                  </a:cubicBezTo>
                  <a:cubicBezTo>
                    <a:pt x="671" y="1754"/>
                    <a:pt x="670" y="1754"/>
                    <a:pt x="669" y="1754"/>
                  </a:cubicBezTo>
                  <a:cubicBezTo>
                    <a:pt x="667" y="1754"/>
                    <a:pt x="665" y="1756"/>
                    <a:pt x="663" y="1756"/>
                  </a:cubicBezTo>
                  <a:cubicBezTo>
                    <a:pt x="659" y="1757"/>
                    <a:pt x="658" y="1750"/>
                    <a:pt x="656" y="1747"/>
                  </a:cubicBezTo>
                  <a:cubicBezTo>
                    <a:pt x="656" y="1746"/>
                    <a:pt x="654" y="1746"/>
                    <a:pt x="653" y="1746"/>
                  </a:cubicBezTo>
                  <a:cubicBezTo>
                    <a:pt x="651" y="1748"/>
                    <a:pt x="639" y="1755"/>
                    <a:pt x="637" y="1755"/>
                  </a:cubicBezTo>
                  <a:cubicBezTo>
                    <a:pt x="636" y="1756"/>
                    <a:pt x="636" y="1752"/>
                    <a:pt x="634" y="1752"/>
                  </a:cubicBezTo>
                  <a:cubicBezTo>
                    <a:pt x="630" y="1752"/>
                    <a:pt x="626" y="1753"/>
                    <a:pt x="623" y="1754"/>
                  </a:cubicBezTo>
                  <a:cubicBezTo>
                    <a:pt x="622" y="1754"/>
                    <a:pt x="618" y="1762"/>
                    <a:pt x="615" y="1757"/>
                  </a:cubicBezTo>
                  <a:cubicBezTo>
                    <a:pt x="615" y="1756"/>
                    <a:pt x="617" y="1754"/>
                    <a:pt x="617" y="1753"/>
                  </a:cubicBezTo>
                  <a:cubicBezTo>
                    <a:pt x="618" y="1752"/>
                    <a:pt x="618" y="1749"/>
                    <a:pt x="617" y="1748"/>
                  </a:cubicBezTo>
                  <a:cubicBezTo>
                    <a:pt x="615" y="1746"/>
                    <a:pt x="613" y="1748"/>
                    <a:pt x="611" y="1746"/>
                  </a:cubicBezTo>
                  <a:cubicBezTo>
                    <a:pt x="608" y="1744"/>
                    <a:pt x="611" y="1739"/>
                    <a:pt x="609" y="1736"/>
                  </a:cubicBezTo>
                  <a:cubicBezTo>
                    <a:pt x="607" y="1733"/>
                    <a:pt x="599" y="1732"/>
                    <a:pt x="601" y="1728"/>
                  </a:cubicBezTo>
                  <a:cubicBezTo>
                    <a:pt x="603" y="1726"/>
                    <a:pt x="616" y="1723"/>
                    <a:pt x="613" y="1718"/>
                  </a:cubicBezTo>
                  <a:cubicBezTo>
                    <a:pt x="608" y="1711"/>
                    <a:pt x="597" y="1711"/>
                    <a:pt x="594" y="1709"/>
                  </a:cubicBezTo>
                  <a:cubicBezTo>
                    <a:pt x="592" y="1707"/>
                    <a:pt x="590" y="1705"/>
                    <a:pt x="589" y="1702"/>
                  </a:cubicBezTo>
                  <a:cubicBezTo>
                    <a:pt x="588" y="1700"/>
                    <a:pt x="590" y="1697"/>
                    <a:pt x="589" y="1696"/>
                  </a:cubicBezTo>
                  <a:cubicBezTo>
                    <a:pt x="587" y="1694"/>
                    <a:pt x="583" y="1694"/>
                    <a:pt x="581" y="1692"/>
                  </a:cubicBezTo>
                  <a:cubicBezTo>
                    <a:pt x="577" y="1690"/>
                    <a:pt x="576" y="1685"/>
                    <a:pt x="572" y="1685"/>
                  </a:cubicBezTo>
                  <a:cubicBezTo>
                    <a:pt x="567" y="1684"/>
                    <a:pt x="566" y="1694"/>
                    <a:pt x="561" y="1694"/>
                  </a:cubicBezTo>
                  <a:cubicBezTo>
                    <a:pt x="559" y="1694"/>
                    <a:pt x="559" y="1690"/>
                    <a:pt x="558" y="1690"/>
                  </a:cubicBezTo>
                  <a:cubicBezTo>
                    <a:pt x="536" y="1688"/>
                    <a:pt x="549" y="1701"/>
                    <a:pt x="536" y="1706"/>
                  </a:cubicBezTo>
                  <a:cubicBezTo>
                    <a:pt x="536" y="1706"/>
                    <a:pt x="512" y="1708"/>
                    <a:pt x="511" y="1708"/>
                  </a:cubicBezTo>
                  <a:cubicBezTo>
                    <a:pt x="510" y="1708"/>
                    <a:pt x="514" y="1725"/>
                    <a:pt x="509" y="1730"/>
                  </a:cubicBezTo>
                  <a:cubicBezTo>
                    <a:pt x="506" y="1733"/>
                    <a:pt x="502" y="1736"/>
                    <a:pt x="497" y="1736"/>
                  </a:cubicBezTo>
                  <a:cubicBezTo>
                    <a:pt x="495" y="1736"/>
                    <a:pt x="496" y="1733"/>
                    <a:pt x="494" y="1732"/>
                  </a:cubicBezTo>
                  <a:cubicBezTo>
                    <a:pt x="493" y="1731"/>
                    <a:pt x="491" y="1734"/>
                    <a:pt x="490" y="1733"/>
                  </a:cubicBezTo>
                  <a:cubicBezTo>
                    <a:pt x="489" y="1732"/>
                    <a:pt x="490" y="1730"/>
                    <a:pt x="489" y="1728"/>
                  </a:cubicBezTo>
                  <a:cubicBezTo>
                    <a:pt x="489" y="1728"/>
                    <a:pt x="477" y="1721"/>
                    <a:pt x="477" y="1720"/>
                  </a:cubicBezTo>
                  <a:cubicBezTo>
                    <a:pt x="476" y="1719"/>
                    <a:pt x="478" y="1718"/>
                    <a:pt x="478" y="1716"/>
                  </a:cubicBezTo>
                  <a:cubicBezTo>
                    <a:pt x="476" y="1713"/>
                    <a:pt x="472" y="1710"/>
                    <a:pt x="472" y="1707"/>
                  </a:cubicBezTo>
                  <a:cubicBezTo>
                    <a:pt x="471" y="1705"/>
                    <a:pt x="475" y="1705"/>
                    <a:pt x="475" y="1703"/>
                  </a:cubicBezTo>
                  <a:cubicBezTo>
                    <a:pt x="473" y="1699"/>
                    <a:pt x="465" y="1699"/>
                    <a:pt x="465" y="1694"/>
                  </a:cubicBezTo>
                  <a:cubicBezTo>
                    <a:pt x="464" y="1693"/>
                    <a:pt x="468" y="1692"/>
                    <a:pt x="468" y="1690"/>
                  </a:cubicBezTo>
                  <a:cubicBezTo>
                    <a:pt x="470" y="1684"/>
                    <a:pt x="450" y="1680"/>
                    <a:pt x="448" y="1675"/>
                  </a:cubicBezTo>
                  <a:cubicBezTo>
                    <a:pt x="446" y="1671"/>
                    <a:pt x="450" y="1665"/>
                    <a:pt x="449" y="1660"/>
                  </a:cubicBezTo>
                  <a:cubicBezTo>
                    <a:pt x="449" y="1651"/>
                    <a:pt x="476" y="1663"/>
                    <a:pt x="484" y="1658"/>
                  </a:cubicBezTo>
                  <a:cubicBezTo>
                    <a:pt x="489" y="1655"/>
                    <a:pt x="494" y="1645"/>
                    <a:pt x="494" y="1639"/>
                  </a:cubicBezTo>
                  <a:cubicBezTo>
                    <a:pt x="494" y="1638"/>
                    <a:pt x="491" y="1639"/>
                    <a:pt x="492" y="1638"/>
                  </a:cubicBezTo>
                  <a:cubicBezTo>
                    <a:pt x="495" y="1636"/>
                    <a:pt x="500" y="1634"/>
                    <a:pt x="502" y="1631"/>
                  </a:cubicBezTo>
                  <a:cubicBezTo>
                    <a:pt x="503" y="1629"/>
                    <a:pt x="502" y="1624"/>
                    <a:pt x="499" y="1623"/>
                  </a:cubicBezTo>
                  <a:cubicBezTo>
                    <a:pt x="490" y="1619"/>
                    <a:pt x="489" y="1623"/>
                    <a:pt x="484" y="1617"/>
                  </a:cubicBezTo>
                  <a:cubicBezTo>
                    <a:pt x="482" y="1615"/>
                    <a:pt x="488" y="1607"/>
                    <a:pt x="481" y="1608"/>
                  </a:cubicBezTo>
                  <a:cubicBezTo>
                    <a:pt x="475" y="1608"/>
                    <a:pt x="471" y="1606"/>
                    <a:pt x="462" y="1609"/>
                  </a:cubicBezTo>
                  <a:cubicBezTo>
                    <a:pt x="458" y="1610"/>
                    <a:pt x="455" y="1614"/>
                    <a:pt x="451" y="1612"/>
                  </a:cubicBezTo>
                  <a:cubicBezTo>
                    <a:pt x="448" y="1611"/>
                    <a:pt x="454" y="1595"/>
                    <a:pt x="448" y="1592"/>
                  </a:cubicBezTo>
                  <a:cubicBezTo>
                    <a:pt x="447" y="1591"/>
                    <a:pt x="429" y="1591"/>
                    <a:pt x="424" y="1587"/>
                  </a:cubicBezTo>
                  <a:cubicBezTo>
                    <a:pt x="415" y="1581"/>
                    <a:pt x="420" y="1576"/>
                    <a:pt x="407" y="1572"/>
                  </a:cubicBezTo>
                  <a:cubicBezTo>
                    <a:pt x="405" y="1571"/>
                    <a:pt x="411" y="1561"/>
                    <a:pt x="408" y="1560"/>
                  </a:cubicBezTo>
                  <a:cubicBezTo>
                    <a:pt x="400" y="1560"/>
                    <a:pt x="398" y="1560"/>
                    <a:pt x="389" y="1554"/>
                  </a:cubicBezTo>
                  <a:cubicBezTo>
                    <a:pt x="385" y="1551"/>
                    <a:pt x="392" y="1539"/>
                    <a:pt x="391" y="1537"/>
                  </a:cubicBezTo>
                  <a:cubicBezTo>
                    <a:pt x="387" y="1532"/>
                    <a:pt x="395" y="1536"/>
                    <a:pt x="393" y="1533"/>
                  </a:cubicBezTo>
                  <a:cubicBezTo>
                    <a:pt x="391" y="1530"/>
                    <a:pt x="378" y="1519"/>
                    <a:pt x="378" y="1516"/>
                  </a:cubicBezTo>
                  <a:cubicBezTo>
                    <a:pt x="381" y="1508"/>
                    <a:pt x="382" y="1503"/>
                    <a:pt x="377" y="1495"/>
                  </a:cubicBezTo>
                  <a:cubicBezTo>
                    <a:pt x="376" y="1492"/>
                    <a:pt x="373" y="1497"/>
                    <a:pt x="370" y="1497"/>
                  </a:cubicBezTo>
                  <a:cubicBezTo>
                    <a:pt x="370" y="1497"/>
                    <a:pt x="352" y="1486"/>
                    <a:pt x="352" y="1486"/>
                  </a:cubicBezTo>
                  <a:cubicBezTo>
                    <a:pt x="338" y="1480"/>
                    <a:pt x="348" y="1485"/>
                    <a:pt x="340" y="1488"/>
                  </a:cubicBezTo>
                  <a:cubicBezTo>
                    <a:pt x="339" y="1488"/>
                    <a:pt x="332" y="1487"/>
                    <a:pt x="330" y="1489"/>
                  </a:cubicBezTo>
                  <a:cubicBezTo>
                    <a:pt x="327" y="1493"/>
                    <a:pt x="323" y="1504"/>
                    <a:pt x="318" y="1506"/>
                  </a:cubicBezTo>
                  <a:cubicBezTo>
                    <a:pt x="309" y="1511"/>
                    <a:pt x="310" y="1487"/>
                    <a:pt x="310" y="1487"/>
                  </a:cubicBezTo>
                  <a:cubicBezTo>
                    <a:pt x="292" y="1483"/>
                    <a:pt x="296" y="1486"/>
                    <a:pt x="284" y="1495"/>
                  </a:cubicBezTo>
                  <a:cubicBezTo>
                    <a:pt x="281" y="1497"/>
                    <a:pt x="279" y="1489"/>
                    <a:pt x="276" y="1487"/>
                  </a:cubicBezTo>
                  <a:cubicBezTo>
                    <a:pt x="266" y="1480"/>
                    <a:pt x="269" y="1499"/>
                    <a:pt x="255" y="1487"/>
                  </a:cubicBezTo>
                  <a:cubicBezTo>
                    <a:pt x="260" y="1471"/>
                    <a:pt x="243" y="1456"/>
                    <a:pt x="233" y="1448"/>
                  </a:cubicBezTo>
                  <a:cubicBezTo>
                    <a:pt x="230" y="1445"/>
                    <a:pt x="237" y="1440"/>
                    <a:pt x="230" y="1439"/>
                  </a:cubicBezTo>
                  <a:cubicBezTo>
                    <a:pt x="227" y="1438"/>
                    <a:pt x="224" y="1443"/>
                    <a:pt x="222" y="1442"/>
                  </a:cubicBezTo>
                  <a:cubicBezTo>
                    <a:pt x="220" y="1442"/>
                    <a:pt x="222" y="1440"/>
                    <a:pt x="222" y="1439"/>
                  </a:cubicBezTo>
                  <a:cubicBezTo>
                    <a:pt x="222" y="1439"/>
                    <a:pt x="222" y="1438"/>
                    <a:pt x="222" y="1437"/>
                  </a:cubicBezTo>
                  <a:cubicBezTo>
                    <a:pt x="222" y="1433"/>
                    <a:pt x="223" y="1429"/>
                    <a:pt x="223" y="1425"/>
                  </a:cubicBezTo>
                  <a:cubicBezTo>
                    <a:pt x="222" y="1423"/>
                    <a:pt x="218" y="1424"/>
                    <a:pt x="218" y="1422"/>
                  </a:cubicBezTo>
                  <a:cubicBezTo>
                    <a:pt x="218" y="1415"/>
                    <a:pt x="232" y="1410"/>
                    <a:pt x="213" y="1404"/>
                  </a:cubicBezTo>
                  <a:cubicBezTo>
                    <a:pt x="211" y="1403"/>
                    <a:pt x="207" y="1403"/>
                    <a:pt x="206" y="1401"/>
                  </a:cubicBezTo>
                  <a:cubicBezTo>
                    <a:pt x="204" y="1399"/>
                    <a:pt x="207" y="1395"/>
                    <a:pt x="205" y="1394"/>
                  </a:cubicBezTo>
                  <a:cubicBezTo>
                    <a:pt x="202" y="1392"/>
                    <a:pt x="200" y="1395"/>
                    <a:pt x="197" y="1396"/>
                  </a:cubicBezTo>
                  <a:cubicBezTo>
                    <a:pt x="198" y="1393"/>
                    <a:pt x="194" y="1385"/>
                    <a:pt x="196" y="1383"/>
                  </a:cubicBezTo>
                  <a:cubicBezTo>
                    <a:pt x="197" y="1382"/>
                    <a:pt x="200" y="1382"/>
                    <a:pt x="201" y="1380"/>
                  </a:cubicBezTo>
                  <a:cubicBezTo>
                    <a:pt x="201" y="1379"/>
                    <a:pt x="199" y="1379"/>
                    <a:pt x="199" y="1377"/>
                  </a:cubicBezTo>
                  <a:cubicBezTo>
                    <a:pt x="198" y="1376"/>
                    <a:pt x="198" y="1374"/>
                    <a:pt x="199" y="1373"/>
                  </a:cubicBezTo>
                  <a:cubicBezTo>
                    <a:pt x="206" y="1367"/>
                    <a:pt x="206" y="1374"/>
                    <a:pt x="209" y="1367"/>
                  </a:cubicBezTo>
                  <a:cubicBezTo>
                    <a:pt x="209" y="1365"/>
                    <a:pt x="204" y="1366"/>
                    <a:pt x="202" y="1365"/>
                  </a:cubicBezTo>
                  <a:cubicBezTo>
                    <a:pt x="198" y="1361"/>
                    <a:pt x="201" y="1358"/>
                    <a:pt x="200" y="1354"/>
                  </a:cubicBezTo>
                  <a:cubicBezTo>
                    <a:pt x="199" y="1352"/>
                    <a:pt x="190" y="1347"/>
                    <a:pt x="188" y="1345"/>
                  </a:cubicBezTo>
                  <a:cubicBezTo>
                    <a:pt x="184" y="1337"/>
                    <a:pt x="189" y="1341"/>
                    <a:pt x="189" y="1333"/>
                  </a:cubicBezTo>
                  <a:cubicBezTo>
                    <a:pt x="189" y="1323"/>
                    <a:pt x="177" y="1312"/>
                    <a:pt x="176" y="1302"/>
                  </a:cubicBezTo>
                  <a:cubicBezTo>
                    <a:pt x="175" y="1296"/>
                    <a:pt x="182" y="1292"/>
                    <a:pt x="184" y="1287"/>
                  </a:cubicBezTo>
                  <a:cubicBezTo>
                    <a:pt x="184" y="1273"/>
                    <a:pt x="184" y="1273"/>
                    <a:pt x="184" y="1273"/>
                  </a:cubicBezTo>
                  <a:cubicBezTo>
                    <a:pt x="184" y="1270"/>
                    <a:pt x="182" y="1267"/>
                    <a:pt x="184" y="1264"/>
                  </a:cubicBezTo>
                  <a:cubicBezTo>
                    <a:pt x="189" y="1253"/>
                    <a:pt x="199" y="1258"/>
                    <a:pt x="185" y="1249"/>
                  </a:cubicBezTo>
                  <a:cubicBezTo>
                    <a:pt x="187" y="1241"/>
                    <a:pt x="174" y="1232"/>
                    <a:pt x="180" y="1225"/>
                  </a:cubicBezTo>
                  <a:cubicBezTo>
                    <a:pt x="182" y="1224"/>
                    <a:pt x="184" y="1227"/>
                    <a:pt x="185" y="1228"/>
                  </a:cubicBezTo>
                  <a:cubicBezTo>
                    <a:pt x="188" y="1229"/>
                    <a:pt x="191" y="1234"/>
                    <a:pt x="193" y="1232"/>
                  </a:cubicBezTo>
                  <a:cubicBezTo>
                    <a:pt x="196" y="1229"/>
                    <a:pt x="192" y="1224"/>
                    <a:pt x="193" y="1220"/>
                  </a:cubicBezTo>
                  <a:cubicBezTo>
                    <a:pt x="193" y="1213"/>
                    <a:pt x="206" y="1219"/>
                    <a:pt x="208" y="1219"/>
                  </a:cubicBezTo>
                  <a:cubicBezTo>
                    <a:pt x="222" y="1216"/>
                    <a:pt x="197" y="1200"/>
                    <a:pt x="227" y="1199"/>
                  </a:cubicBezTo>
                  <a:cubicBezTo>
                    <a:pt x="237" y="1198"/>
                    <a:pt x="270" y="1204"/>
                    <a:pt x="254" y="1191"/>
                  </a:cubicBezTo>
                  <a:cubicBezTo>
                    <a:pt x="252" y="1189"/>
                    <a:pt x="246" y="1192"/>
                    <a:pt x="243" y="1190"/>
                  </a:cubicBezTo>
                  <a:cubicBezTo>
                    <a:pt x="234" y="1186"/>
                    <a:pt x="238" y="1176"/>
                    <a:pt x="224" y="1182"/>
                  </a:cubicBezTo>
                  <a:cubicBezTo>
                    <a:pt x="219" y="1183"/>
                    <a:pt x="213" y="1191"/>
                    <a:pt x="206" y="1188"/>
                  </a:cubicBezTo>
                  <a:cubicBezTo>
                    <a:pt x="205" y="1187"/>
                    <a:pt x="204" y="1185"/>
                    <a:pt x="203" y="1184"/>
                  </a:cubicBezTo>
                  <a:cubicBezTo>
                    <a:pt x="201" y="1181"/>
                    <a:pt x="198" y="1178"/>
                    <a:pt x="195" y="1177"/>
                  </a:cubicBezTo>
                  <a:cubicBezTo>
                    <a:pt x="193" y="1176"/>
                    <a:pt x="189" y="1180"/>
                    <a:pt x="187" y="1178"/>
                  </a:cubicBezTo>
                  <a:cubicBezTo>
                    <a:pt x="182" y="1171"/>
                    <a:pt x="187" y="1159"/>
                    <a:pt x="182" y="1152"/>
                  </a:cubicBezTo>
                  <a:cubicBezTo>
                    <a:pt x="181" y="1151"/>
                    <a:pt x="171" y="1168"/>
                    <a:pt x="171" y="1168"/>
                  </a:cubicBezTo>
                  <a:cubicBezTo>
                    <a:pt x="166" y="1170"/>
                    <a:pt x="161" y="1170"/>
                    <a:pt x="157" y="1172"/>
                  </a:cubicBezTo>
                  <a:cubicBezTo>
                    <a:pt x="156" y="1173"/>
                    <a:pt x="157" y="1174"/>
                    <a:pt x="157" y="1175"/>
                  </a:cubicBezTo>
                  <a:cubicBezTo>
                    <a:pt x="155" y="1174"/>
                    <a:pt x="155" y="1174"/>
                    <a:pt x="155" y="1174"/>
                  </a:cubicBezTo>
                  <a:cubicBezTo>
                    <a:pt x="159" y="1161"/>
                    <a:pt x="170" y="1147"/>
                    <a:pt x="176" y="1136"/>
                  </a:cubicBezTo>
                  <a:cubicBezTo>
                    <a:pt x="194" y="1105"/>
                    <a:pt x="205" y="1069"/>
                    <a:pt x="217" y="1036"/>
                  </a:cubicBezTo>
                  <a:cubicBezTo>
                    <a:pt x="226" y="1011"/>
                    <a:pt x="228" y="1005"/>
                    <a:pt x="230" y="979"/>
                  </a:cubicBezTo>
                  <a:cubicBezTo>
                    <a:pt x="230" y="975"/>
                    <a:pt x="232" y="971"/>
                    <a:pt x="231" y="967"/>
                  </a:cubicBezTo>
                  <a:cubicBezTo>
                    <a:pt x="226" y="954"/>
                    <a:pt x="176" y="935"/>
                    <a:pt x="163" y="926"/>
                  </a:cubicBezTo>
                  <a:cubicBezTo>
                    <a:pt x="161" y="925"/>
                    <a:pt x="181" y="894"/>
                    <a:pt x="167" y="883"/>
                  </a:cubicBezTo>
                  <a:cubicBezTo>
                    <a:pt x="162" y="879"/>
                    <a:pt x="151" y="883"/>
                    <a:pt x="148" y="877"/>
                  </a:cubicBezTo>
                  <a:cubicBezTo>
                    <a:pt x="133" y="852"/>
                    <a:pt x="151" y="864"/>
                    <a:pt x="147" y="856"/>
                  </a:cubicBezTo>
                  <a:cubicBezTo>
                    <a:pt x="140" y="846"/>
                    <a:pt x="133" y="854"/>
                    <a:pt x="124" y="844"/>
                  </a:cubicBezTo>
                  <a:cubicBezTo>
                    <a:pt x="117" y="836"/>
                    <a:pt x="122" y="835"/>
                    <a:pt x="126" y="827"/>
                  </a:cubicBezTo>
                  <a:cubicBezTo>
                    <a:pt x="128" y="822"/>
                    <a:pt x="115" y="822"/>
                    <a:pt x="115" y="820"/>
                  </a:cubicBezTo>
                  <a:cubicBezTo>
                    <a:pt x="115" y="816"/>
                    <a:pt x="115" y="795"/>
                    <a:pt x="115" y="795"/>
                  </a:cubicBezTo>
                  <a:cubicBezTo>
                    <a:pt x="103" y="785"/>
                    <a:pt x="117" y="791"/>
                    <a:pt x="121" y="787"/>
                  </a:cubicBezTo>
                  <a:cubicBezTo>
                    <a:pt x="123" y="783"/>
                    <a:pt x="109" y="763"/>
                    <a:pt x="107" y="761"/>
                  </a:cubicBezTo>
                  <a:cubicBezTo>
                    <a:pt x="98" y="748"/>
                    <a:pt x="87" y="733"/>
                    <a:pt x="76" y="721"/>
                  </a:cubicBezTo>
                  <a:cubicBezTo>
                    <a:pt x="74" y="720"/>
                    <a:pt x="65" y="713"/>
                    <a:pt x="63" y="709"/>
                  </a:cubicBezTo>
                  <a:cubicBezTo>
                    <a:pt x="55" y="694"/>
                    <a:pt x="82" y="653"/>
                    <a:pt x="71" y="644"/>
                  </a:cubicBezTo>
                  <a:cubicBezTo>
                    <a:pt x="68" y="640"/>
                    <a:pt x="63" y="640"/>
                    <a:pt x="60" y="638"/>
                  </a:cubicBezTo>
                  <a:cubicBezTo>
                    <a:pt x="54" y="634"/>
                    <a:pt x="51" y="626"/>
                    <a:pt x="45" y="622"/>
                  </a:cubicBezTo>
                  <a:cubicBezTo>
                    <a:pt x="44" y="622"/>
                    <a:pt x="25" y="619"/>
                    <a:pt x="24" y="619"/>
                  </a:cubicBezTo>
                  <a:cubicBezTo>
                    <a:pt x="21" y="616"/>
                    <a:pt x="20" y="611"/>
                    <a:pt x="17" y="608"/>
                  </a:cubicBezTo>
                  <a:cubicBezTo>
                    <a:pt x="5" y="587"/>
                    <a:pt x="20" y="589"/>
                    <a:pt x="13" y="574"/>
                  </a:cubicBezTo>
                  <a:cubicBezTo>
                    <a:pt x="11" y="567"/>
                    <a:pt x="0" y="574"/>
                    <a:pt x="2" y="570"/>
                  </a:cubicBezTo>
                  <a:cubicBezTo>
                    <a:pt x="14" y="557"/>
                    <a:pt x="14" y="557"/>
                    <a:pt x="14" y="557"/>
                  </a:cubicBezTo>
                  <a:cubicBezTo>
                    <a:pt x="21" y="559"/>
                    <a:pt x="17" y="544"/>
                    <a:pt x="16" y="537"/>
                  </a:cubicBezTo>
                  <a:cubicBezTo>
                    <a:pt x="16" y="538"/>
                    <a:pt x="16" y="540"/>
                    <a:pt x="17" y="541"/>
                  </a:cubicBezTo>
                  <a:cubicBezTo>
                    <a:pt x="20" y="529"/>
                    <a:pt x="20" y="529"/>
                    <a:pt x="20" y="529"/>
                  </a:cubicBezTo>
                  <a:cubicBezTo>
                    <a:pt x="18" y="531"/>
                    <a:pt x="17" y="532"/>
                    <a:pt x="17" y="533"/>
                  </a:cubicBezTo>
                  <a:cubicBezTo>
                    <a:pt x="22" y="525"/>
                    <a:pt x="38" y="514"/>
                    <a:pt x="29" y="506"/>
                  </a:cubicBezTo>
                  <a:cubicBezTo>
                    <a:pt x="23" y="501"/>
                    <a:pt x="41" y="510"/>
                    <a:pt x="47" y="508"/>
                  </a:cubicBezTo>
                  <a:cubicBezTo>
                    <a:pt x="54" y="506"/>
                    <a:pt x="46" y="495"/>
                    <a:pt x="43" y="490"/>
                  </a:cubicBezTo>
                  <a:cubicBezTo>
                    <a:pt x="51" y="490"/>
                    <a:pt x="68" y="490"/>
                    <a:pt x="68" y="489"/>
                  </a:cubicBezTo>
                  <a:cubicBezTo>
                    <a:pt x="70" y="487"/>
                    <a:pt x="64" y="485"/>
                    <a:pt x="63" y="482"/>
                  </a:cubicBezTo>
                  <a:cubicBezTo>
                    <a:pt x="62" y="477"/>
                    <a:pt x="63" y="473"/>
                    <a:pt x="64" y="468"/>
                  </a:cubicBezTo>
                  <a:cubicBezTo>
                    <a:pt x="65" y="466"/>
                    <a:pt x="80" y="473"/>
                    <a:pt x="82" y="475"/>
                  </a:cubicBezTo>
                  <a:cubicBezTo>
                    <a:pt x="86" y="479"/>
                    <a:pt x="94" y="470"/>
                    <a:pt x="98" y="473"/>
                  </a:cubicBezTo>
                  <a:cubicBezTo>
                    <a:pt x="101" y="477"/>
                    <a:pt x="100" y="484"/>
                    <a:pt x="97" y="487"/>
                  </a:cubicBezTo>
                  <a:cubicBezTo>
                    <a:pt x="91" y="493"/>
                    <a:pt x="79" y="476"/>
                    <a:pt x="74" y="482"/>
                  </a:cubicBezTo>
                  <a:cubicBezTo>
                    <a:pt x="71" y="486"/>
                    <a:pt x="73" y="493"/>
                    <a:pt x="76" y="495"/>
                  </a:cubicBezTo>
                  <a:cubicBezTo>
                    <a:pt x="79" y="498"/>
                    <a:pt x="84" y="490"/>
                    <a:pt x="87" y="492"/>
                  </a:cubicBezTo>
                  <a:cubicBezTo>
                    <a:pt x="89" y="494"/>
                    <a:pt x="88" y="497"/>
                    <a:pt x="87" y="501"/>
                  </a:cubicBezTo>
                  <a:cubicBezTo>
                    <a:pt x="95" y="494"/>
                    <a:pt x="116" y="488"/>
                    <a:pt x="117" y="493"/>
                  </a:cubicBezTo>
                  <a:cubicBezTo>
                    <a:pt x="120" y="506"/>
                    <a:pt x="110" y="486"/>
                    <a:pt x="115" y="506"/>
                  </a:cubicBezTo>
                  <a:cubicBezTo>
                    <a:pt x="115" y="509"/>
                    <a:pt x="121" y="509"/>
                    <a:pt x="121" y="512"/>
                  </a:cubicBezTo>
                  <a:cubicBezTo>
                    <a:pt x="122" y="518"/>
                    <a:pt x="107" y="523"/>
                    <a:pt x="117" y="530"/>
                  </a:cubicBezTo>
                  <a:cubicBezTo>
                    <a:pt x="120" y="531"/>
                    <a:pt x="115" y="525"/>
                    <a:pt x="116" y="523"/>
                  </a:cubicBezTo>
                  <a:cubicBezTo>
                    <a:pt x="117" y="518"/>
                    <a:pt x="122" y="515"/>
                    <a:pt x="124" y="511"/>
                  </a:cubicBezTo>
                  <a:cubicBezTo>
                    <a:pt x="125" y="510"/>
                    <a:pt x="124" y="509"/>
                    <a:pt x="124" y="507"/>
                  </a:cubicBezTo>
                  <a:cubicBezTo>
                    <a:pt x="126" y="503"/>
                    <a:pt x="127" y="498"/>
                    <a:pt x="130" y="495"/>
                  </a:cubicBezTo>
                  <a:cubicBezTo>
                    <a:pt x="138" y="487"/>
                    <a:pt x="142" y="497"/>
                    <a:pt x="150" y="494"/>
                  </a:cubicBezTo>
                  <a:cubicBezTo>
                    <a:pt x="163" y="489"/>
                    <a:pt x="170" y="483"/>
                    <a:pt x="185" y="486"/>
                  </a:cubicBezTo>
                  <a:cubicBezTo>
                    <a:pt x="202" y="490"/>
                    <a:pt x="228" y="495"/>
                    <a:pt x="246" y="502"/>
                  </a:cubicBezTo>
                  <a:cubicBezTo>
                    <a:pt x="250" y="504"/>
                    <a:pt x="253" y="508"/>
                    <a:pt x="257" y="510"/>
                  </a:cubicBezTo>
                  <a:cubicBezTo>
                    <a:pt x="260" y="511"/>
                    <a:pt x="263" y="510"/>
                    <a:pt x="266" y="511"/>
                  </a:cubicBezTo>
                  <a:cubicBezTo>
                    <a:pt x="268" y="512"/>
                    <a:pt x="268" y="516"/>
                    <a:pt x="270" y="517"/>
                  </a:cubicBezTo>
                  <a:cubicBezTo>
                    <a:pt x="274" y="518"/>
                    <a:pt x="280" y="520"/>
                    <a:pt x="281" y="516"/>
                  </a:cubicBezTo>
                  <a:cubicBezTo>
                    <a:pt x="283" y="513"/>
                    <a:pt x="275" y="515"/>
                    <a:pt x="272" y="514"/>
                  </a:cubicBezTo>
                  <a:cubicBezTo>
                    <a:pt x="271" y="514"/>
                    <a:pt x="274" y="514"/>
                    <a:pt x="275" y="514"/>
                  </a:cubicBezTo>
                  <a:cubicBezTo>
                    <a:pt x="275" y="513"/>
                    <a:pt x="274" y="511"/>
                    <a:pt x="274" y="511"/>
                  </a:cubicBezTo>
                  <a:cubicBezTo>
                    <a:pt x="280" y="511"/>
                    <a:pt x="314" y="528"/>
                    <a:pt x="317" y="520"/>
                  </a:cubicBezTo>
                  <a:cubicBezTo>
                    <a:pt x="318" y="517"/>
                    <a:pt x="310" y="515"/>
                    <a:pt x="310" y="512"/>
                  </a:cubicBezTo>
                  <a:cubicBezTo>
                    <a:pt x="310" y="510"/>
                    <a:pt x="314" y="514"/>
                    <a:pt x="316" y="515"/>
                  </a:cubicBezTo>
                  <a:cubicBezTo>
                    <a:pt x="320" y="517"/>
                    <a:pt x="323" y="520"/>
                    <a:pt x="326" y="522"/>
                  </a:cubicBezTo>
                  <a:cubicBezTo>
                    <a:pt x="329" y="523"/>
                    <a:pt x="332" y="522"/>
                    <a:pt x="334" y="523"/>
                  </a:cubicBezTo>
                  <a:cubicBezTo>
                    <a:pt x="338" y="525"/>
                    <a:pt x="339" y="529"/>
                    <a:pt x="342" y="531"/>
                  </a:cubicBezTo>
                  <a:cubicBezTo>
                    <a:pt x="346" y="535"/>
                    <a:pt x="351" y="527"/>
                    <a:pt x="356" y="527"/>
                  </a:cubicBezTo>
                  <a:cubicBezTo>
                    <a:pt x="362" y="528"/>
                    <a:pt x="361" y="540"/>
                    <a:pt x="365" y="544"/>
                  </a:cubicBezTo>
                  <a:cubicBezTo>
                    <a:pt x="366" y="544"/>
                    <a:pt x="366" y="542"/>
                    <a:pt x="367" y="542"/>
                  </a:cubicBezTo>
                  <a:cubicBezTo>
                    <a:pt x="373" y="544"/>
                    <a:pt x="373" y="554"/>
                    <a:pt x="376" y="557"/>
                  </a:cubicBezTo>
                  <a:cubicBezTo>
                    <a:pt x="378" y="558"/>
                    <a:pt x="382" y="555"/>
                    <a:pt x="384" y="557"/>
                  </a:cubicBezTo>
                  <a:cubicBezTo>
                    <a:pt x="391" y="562"/>
                    <a:pt x="392" y="587"/>
                    <a:pt x="391" y="596"/>
                  </a:cubicBezTo>
                  <a:cubicBezTo>
                    <a:pt x="390" y="605"/>
                    <a:pt x="391" y="609"/>
                    <a:pt x="390" y="617"/>
                  </a:cubicBezTo>
                  <a:cubicBezTo>
                    <a:pt x="385" y="643"/>
                    <a:pt x="357" y="670"/>
                    <a:pt x="332" y="674"/>
                  </a:cubicBezTo>
                  <a:cubicBezTo>
                    <a:pt x="321" y="676"/>
                    <a:pt x="314" y="673"/>
                    <a:pt x="304" y="673"/>
                  </a:cubicBezTo>
                  <a:cubicBezTo>
                    <a:pt x="293" y="673"/>
                    <a:pt x="282" y="678"/>
                    <a:pt x="271" y="679"/>
                  </a:cubicBezTo>
                  <a:cubicBezTo>
                    <a:pt x="266" y="680"/>
                    <a:pt x="261" y="683"/>
                    <a:pt x="256" y="682"/>
                  </a:cubicBezTo>
                  <a:cubicBezTo>
                    <a:pt x="249" y="682"/>
                    <a:pt x="236" y="673"/>
                    <a:pt x="229" y="675"/>
                  </a:cubicBezTo>
                  <a:cubicBezTo>
                    <a:pt x="226" y="677"/>
                    <a:pt x="226" y="682"/>
                    <a:pt x="222" y="683"/>
                  </a:cubicBezTo>
                  <a:cubicBezTo>
                    <a:pt x="220" y="684"/>
                    <a:pt x="219" y="679"/>
                    <a:pt x="217" y="679"/>
                  </a:cubicBezTo>
                  <a:cubicBezTo>
                    <a:pt x="214" y="678"/>
                    <a:pt x="210" y="680"/>
                    <a:pt x="208" y="678"/>
                  </a:cubicBezTo>
                  <a:cubicBezTo>
                    <a:pt x="206" y="677"/>
                    <a:pt x="210" y="670"/>
                    <a:pt x="207" y="670"/>
                  </a:cubicBezTo>
                  <a:cubicBezTo>
                    <a:pt x="204" y="671"/>
                    <a:pt x="206" y="677"/>
                    <a:pt x="203" y="678"/>
                  </a:cubicBezTo>
                  <a:cubicBezTo>
                    <a:pt x="200" y="680"/>
                    <a:pt x="196" y="680"/>
                    <a:pt x="192" y="680"/>
                  </a:cubicBezTo>
                  <a:cubicBezTo>
                    <a:pt x="188" y="680"/>
                    <a:pt x="167" y="674"/>
                    <a:pt x="164" y="669"/>
                  </a:cubicBezTo>
                  <a:cubicBezTo>
                    <a:pt x="163" y="666"/>
                    <a:pt x="168" y="663"/>
                    <a:pt x="166" y="660"/>
                  </a:cubicBezTo>
                  <a:cubicBezTo>
                    <a:pt x="165" y="659"/>
                    <a:pt x="138" y="664"/>
                    <a:pt x="134" y="665"/>
                  </a:cubicBezTo>
                  <a:cubicBezTo>
                    <a:pt x="133" y="665"/>
                    <a:pt x="136" y="668"/>
                    <a:pt x="137" y="668"/>
                  </a:cubicBezTo>
                  <a:cubicBezTo>
                    <a:pt x="145" y="667"/>
                    <a:pt x="153" y="662"/>
                    <a:pt x="158" y="673"/>
                  </a:cubicBezTo>
                  <a:cubicBezTo>
                    <a:pt x="159" y="674"/>
                    <a:pt x="154" y="674"/>
                    <a:pt x="154" y="675"/>
                  </a:cubicBezTo>
                  <a:cubicBezTo>
                    <a:pt x="153" y="677"/>
                    <a:pt x="157" y="674"/>
                    <a:pt x="157" y="675"/>
                  </a:cubicBezTo>
                  <a:cubicBezTo>
                    <a:pt x="158" y="677"/>
                    <a:pt x="155" y="678"/>
                    <a:pt x="157" y="679"/>
                  </a:cubicBezTo>
                  <a:cubicBezTo>
                    <a:pt x="157" y="680"/>
                    <a:pt x="159" y="678"/>
                    <a:pt x="160" y="678"/>
                  </a:cubicBezTo>
                  <a:cubicBezTo>
                    <a:pt x="164" y="680"/>
                    <a:pt x="167" y="687"/>
                    <a:pt x="171" y="687"/>
                  </a:cubicBezTo>
                  <a:cubicBezTo>
                    <a:pt x="189" y="691"/>
                    <a:pt x="180" y="683"/>
                    <a:pt x="197" y="693"/>
                  </a:cubicBezTo>
                  <a:cubicBezTo>
                    <a:pt x="199" y="695"/>
                    <a:pt x="203" y="695"/>
                    <a:pt x="205" y="698"/>
                  </a:cubicBezTo>
                  <a:cubicBezTo>
                    <a:pt x="205" y="700"/>
                    <a:pt x="190" y="706"/>
                    <a:pt x="196" y="710"/>
                  </a:cubicBezTo>
                  <a:cubicBezTo>
                    <a:pt x="198" y="712"/>
                    <a:pt x="201" y="707"/>
                    <a:pt x="204" y="706"/>
                  </a:cubicBezTo>
                  <a:cubicBezTo>
                    <a:pt x="207" y="705"/>
                    <a:pt x="241" y="714"/>
                    <a:pt x="245" y="718"/>
                  </a:cubicBezTo>
                  <a:cubicBezTo>
                    <a:pt x="249" y="725"/>
                    <a:pt x="248" y="722"/>
                    <a:pt x="253" y="729"/>
                  </a:cubicBezTo>
                  <a:cubicBezTo>
                    <a:pt x="254" y="731"/>
                    <a:pt x="262" y="733"/>
                    <a:pt x="260" y="734"/>
                  </a:cubicBezTo>
                  <a:cubicBezTo>
                    <a:pt x="257" y="737"/>
                    <a:pt x="252" y="730"/>
                    <a:pt x="249" y="732"/>
                  </a:cubicBezTo>
                  <a:cubicBezTo>
                    <a:pt x="248" y="732"/>
                    <a:pt x="257" y="744"/>
                    <a:pt x="257" y="744"/>
                  </a:cubicBezTo>
                  <a:cubicBezTo>
                    <a:pt x="265" y="764"/>
                    <a:pt x="256" y="749"/>
                    <a:pt x="249" y="765"/>
                  </a:cubicBezTo>
                  <a:cubicBezTo>
                    <a:pt x="249" y="766"/>
                    <a:pt x="254" y="764"/>
                    <a:pt x="256" y="765"/>
                  </a:cubicBezTo>
                  <a:cubicBezTo>
                    <a:pt x="258" y="767"/>
                    <a:pt x="274" y="783"/>
                    <a:pt x="274" y="783"/>
                  </a:cubicBezTo>
                  <a:cubicBezTo>
                    <a:pt x="274" y="785"/>
                    <a:pt x="272" y="786"/>
                    <a:pt x="273" y="788"/>
                  </a:cubicBezTo>
                  <a:cubicBezTo>
                    <a:pt x="273" y="793"/>
                    <a:pt x="282" y="790"/>
                    <a:pt x="283" y="795"/>
                  </a:cubicBezTo>
                  <a:cubicBezTo>
                    <a:pt x="284" y="797"/>
                    <a:pt x="278" y="800"/>
                    <a:pt x="280" y="803"/>
                  </a:cubicBezTo>
                  <a:cubicBezTo>
                    <a:pt x="282" y="805"/>
                    <a:pt x="286" y="798"/>
                    <a:pt x="288" y="799"/>
                  </a:cubicBezTo>
                  <a:cubicBezTo>
                    <a:pt x="290" y="801"/>
                    <a:pt x="283" y="803"/>
                    <a:pt x="283" y="806"/>
                  </a:cubicBezTo>
                  <a:cubicBezTo>
                    <a:pt x="283" y="809"/>
                    <a:pt x="283" y="815"/>
                    <a:pt x="286" y="817"/>
                  </a:cubicBezTo>
                  <a:cubicBezTo>
                    <a:pt x="286" y="818"/>
                    <a:pt x="310" y="825"/>
                    <a:pt x="312" y="825"/>
                  </a:cubicBezTo>
                  <a:cubicBezTo>
                    <a:pt x="316" y="824"/>
                    <a:pt x="309" y="813"/>
                    <a:pt x="334" y="823"/>
                  </a:cubicBezTo>
                  <a:cubicBezTo>
                    <a:pt x="382" y="841"/>
                    <a:pt x="305" y="812"/>
                    <a:pt x="347" y="836"/>
                  </a:cubicBezTo>
                  <a:cubicBezTo>
                    <a:pt x="348" y="837"/>
                    <a:pt x="389" y="835"/>
                    <a:pt x="390" y="834"/>
                  </a:cubicBezTo>
                  <a:cubicBezTo>
                    <a:pt x="392" y="833"/>
                    <a:pt x="389" y="828"/>
                    <a:pt x="391" y="826"/>
                  </a:cubicBezTo>
                  <a:cubicBezTo>
                    <a:pt x="392" y="824"/>
                    <a:pt x="395" y="826"/>
                    <a:pt x="396" y="825"/>
                  </a:cubicBezTo>
                  <a:cubicBezTo>
                    <a:pt x="404" y="815"/>
                    <a:pt x="397" y="803"/>
                    <a:pt x="390" y="795"/>
                  </a:cubicBezTo>
                  <a:cubicBezTo>
                    <a:pt x="386" y="791"/>
                    <a:pt x="386" y="795"/>
                    <a:pt x="381" y="792"/>
                  </a:cubicBezTo>
                  <a:cubicBezTo>
                    <a:pt x="379" y="791"/>
                    <a:pt x="379" y="787"/>
                    <a:pt x="378" y="788"/>
                  </a:cubicBezTo>
                  <a:cubicBezTo>
                    <a:pt x="376" y="788"/>
                    <a:pt x="377" y="791"/>
                    <a:pt x="376" y="793"/>
                  </a:cubicBezTo>
                  <a:cubicBezTo>
                    <a:pt x="376" y="794"/>
                    <a:pt x="377" y="795"/>
                    <a:pt x="376" y="795"/>
                  </a:cubicBezTo>
                  <a:cubicBezTo>
                    <a:pt x="373" y="798"/>
                    <a:pt x="368" y="800"/>
                    <a:pt x="362" y="800"/>
                  </a:cubicBezTo>
                  <a:cubicBezTo>
                    <a:pt x="359" y="799"/>
                    <a:pt x="322" y="774"/>
                    <a:pt x="323" y="770"/>
                  </a:cubicBezTo>
                  <a:cubicBezTo>
                    <a:pt x="325" y="766"/>
                    <a:pt x="331" y="766"/>
                    <a:pt x="334" y="763"/>
                  </a:cubicBezTo>
                  <a:cubicBezTo>
                    <a:pt x="338" y="760"/>
                    <a:pt x="329" y="754"/>
                    <a:pt x="329" y="749"/>
                  </a:cubicBezTo>
                  <a:cubicBezTo>
                    <a:pt x="329" y="734"/>
                    <a:pt x="369" y="756"/>
                    <a:pt x="370" y="756"/>
                  </a:cubicBezTo>
                  <a:cubicBezTo>
                    <a:pt x="375" y="755"/>
                    <a:pt x="379" y="751"/>
                    <a:pt x="383" y="751"/>
                  </a:cubicBezTo>
                  <a:cubicBezTo>
                    <a:pt x="385" y="751"/>
                    <a:pt x="385" y="753"/>
                    <a:pt x="386" y="755"/>
                  </a:cubicBezTo>
                  <a:cubicBezTo>
                    <a:pt x="386" y="754"/>
                    <a:pt x="386" y="754"/>
                    <a:pt x="386" y="754"/>
                  </a:cubicBezTo>
                  <a:cubicBezTo>
                    <a:pt x="392" y="748"/>
                    <a:pt x="421" y="759"/>
                    <a:pt x="425" y="756"/>
                  </a:cubicBezTo>
                  <a:cubicBezTo>
                    <a:pt x="429" y="755"/>
                    <a:pt x="427" y="748"/>
                    <a:pt x="430" y="746"/>
                  </a:cubicBezTo>
                  <a:cubicBezTo>
                    <a:pt x="435" y="742"/>
                    <a:pt x="443" y="752"/>
                    <a:pt x="454" y="746"/>
                  </a:cubicBezTo>
                  <a:cubicBezTo>
                    <a:pt x="458" y="743"/>
                    <a:pt x="447" y="738"/>
                    <a:pt x="445" y="733"/>
                  </a:cubicBezTo>
                  <a:cubicBezTo>
                    <a:pt x="444" y="732"/>
                    <a:pt x="446" y="731"/>
                    <a:pt x="446" y="730"/>
                  </a:cubicBezTo>
                  <a:cubicBezTo>
                    <a:pt x="443" y="720"/>
                    <a:pt x="411" y="709"/>
                    <a:pt x="403" y="699"/>
                  </a:cubicBezTo>
                  <a:cubicBezTo>
                    <a:pt x="391" y="685"/>
                    <a:pt x="404" y="677"/>
                    <a:pt x="408" y="663"/>
                  </a:cubicBezTo>
                  <a:cubicBezTo>
                    <a:pt x="410" y="658"/>
                    <a:pt x="407" y="652"/>
                    <a:pt x="410" y="647"/>
                  </a:cubicBezTo>
                  <a:cubicBezTo>
                    <a:pt x="415" y="637"/>
                    <a:pt x="424" y="633"/>
                    <a:pt x="428" y="621"/>
                  </a:cubicBezTo>
                  <a:cubicBezTo>
                    <a:pt x="429" y="618"/>
                    <a:pt x="428" y="590"/>
                    <a:pt x="430" y="589"/>
                  </a:cubicBezTo>
                  <a:cubicBezTo>
                    <a:pt x="433" y="588"/>
                    <a:pt x="438" y="588"/>
                    <a:pt x="442" y="588"/>
                  </a:cubicBezTo>
                  <a:cubicBezTo>
                    <a:pt x="450" y="589"/>
                    <a:pt x="443" y="594"/>
                    <a:pt x="444" y="594"/>
                  </a:cubicBezTo>
                  <a:cubicBezTo>
                    <a:pt x="462" y="585"/>
                    <a:pt x="450" y="579"/>
                    <a:pt x="467" y="586"/>
                  </a:cubicBezTo>
                  <a:cubicBezTo>
                    <a:pt x="471" y="587"/>
                    <a:pt x="476" y="586"/>
                    <a:pt x="479" y="588"/>
                  </a:cubicBezTo>
                  <a:cubicBezTo>
                    <a:pt x="481" y="588"/>
                    <a:pt x="481" y="590"/>
                    <a:pt x="480" y="591"/>
                  </a:cubicBezTo>
                  <a:cubicBezTo>
                    <a:pt x="481" y="590"/>
                    <a:pt x="483" y="589"/>
                    <a:pt x="485" y="589"/>
                  </a:cubicBezTo>
                  <a:cubicBezTo>
                    <a:pt x="494" y="590"/>
                    <a:pt x="497" y="606"/>
                    <a:pt x="506" y="605"/>
                  </a:cubicBezTo>
                  <a:cubicBezTo>
                    <a:pt x="507" y="605"/>
                    <a:pt x="502" y="601"/>
                    <a:pt x="491" y="585"/>
                  </a:cubicBezTo>
                  <a:cubicBezTo>
                    <a:pt x="482" y="572"/>
                    <a:pt x="489" y="561"/>
                    <a:pt x="485" y="547"/>
                  </a:cubicBezTo>
                  <a:cubicBezTo>
                    <a:pt x="485" y="546"/>
                    <a:pt x="484" y="549"/>
                    <a:pt x="482" y="549"/>
                  </a:cubicBezTo>
                  <a:cubicBezTo>
                    <a:pt x="480" y="547"/>
                    <a:pt x="477" y="545"/>
                    <a:pt x="475" y="542"/>
                  </a:cubicBezTo>
                  <a:cubicBezTo>
                    <a:pt x="475" y="541"/>
                    <a:pt x="476" y="539"/>
                    <a:pt x="476" y="538"/>
                  </a:cubicBezTo>
                  <a:cubicBezTo>
                    <a:pt x="476" y="536"/>
                    <a:pt x="475" y="533"/>
                    <a:pt x="474" y="532"/>
                  </a:cubicBezTo>
                  <a:cubicBezTo>
                    <a:pt x="470" y="529"/>
                    <a:pt x="458" y="521"/>
                    <a:pt x="455" y="520"/>
                  </a:cubicBezTo>
                  <a:cubicBezTo>
                    <a:pt x="451" y="520"/>
                    <a:pt x="447" y="524"/>
                    <a:pt x="443" y="523"/>
                  </a:cubicBezTo>
                  <a:cubicBezTo>
                    <a:pt x="438" y="522"/>
                    <a:pt x="435" y="503"/>
                    <a:pt x="435" y="499"/>
                  </a:cubicBezTo>
                  <a:cubicBezTo>
                    <a:pt x="433" y="489"/>
                    <a:pt x="435" y="488"/>
                    <a:pt x="435" y="488"/>
                  </a:cubicBezTo>
                  <a:cubicBezTo>
                    <a:pt x="433" y="485"/>
                    <a:pt x="425" y="475"/>
                    <a:pt x="424" y="471"/>
                  </a:cubicBezTo>
                  <a:cubicBezTo>
                    <a:pt x="424" y="467"/>
                    <a:pt x="428" y="463"/>
                    <a:pt x="426" y="459"/>
                  </a:cubicBezTo>
                  <a:cubicBezTo>
                    <a:pt x="426" y="457"/>
                    <a:pt x="424" y="465"/>
                    <a:pt x="422" y="464"/>
                  </a:cubicBezTo>
                  <a:cubicBezTo>
                    <a:pt x="414" y="462"/>
                    <a:pt x="425" y="448"/>
                    <a:pt x="395" y="442"/>
                  </a:cubicBezTo>
                  <a:cubicBezTo>
                    <a:pt x="394" y="442"/>
                    <a:pt x="372" y="438"/>
                    <a:pt x="378" y="433"/>
                  </a:cubicBezTo>
                  <a:cubicBezTo>
                    <a:pt x="385" y="428"/>
                    <a:pt x="393" y="434"/>
                    <a:pt x="400" y="434"/>
                  </a:cubicBezTo>
                  <a:cubicBezTo>
                    <a:pt x="406" y="434"/>
                    <a:pt x="421" y="418"/>
                    <a:pt x="426" y="416"/>
                  </a:cubicBezTo>
                  <a:cubicBezTo>
                    <a:pt x="433" y="413"/>
                    <a:pt x="441" y="411"/>
                    <a:pt x="447" y="412"/>
                  </a:cubicBezTo>
                  <a:cubicBezTo>
                    <a:pt x="448" y="412"/>
                    <a:pt x="447" y="414"/>
                    <a:pt x="447" y="415"/>
                  </a:cubicBezTo>
                  <a:cubicBezTo>
                    <a:pt x="449" y="417"/>
                    <a:pt x="452" y="420"/>
                    <a:pt x="455" y="421"/>
                  </a:cubicBezTo>
                  <a:cubicBezTo>
                    <a:pt x="467" y="426"/>
                    <a:pt x="484" y="427"/>
                    <a:pt x="491" y="442"/>
                  </a:cubicBezTo>
                  <a:cubicBezTo>
                    <a:pt x="491" y="442"/>
                    <a:pt x="481" y="449"/>
                    <a:pt x="478" y="452"/>
                  </a:cubicBezTo>
                  <a:cubicBezTo>
                    <a:pt x="475" y="456"/>
                    <a:pt x="460" y="465"/>
                    <a:pt x="462" y="470"/>
                  </a:cubicBezTo>
                  <a:cubicBezTo>
                    <a:pt x="462" y="471"/>
                    <a:pt x="464" y="470"/>
                    <a:pt x="464" y="471"/>
                  </a:cubicBezTo>
                  <a:cubicBezTo>
                    <a:pt x="465" y="472"/>
                    <a:pt x="467" y="474"/>
                    <a:pt x="467" y="476"/>
                  </a:cubicBezTo>
                  <a:cubicBezTo>
                    <a:pt x="467" y="482"/>
                    <a:pt x="456" y="489"/>
                    <a:pt x="467" y="498"/>
                  </a:cubicBezTo>
                  <a:cubicBezTo>
                    <a:pt x="472" y="503"/>
                    <a:pt x="485" y="498"/>
                    <a:pt x="491" y="500"/>
                  </a:cubicBezTo>
                  <a:cubicBezTo>
                    <a:pt x="496" y="502"/>
                    <a:pt x="508" y="520"/>
                    <a:pt x="515" y="516"/>
                  </a:cubicBezTo>
                  <a:cubicBezTo>
                    <a:pt x="520" y="514"/>
                    <a:pt x="523" y="501"/>
                    <a:pt x="527" y="505"/>
                  </a:cubicBezTo>
                  <a:cubicBezTo>
                    <a:pt x="529" y="507"/>
                    <a:pt x="525" y="513"/>
                    <a:pt x="527" y="516"/>
                  </a:cubicBezTo>
                  <a:cubicBezTo>
                    <a:pt x="529" y="518"/>
                    <a:pt x="528" y="510"/>
                    <a:pt x="529" y="507"/>
                  </a:cubicBezTo>
                  <a:cubicBezTo>
                    <a:pt x="533" y="501"/>
                    <a:pt x="538" y="494"/>
                    <a:pt x="545" y="489"/>
                  </a:cubicBezTo>
                  <a:cubicBezTo>
                    <a:pt x="546" y="488"/>
                    <a:pt x="549" y="491"/>
                    <a:pt x="551" y="489"/>
                  </a:cubicBezTo>
                  <a:cubicBezTo>
                    <a:pt x="553" y="486"/>
                    <a:pt x="541" y="469"/>
                    <a:pt x="540" y="468"/>
                  </a:cubicBezTo>
                  <a:cubicBezTo>
                    <a:pt x="537" y="463"/>
                    <a:pt x="538" y="452"/>
                    <a:pt x="536" y="448"/>
                  </a:cubicBezTo>
                  <a:cubicBezTo>
                    <a:pt x="532" y="440"/>
                    <a:pt x="523" y="443"/>
                    <a:pt x="528" y="434"/>
                  </a:cubicBezTo>
                  <a:cubicBezTo>
                    <a:pt x="529" y="432"/>
                    <a:pt x="533" y="438"/>
                    <a:pt x="533" y="436"/>
                  </a:cubicBezTo>
                  <a:cubicBezTo>
                    <a:pt x="534" y="433"/>
                    <a:pt x="532" y="430"/>
                    <a:pt x="532" y="428"/>
                  </a:cubicBezTo>
                  <a:cubicBezTo>
                    <a:pt x="533" y="425"/>
                    <a:pt x="538" y="426"/>
                    <a:pt x="540" y="424"/>
                  </a:cubicBezTo>
                  <a:cubicBezTo>
                    <a:pt x="541" y="423"/>
                    <a:pt x="539" y="420"/>
                    <a:pt x="541" y="419"/>
                  </a:cubicBezTo>
                  <a:cubicBezTo>
                    <a:pt x="545" y="417"/>
                    <a:pt x="550" y="420"/>
                    <a:pt x="554" y="417"/>
                  </a:cubicBezTo>
                  <a:cubicBezTo>
                    <a:pt x="558" y="415"/>
                    <a:pt x="545" y="419"/>
                    <a:pt x="542" y="417"/>
                  </a:cubicBezTo>
                  <a:cubicBezTo>
                    <a:pt x="540" y="415"/>
                    <a:pt x="541" y="411"/>
                    <a:pt x="538" y="410"/>
                  </a:cubicBezTo>
                  <a:cubicBezTo>
                    <a:pt x="536" y="408"/>
                    <a:pt x="531" y="409"/>
                    <a:pt x="529" y="407"/>
                  </a:cubicBezTo>
                  <a:cubicBezTo>
                    <a:pt x="528" y="405"/>
                    <a:pt x="534" y="409"/>
                    <a:pt x="537" y="408"/>
                  </a:cubicBezTo>
                  <a:cubicBezTo>
                    <a:pt x="541" y="407"/>
                    <a:pt x="544" y="404"/>
                    <a:pt x="547" y="401"/>
                  </a:cubicBezTo>
                  <a:cubicBezTo>
                    <a:pt x="551" y="396"/>
                    <a:pt x="551" y="381"/>
                    <a:pt x="555" y="376"/>
                  </a:cubicBezTo>
                  <a:cubicBezTo>
                    <a:pt x="556" y="374"/>
                    <a:pt x="554" y="380"/>
                    <a:pt x="554" y="382"/>
                  </a:cubicBezTo>
                  <a:cubicBezTo>
                    <a:pt x="555" y="383"/>
                    <a:pt x="556" y="381"/>
                    <a:pt x="556" y="379"/>
                  </a:cubicBezTo>
                  <a:cubicBezTo>
                    <a:pt x="557" y="369"/>
                    <a:pt x="557" y="357"/>
                    <a:pt x="559" y="346"/>
                  </a:cubicBezTo>
                  <a:cubicBezTo>
                    <a:pt x="560" y="344"/>
                    <a:pt x="565" y="345"/>
                    <a:pt x="567" y="343"/>
                  </a:cubicBezTo>
                  <a:cubicBezTo>
                    <a:pt x="568" y="339"/>
                    <a:pt x="568" y="335"/>
                    <a:pt x="570" y="332"/>
                  </a:cubicBezTo>
                  <a:cubicBezTo>
                    <a:pt x="571" y="331"/>
                    <a:pt x="573" y="331"/>
                    <a:pt x="573" y="330"/>
                  </a:cubicBezTo>
                  <a:cubicBezTo>
                    <a:pt x="574" y="329"/>
                    <a:pt x="571" y="328"/>
                    <a:pt x="571" y="326"/>
                  </a:cubicBezTo>
                  <a:cubicBezTo>
                    <a:pt x="572" y="325"/>
                    <a:pt x="575" y="325"/>
                    <a:pt x="575" y="323"/>
                  </a:cubicBezTo>
                  <a:cubicBezTo>
                    <a:pt x="577" y="320"/>
                    <a:pt x="576" y="313"/>
                    <a:pt x="580" y="310"/>
                  </a:cubicBezTo>
                  <a:cubicBezTo>
                    <a:pt x="588" y="304"/>
                    <a:pt x="589" y="327"/>
                    <a:pt x="594" y="326"/>
                  </a:cubicBezTo>
                  <a:cubicBezTo>
                    <a:pt x="599" y="326"/>
                    <a:pt x="597" y="317"/>
                    <a:pt x="597" y="313"/>
                  </a:cubicBezTo>
                  <a:cubicBezTo>
                    <a:pt x="598" y="312"/>
                    <a:pt x="598" y="309"/>
                    <a:pt x="597" y="309"/>
                  </a:cubicBezTo>
                  <a:cubicBezTo>
                    <a:pt x="593" y="307"/>
                    <a:pt x="589" y="308"/>
                    <a:pt x="585" y="306"/>
                  </a:cubicBezTo>
                  <a:cubicBezTo>
                    <a:pt x="584" y="305"/>
                    <a:pt x="587" y="299"/>
                    <a:pt x="585" y="300"/>
                  </a:cubicBezTo>
                  <a:cubicBezTo>
                    <a:pt x="584" y="301"/>
                    <a:pt x="584" y="303"/>
                    <a:pt x="583" y="305"/>
                  </a:cubicBezTo>
                  <a:cubicBezTo>
                    <a:pt x="583" y="305"/>
                    <a:pt x="584" y="306"/>
                    <a:pt x="584" y="308"/>
                  </a:cubicBezTo>
                  <a:cubicBezTo>
                    <a:pt x="583" y="308"/>
                    <a:pt x="581" y="309"/>
                    <a:pt x="581" y="308"/>
                  </a:cubicBezTo>
                  <a:cubicBezTo>
                    <a:pt x="577" y="295"/>
                    <a:pt x="595" y="258"/>
                    <a:pt x="605" y="249"/>
                  </a:cubicBezTo>
                  <a:cubicBezTo>
                    <a:pt x="606" y="248"/>
                    <a:pt x="608" y="247"/>
                    <a:pt x="609" y="248"/>
                  </a:cubicBezTo>
                  <a:cubicBezTo>
                    <a:pt x="609" y="250"/>
                    <a:pt x="607" y="252"/>
                    <a:pt x="606" y="254"/>
                  </a:cubicBezTo>
                  <a:cubicBezTo>
                    <a:pt x="606" y="254"/>
                    <a:pt x="593" y="268"/>
                    <a:pt x="594" y="269"/>
                  </a:cubicBezTo>
                  <a:cubicBezTo>
                    <a:pt x="597" y="271"/>
                    <a:pt x="601" y="265"/>
                    <a:pt x="605" y="265"/>
                  </a:cubicBezTo>
                  <a:cubicBezTo>
                    <a:pt x="606" y="266"/>
                    <a:pt x="604" y="269"/>
                    <a:pt x="604" y="271"/>
                  </a:cubicBezTo>
                  <a:cubicBezTo>
                    <a:pt x="605" y="275"/>
                    <a:pt x="606" y="279"/>
                    <a:pt x="608" y="282"/>
                  </a:cubicBezTo>
                  <a:cubicBezTo>
                    <a:pt x="613" y="286"/>
                    <a:pt x="622" y="287"/>
                    <a:pt x="625" y="292"/>
                  </a:cubicBezTo>
                  <a:cubicBezTo>
                    <a:pt x="629" y="300"/>
                    <a:pt x="598" y="313"/>
                    <a:pt x="620" y="313"/>
                  </a:cubicBezTo>
                  <a:cubicBezTo>
                    <a:pt x="624" y="313"/>
                    <a:pt x="624" y="308"/>
                    <a:pt x="627" y="305"/>
                  </a:cubicBezTo>
                  <a:cubicBezTo>
                    <a:pt x="630" y="304"/>
                    <a:pt x="634" y="305"/>
                    <a:pt x="635" y="303"/>
                  </a:cubicBezTo>
                  <a:cubicBezTo>
                    <a:pt x="637" y="300"/>
                    <a:pt x="632" y="295"/>
                    <a:pt x="635" y="293"/>
                  </a:cubicBezTo>
                  <a:cubicBezTo>
                    <a:pt x="637" y="292"/>
                    <a:pt x="638" y="301"/>
                    <a:pt x="640" y="300"/>
                  </a:cubicBezTo>
                  <a:cubicBezTo>
                    <a:pt x="644" y="298"/>
                    <a:pt x="639" y="291"/>
                    <a:pt x="642" y="289"/>
                  </a:cubicBezTo>
                  <a:cubicBezTo>
                    <a:pt x="646" y="287"/>
                    <a:pt x="651" y="293"/>
                    <a:pt x="655" y="291"/>
                  </a:cubicBezTo>
                  <a:cubicBezTo>
                    <a:pt x="657" y="291"/>
                    <a:pt x="646" y="278"/>
                    <a:pt x="646" y="276"/>
                  </a:cubicBezTo>
                  <a:cubicBezTo>
                    <a:pt x="642" y="263"/>
                    <a:pt x="649" y="262"/>
                    <a:pt x="653" y="253"/>
                  </a:cubicBezTo>
                  <a:cubicBezTo>
                    <a:pt x="654" y="250"/>
                    <a:pt x="652" y="246"/>
                    <a:pt x="653" y="243"/>
                  </a:cubicBezTo>
                  <a:cubicBezTo>
                    <a:pt x="654" y="241"/>
                    <a:pt x="657" y="242"/>
                    <a:pt x="658" y="242"/>
                  </a:cubicBezTo>
                  <a:cubicBezTo>
                    <a:pt x="673" y="238"/>
                    <a:pt x="663" y="236"/>
                    <a:pt x="669" y="233"/>
                  </a:cubicBezTo>
                  <a:cubicBezTo>
                    <a:pt x="671" y="232"/>
                    <a:pt x="674" y="234"/>
                    <a:pt x="677" y="233"/>
                  </a:cubicBezTo>
                  <a:cubicBezTo>
                    <a:pt x="680" y="231"/>
                    <a:pt x="683" y="229"/>
                    <a:pt x="686" y="226"/>
                  </a:cubicBezTo>
                  <a:cubicBezTo>
                    <a:pt x="689" y="222"/>
                    <a:pt x="682" y="216"/>
                    <a:pt x="682" y="211"/>
                  </a:cubicBezTo>
                  <a:cubicBezTo>
                    <a:pt x="682" y="208"/>
                    <a:pt x="687" y="207"/>
                    <a:pt x="687" y="204"/>
                  </a:cubicBezTo>
                  <a:cubicBezTo>
                    <a:pt x="688" y="200"/>
                    <a:pt x="683" y="193"/>
                    <a:pt x="687" y="191"/>
                  </a:cubicBezTo>
                  <a:cubicBezTo>
                    <a:pt x="690" y="188"/>
                    <a:pt x="698" y="200"/>
                    <a:pt x="698" y="196"/>
                  </a:cubicBezTo>
                  <a:cubicBezTo>
                    <a:pt x="698" y="192"/>
                    <a:pt x="689" y="193"/>
                    <a:pt x="687" y="189"/>
                  </a:cubicBezTo>
                  <a:cubicBezTo>
                    <a:pt x="686" y="188"/>
                    <a:pt x="692" y="174"/>
                    <a:pt x="693" y="172"/>
                  </a:cubicBezTo>
                  <a:cubicBezTo>
                    <a:pt x="695" y="171"/>
                    <a:pt x="695" y="176"/>
                    <a:pt x="696" y="176"/>
                  </a:cubicBezTo>
                  <a:cubicBezTo>
                    <a:pt x="698" y="177"/>
                    <a:pt x="700" y="175"/>
                    <a:pt x="702" y="175"/>
                  </a:cubicBezTo>
                  <a:cubicBezTo>
                    <a:pt x="731" y="174"/>
                    <a:pt x="709" y="180"/>
                    <a:pt x="717" y="191"/>
                  </a:cubicBezTo>
                  <a:cubicBezTo>
                    <a:pt x="725" y="202"/>
                    <a:pt x="725" y="202"/>
                    <a:pt x="735" y="198"/>
                  </a:cubicBezTo>
                  <a:cubicBezTo>
                    <a:pt x="738" y="196"/>
                    <a:pt x="742" y="198"/>
                    <a:pt x="743" y="195"/>
                  </a:cubicBezTo>
                  <a:cubicBezTo>
                    <a:pt x="752" y="175"/>
                    <a:pt x="731" y="185"/>
                    <a:pt x="727" y="173"/>
                  </a:cubicBezTo>
                  <a:cubicBezTo>
                    <a:pt x="726" y="170"/>
                    <a:pt x="735" y="163"/>
                    <a:pt x="738" y="159"/>
                  </a:cubicBezTo>
                  <a:cubicBezTo>
                    <a:pt x="740" y="153"/>
                    <a:pt x="735" y="146"/>
                    <a:pt x="736" y="140"/>
                  </a:cubicBezTo>
                  <a:cubicBezTo>
                    <a:pt x="738" y="133"/>
                    <a:pt x="693" y="124"/>
                    <a:pt x="685" y="120"/>
                  </a:cubicBezTo>
                  <a:cubicBezTo>
                    <a:pt x="677" y="115"/>
                    <a:pt x="687" y="111"/>
                    <a:pt x="689" y="105"/>
                  </a:cubicBezTo>
                  <a:cubicBezTo>
                    <a:pt x="691" y="100"/>
                    <a:pt x="682" y="96"/>
                    <a:pt x="682" y="91"/>
                  </a:cubicBezTo>
                  <a:cubicBezTo>
                    <a:pt x="682" y="88"/>
                    <a:pt x="700" y="84"/>
                    <a:pt x="700" y="84"/>
                  </a:cubicBezTo>
                  <a:cubicBezTo>
                    <a:pt x="712" y="76"/>
                    <a:pt x="722" y="62"/>
                    <a:pt x="736" y="55"/>
                  </a:cubicBezTo>
                  <a:cubicBezTo>
                    <a:pt x="751" y="48"/>
                    <a:pt x="767" y="43"/>
                    <a:pt x="783" y="42"/>
                  </a:cubicBezTo>
                  <a:cubicBezTo>
                    <a:pt x="784" y="42"/>
                    <a:pt x="786" y="43"/>
                    <a:pt x="787" y="43"/>
                  </a:cubicBezTo>
                  <a:cubicBezTo>
                    <a:pt x="790" y="43"/>
                    <a:pt x="794" y="42"/>
                    <a:pt x="797" y="41"/>
                  </a:cubicBezTo>
                  <a:cubicBezTo>
                    <a:pt x="801" y="39"/>
                    <a:pt x="804" y="36"/>
                    <a:pt x="808" y="34"/>
                  </a:cubicBezTo>
                  <a:cubicBezTo>
                    <a:pt x="815" y="31"/>
                    <a:pt x="798" y="39"/>
                    <a:pt x="808" y="40"/>
                  </a:cubicBezTo>
                  <a:cubicBezTo>
                    <a:pt x="812" y="39"/>
                    <a:pt x="815" y="36"/>
                    <a:pt x="818" y="34"/>
                  </a:cubicBezTo>
                  <a:cubicBezTo>
                    <a:pt x="823" y="32"/>
                    <a:pt x="829" y="33"/>
                    <a:pt x="834" y="31"/>
                  </a:cubicBezTo>
                  <a:cubicBezTo>
                    <a:pt x="836" y="30"/>
                    <a:pt x="842" y="22"/>
                    <a:pt x="845" y="22"/>
                  </a:cubicBezTo>
                  <a:cubicBezTo>
                    <a:pt x="847" y="22"/>
                    <a:pt x="846" y="26"/>
                    <a:pt x="847" y="26"/>
                  </a:cubicBezTo>
                  <a:cubicBezTo>
                    <a:pt x="854" y="30"/>
                    <a:pt x="863" y="25"/>
                    <a:pt x="870" y="25"/>
                  </a:cubicBezTo>
                  <a:cubicBezTo>
                    <a:pt x="872" y="24"/>
                    <a:pt x="875" y="24"/>
                    <a:pt x="877" y="25"/>
                  </a:cubicBezTo>
                  <a:cubicBezTo>
                    <a:pt x="879" y="25"/>
                    <a:pt x="875" y="25"/>
                    <a:pt x="875" y="26"/>
                  </a:cubicBezTo>
                  <a:cubicBezTo>
                    <a:pt x="876" y="27"/>
                    <a:pt x="877" y="26"/>
                    <a:pt x="879" y="26"/>
                  </a:cubicBezTo>
                  <a:cubicBezTo>
                    <a:pt x="882" y="25"/>
                    <a:pt x="885" y="21"/>
                    <a:pt x="889" y="21"/>
                  </a:cubicBezTo>
                  <a:cubicBezTo>
                    <a:pt x="892" y="21"/>
                    <a:pt x="894" y="26"/>
                    <a:pt x="897" y="25"/>
                  </a:cubicBezTo>
                  <a:cubicBezTo>
                    <a:pt x="900" y="24"/>
                    <a:pt x="902" y="20"/>
                    <a:pt x="902" y="16"/>
                  </a:cubicBezTo>
                  <a:cubicBezTo>
                    <a:pt x="902" y="14"/>
                    <a:pt x="899" y="16"/>
                    <a:pt x="898" y="15"/>
                  </a:cubicBezTo>
                  <a:cubicBezTo>
                    <a:pt x="895" y="13"/>
                    <a:pt x="895" y="9"/>
                    <a:pt x="893" y="6"/>
                  </a:cubicBezTo>
                  <a:cubicBezTo>
                    <a:pt x="893" y="5"/>
                    <a:pt x="892" y="3"/>
                    <a:pt x="890" y="0"/>
                  </a:cubicBezTo>
                  <a:cubicBezTo>
                    <a:pt x="1032" y="0"/>
                    <a:pt x="1032" y="0"/>
                    <a:pt x="1032" y="0"/>
                  </a:cubicBezTo>
                  <a:cubicBezTo>
                    <a:pt x="1035" y="3"/>
                    <a:pt x="1037" y="4"/>
                    <a:pt x="1036" y="7"/>
                  </a:cubicBezTo>
                  <a:cubicBezTo>
                    <a:pt x="1034" y="11"/>
                    <a:pt x="1031" y="15"/>
                    <a:pt x="1030" y="19"/>
                  </a:cubicBezTo>
                  <a:cubicBezTo>
                    <a:pt x="1029" y="20"/>
                    <a:pt x="1032" y="17"/>
                    <a:pt x="1034" y="17"/>
                  </a:cubicBezTo>
                  <a:cubicBezTo>
                    <a:pt x="1037" y="17"/>
                    <a:pt x="1051" y="23"/>
                    <a:pt x="1052" y="26"/>
                  </a:cubicBezTo>
                  <a:cubicBezTo>
                    <a:pt x="1053" y="28"/>
                    <a:pt x="1052" y="31"/>
                    <a:pt x="1050" y="32"/>
                  </a:cubicBezTo>
                  <a:cubicBezTo>
                    <a:pt x="1049" y="33"/>
                    <a:pt x="1048" y="29"/>
                    <a:pt x="1047" y="29"/>
                  </a:cubicBezTo>
                  <a:cubicBezTo>
                    <a:pt x="1046" y="29"/>
                    <a:pt x="1049" y="31"/>
                    <a:pt x="1049" y="32"/>
                  </a:cubicBezTo>
                  <a:cubicBezTo>
                    <a:pt x="1048" y="33"/>
                    <a:pt x="1046" y="34"/>
                    <a:pt x="1046" y="35"/>
                  </a:cubicBezTo>
                  <a:cubicBezTo>
                    <a:pt x="1046" y="37"/>
                    <a:pt x="1049" y="34"/>
                    <a:pt x="1049" y="35"/>
                  </a:cubicBezTo>
                  <a:cubicBezTo>
                    <a:pt x="1049" y="37"/>
                    <a:pt x="1046" y="37"/>
                    <a:pt x="1045" y="39"/>
                  </a:cubicBezTo>
                  <a:cubicBezTo>
                    <a:pt x="1045" y="39"/>
                    <a:pt x="1047" y="40"/>
                    <a:pt x="1047" y="41"/>
                  </a:cubicBezTo>
                  <a:cubicBezTo>
                    <a:pt x="1048" y="45"/>
                    <a:pt x="1050" y="50"/>
                    <a:pt x="1048" y="53"/>
                  </a:cubicBezTo>
                  <a:cubicBezTo>
                    <a:pt x="1045" y="58"/>
                    <a:pt x="1038" y="60"/>
                    <a:pt x="1034" y="58"/>
                  </a:cubicBezTo>
                  <a:cubicBezTo>
                    <a:pt x="1033" y="58"/>
                    <a:pt x="1032" y="56"/>
                    <a:pt x="1032" y="55"/>
                  </a:cubicBezTo>
                  <a:cubicBezTo>
                    <a:pt x="1032" y="55"/>
                    <a:pt x="1034" y="54"/>
                    <a:pt x="1034" y="54"/>
                  </a:cubicBezTo>
                  <a:cubicBezTo>
                    <a:pt x="1034" y="50"/>
                    <a:pt x="1037" y="41"/>
                    <a:pt x="1032" y="41"/>
                  </a:cubicBezTo>
                  <a:cubicBezTo>
                    <a:pt x="1028" y="42"/>
                    <a:pt x="1033" y="51"/>
                    <a:pt x="1030" y="54"/>
                  </a:cubicBezTo>
                  <a:cubicBezTo>
                    <a:pt x="1027" y="57"/>
                    <a:pt x="1022" y="56"/>
                    <a:pt x="1017" y="56"/>
                  </a:cubicBezTo>
                  <a:cubicBezTo>
                    <a:pt x="1015" y="56"/>
                    <a:pt x="1014" y="55"/>
                    <a:pt x="1012" y="55"/>
                  </a:cubicBezTo>
                  <a:cubicBezTo>
                    <a:pt x="1010" y="55"/>
                    <a:pt x="1014" y="59"/>
                    <a:pt x="1013" y="60"/>
                  </a:cubicBezTo>
                  <a:cubicBezTo>
                    <a:pt x="1012" y="62"/>
                    <a:pt x="1009" y="62"/>
                    <a:pt x="1009" y="64"/>
                  </a:cubicBezTo>
                  <a:cubicBezTo>
                    <a:pt x="1008" y="65"/>
                    <a:pt x="1013" y="65"/>
                    <a:pt x="1012" y="66"/>
                  </a:cubicBezTo>
                  <a:cubicBezTo>
                    <a:pt x="1004" y="77"/>
                    <a:pt x="1002" y="52"/>
                    <a:pt x="1000" y="80"/>
                  </a:cubicBezTo>
                  <a:cubicBezTo>
                    <a:pt x="1000" y="81"/>
                    <a:pt x="1004" y="77"/>
                    <a:pt x="1005" y="78"/>
                  </a:cubicBezTo>
                  <a:cubicBezTo>
                    <a:pt x="1017" y="82"/>
                    <a:pt x="1011" y="90"/>
                    <a:pt x="1026" y="84"/>
                  </a:cubicBezTo>
                  <a:cubicBezTo>
                    <a:pt x="1028" y="83"/>
                    <a:pt x="1051" y="70"/>
                    <a:pt x="1053" y="68"/>
                  </a:cubicBezTo>
                  <a:cubicBezTo>
                    <a:pt x="1059" y="62"/>
                    <a:pt x="1060" y="52"/>
                    <a:pt x="1066" y="45"/>
                  </a:cubicBezTo>
                  <a:cubicBezTo>
                    <a:pt x="1071" y="39"/>
                    <a:pt x="1082" y="41"/>
                    <a:pt x="1087" y="35"/>
                  </a:cubicBezTo>
                  <a:cubicBezTo>
                    <a:pt x="1098" y="21"/>
                    <a:pt x="1072" y="16"/>
                    <a:pt x="1070" y="7"/>
                  </a:cubicBezTo>
                  <a:cubicBezTo>
                    <a:pt x="1069" y="5"/>
                    <a:pt x="1070" y="3"/>
                    <a:pt x="1071" y="0"/>
                  </a:cubicBezTo>
                  <a:cubicBezTo>
                    <a:pt x="1825" y="0"/>
                    <a:pt x="1825" y="0"/>
                    <a:pt x="1825" y="0"/>
                  </a:cubicBezTo>
                  <a:cubicBezTo>
                    <a:pt x="1825" y="596"/>
                    <a:pt x="1825" y="596"/>
                    <a:pt x="1825" y="596"/>
                  </a:cubicBezTo>
                  <a:cubicBezTo>
                    <a:pt x="1821" y="596"/>
                    <a:pt x="1815" y="593"/>
                    <a:pt x="1810" y="603"/>
                  </a:cubicBezTo>
                  <a:cubicBezTo>
                    <a:pt x="1809" y="605"/>
                    <a:pt x="1817" y="608"/>
                    <a:pt x="1815" y="614"/>
                  </a:cubicBezTo>
                  <a:cubicBezTo>
                    <a:pt x="1811" y="627"/>
                    <a:pt x="1804" y="606"/>
                    <a:pt x="1801" y="619"/>
                  </a:cubicBezTo>
                  <a:cubicBezTo>
                    <a:pt x="1800" y="623"/>
                    <a:pt x="1808" y="629"/>
                    <a:pt x="1804" y="631"/>
                  </a:cubicBezTo>
                  <a:cubicBezTo>
                    <a:pt x="1802" y="631"/>
                    <a:pt x="1785" y="627"/>
                    <a:pt x="1786" y="625"/>
                  </a:cubicBezTo>
                  <a:cubicBezTo>
                    <a:pt x="1787" y="622"/>
                    <a:pt x="1790" y="621"/>
                    <a:pt x="1791" y="618"/>
                  </a:cubicBezTo>
                  <a:cubicBezTo>
                    <a:pt x="1792" y="615"/>
                    <a:pt x="1783" y="617"/>
                    <a:pt x="1775" y="606"/>
                  </a:cubicBezTo>
                  <a:cubicBezTo>
                    <a:pt x="1769" y="599"/>
                    <a:pt x="1782" y="602"/>
                    <a:pt x="1772" y="598"/>
                  </a:cubicBezTo>
                  <a:cubicBezTo>
                    <a:pt x="1766" y="595"/>
                    <a:pt x="1765" y="608"/>
                    <a:pt x="1752" y="598"/>
                  </a:cubicBezTo>
                  <a:cubicBezTo>
                    <a:pt x="1752" y="598"/>
                    <a:pt x="1745" y="588"/>
                    <a:pt x="1741" y="588"/>
                  </a:cubicBezTo>
                  <a:cubicBezTo>
                    <a:pt x="1736" y="587"/>
                    <a:pt x="1732" y="588"/>
                    <a:pt x="1728" y="586"/>
                  </a:cubicBezTo>
                  <a:cubicBezTo>
                    <a:pt x="1727" y="586"/>
                    <a:pt x="1726" y="578"/>
                    <a:pt x="1723" y="583"/>
                  </a:cubicBezTo>
                  <a:cubicBezTo>
                    <a:pt x="1718" y="594"/>
                    <a:pt x="1718" y="596"/>
                    <a:pt x="1719" y="606"/>
                  </a:cubicBezTo>
                  <a:cubicBezTo>
                    <a:pt x="1719" y="608"/>
                    <a:pt x="1722" y="610"/>
                    <a:pt x="1720" y="611"/>
                  </a:cubicBezTo>
                  <a:cubicBezTo>
                    <a:pt x="1712" y="619"/>
                    <a:pt x="1703" y="613"/>
                    <a:pt x="1694" y="618"/>
                  </a:cubicBezTo>
                  <a:cubicBezTo>
                    <a:pt x="1663" y="637"/>
                    <a:pt x="1701" y="618"/>
                    <a:pt x="1681" y="634"/>
                  </a:cubicBezTo>
                  <a:cubicBezTo>
                    <a:pt x="1680" y="635"/>
                    <a:pt x="1679" y="632"/>
                    <a:pt x="1678" y="632"/>
                  </a:cubicBezTo>
                  <a:cubicBezTo>
                    <a:pt x="1675" y="633"/>
                    <a:pt x="1672" y="634"/>
                    <a:pt x="1670" y="636"/>
                  </a:cubicBezTo>
                  <a:cubicBezTo>
                    <a:pt x="1667" y="639"/>
                    <a:pt x="1680" y="642"/>
                    <a:pt x="1680" y="644"/>
                  </a:cubicBezTo>
                  <a:cubicBezTo>
                    <a:pt x="1681" y="645"/>
                    <a:pt x="1676" y="643"/>
                    <a:pt x="1673" y="644"/>
                  </a:cubicBezTo>
                  <a:cubicBezTo>
                    <a:pt x="1671" y="644"/>
                    <a:pt x="1670" y="647"/>
                    <a:pt x="1668" y="648"/>
                  </a:cubicBezTo>
                  <a:cubicBezTo>
                    <a:pt x="1665" y="651"/>
                    <a:pt x="1675" y="656"/>
                    <a:pt x="1675" y="660"/>
                  </a:cubicBezTo>
                  <a:cubicBezTo>
                    <a:pt x="1676" y="666"/>
                    <a:pt x="1666" y="669"/>
                    <a:pt x="1666" y="674"/>
                  </a:cubicBezTo>
                  <a:cubicBezTo>
                    <a:pt x="1666" y="676"/>
                    <a:pt x="1667" y="677"/>
                    <a:pt x="1669" y="677"/>
                  </a:cubicBezTo>
                  <a:cubicBezTo>
                    <a:pt x="1675" y="677"/>
                    <a:pt x="1679" y="676"/>
                    <a:pt x="1677" y="686"/>
                  </a:cubicBezTo>
                  <a:cubicBezTo>
                    <a:pt x="1677" y="696"/>
                    <a:pt x="1668" y="690"/>
                    <a:pt x="1668" y="697"/>
                  </a:cubicBezTo>
                  <a:cubicBezTo>
                    <a:pt x="1668" y="719"/>
                    <a:pt x="1667" y="703"/>
                    <a:pt x="1659" y="720"/>
                  </a:cubicBezTo>
                  <a:cubicBezTo>
                    <a:pt x="1659" y="721"/>
                    <a:pt x="1662" y="723"/>
                    <a:pt x="1662" y="725"/>
                  </a:cubicBezTo>
                  <a:cubicBezTo>
                    <a:pt x="1660" y="733"/>
                    <a:pt x="1651" y="744"/>
                    <a:pt x="1647" y="752"/>
                  </a:cubicBezTo>
                  <a:cubicBezTo>
                    <a:pt x="1645" y="758"/>
                    <a:pt x="1641" y="764"/>
                    <a:pt x="1638" y="769"/>
                  </a:cubicBezTo>
                  <a:cubicBezTo>
                    <a:pt x="1638" y="771"/>
                    <a:pt x="1639" y="774"/>
                    <a:pt x="1637" y="775"/>
                  </a:cubicBezTo>
                  <a:cubicBezTo>
                    <a:pt x="1634" y="775"/>
                    <a:pt x="1634" y="770"/>
                    <a:pt x="1631" y="770"/>
                  </a:cubicBezTo>
                  <a:cubicBezTo>
                    <a:pt x="1627" y="770"/>
                    <a:pt x="1633" y="779"/>
                    <a:pt x="1632" y="783"/>
                  </a:cubicBezTo>
                  <a:cubicBezTo>
                    <a:pt x="1630" y="786"/>
                    <a:pt x="1625" y="787"/>
                    <a:pt x="1623" y="789"/>
                  </a:cubicBezTo>
                  <a:cubicBezTo>
                    <a:pt x="1621" y="790"/>
                    <a:pt x="1626" y="791"/>
                    <a:pt x="1626" y="793"/>
                  </a:cubicBezTo>
                  <a:cubicBezTo>
                    <a:pt x="1625" y="798"/>
                    <a:pt x="1617" y="798"/>
                    <a:pt x="1621" y="804"/>
                  </a:cubicBezTo>
                  <a:cubicBezTo>
                    <a:pt x="1624" y="808"/>
                    <a:pt x="1633" y="810"/>
                    <a:pt x="1632" y="815"/>
                  </a:cubicBezTo>
                  <a:cubicBezTo>
                    <a:pt x="1629" y="822"/>
                    <a:pt x="1625" y="817"/>
                    <a:pt x="1620" y="818"/>
                  </a:cubicBezTo>
                  <a:cubicBezTo>
                    <a:pt x="1614" y="819"/>
                    <a:pt x="1620" y="830"/>
                    <a:pt x="1611" y="831"/>
                  </a:cubicBezTo>
                  <a:cubicBezTo>
                    <a:pt x="1610" y="831"/>
                    <a:pt x="1610" y="829"/>
                    <a:pt x="1610" y="830"/>
                  </a:cubicBezTo>
                  <a:cubicBezTo>
                    <a:pt x="1607" y="838"/>
                    <a:pt x="1601" y="846"/>
                    <a:pt x="1597" y="854"/>
                  </a:cubicBezTo>
                  <a:cubicBezTo>
                    <a:pt x="1596" y="857"/>
                    <a:pt x="1610" y="855"/>
                    <a:pt x="1600" y="863"/>
                  </a:cubicBezTo>
                  <a:cubicBezTo>
                    <a:pt x="1598" y="864"/>
                    <a:pt x="1594" y="862"/>
                    <a:pt x="1591" y="864"/>
                  </a:cubicBezTo>
                  <a:cubicBezTo>
                    <a:pt x="1587" y="868"/>
                    <a:pt x="1590" y="875"/>
                    <a:pt x="1587" y="880"/>
                  </a:cubicBezTo>
                  <a:cubicBezTo>
                    <a:pt x="1586" y="881"/>
                    <a:pt x="1585" y="880"/>
                    <a:pt x="1584" y="881"/>
                  </a:cubicBezTo>
                  <a:cubicBezTo>
                    <a:pt x="1582" y="883"/>
                    <a:pt x="1580" y="885"/>
                    <a:pt x="1579" y="888"/>
                  </a:cubicBezTo>
                  <a:cubicBezTo>
                    <a:pt x="1578" y="889"/>
                    <a:pt x="1583" y="890"/>
                    <a:pt x="1582" y="892"/>
                  </a:cubicBezTo>
                  <a:cubicBezTo>
                    <a:pt x="1580" y="898"/>
                    <a:pt x="1565" y="905"/>
                    <a:pt x="1569" y="912"/>
                  </a:cubicBezTo>
                  <a:cubicBezTo>
                    <a:pt x="1570" y="915"/>
                    <a:pt x="1576" y="918"/>
                    <a:pt x="1577" y="921"/>
                  </a:cubicBezTo>
                  <a:cubicBezTo>
                    <a:pt x="1578" y="924"/>
                    <a:pt x="1570" y="923"/>
                    <a:pt x="1568" y="922"/>
                  </a:cubicBezTo>
                  <a:cubicBezTo>
                    <a:pt x="1566" y="920"/>
                    <a:pt x="1567" y="915"/>
                    <a:pt x="1565" y="916"/>
                  </a:cubicBezTo>
                  <a:cubicBezTo>
                    <a:pt x="1560" y="919"/>
                    <a:pt x="1553" y="923"/>
                    <a:pt x="1552" y="929"/>
                  </a:cubicBezTo>
                  <a:cubicBezTo>
                    <a:pt x="1552" y="932"/>
                    <a:pt x="1558" y="932"/>
                    <a:pt x="1558" y="935"/>
                  </a:cubicBezTo>
                  <a:cubicBezTo>
                    <a:pt x="1558" y="937"/>
                    <a:pt x="1554" y="939"/>
                    <a:pt x="1552" y="939"/>
                  </a:cubicBezTo>
                  <a:cubicBezTo>
                    <a:pt x="1550" y="939"/>
                    <a:pt x="1550" y="936"/>
                    <a:pt x="1548" y="937"/>
                  </a:cubicBezTo>
                  <a:cubicBezTo>
                    <a:pt x="1544" y="939"/>
                    <a:pt x="1544" y="946"/>
                    <a:pt x="1543" y="946"/>
                  </a:cubicBezTo>
                  <a:cubicBezTo>
                    <a:pt x="1541" y="946"/>
                    <a:pt x="1535" y="944"/>
                    <a:pt x="1534" y="944"/>
                  </a:cubicBezTo>
                  <a:cubicBezTo>
                    <a:pt x="1522" y="947"/>
                    <a:pt x="1535" y="960"/>
                    <a:pt x="1533" y="961"/>
                  </a:cubicBezTo>
                  <a:cubicBezTo>
                    <a:pt x="1527" y="963"/>
                    <a:pt x="1531" y="949"/>
                    <a:pt x="1526" y="963"/>
                  </a:cubicBezTo>
                  <a:cubicBezTo>
                    <a:pt x="1523" y="974"/>
                    <a:pt x="1539" y="959"/>
                    <a:pt x="1540" y="967"/>
                  </a:cubicBezTo>
                  <a:cubicBezTo>
                    <a:pt x="1540" y="970"/>
                    <a:pt x="1539" y="974"/>
                    <a:pt x="1540" y="977"/>
                  </a:cubicBezTo>
                  <a:cubicBezTo>
                    <a:pt x="1540" y="978"/>
                    <a:pt x="1543" y="979"/>
                    <a:pt x="1543" y="980"/>
                  </a:cubicBezTo>
                  <a:cubicBezTo>
                    <a:pt x="1542" y="982"/>
                    <a:pt x="1537" y="987"/>
                    <a:pt x="1539" y="987"/>
                  </a:cubicBezTo>
                  <a:cubicBezTo>
                    <a:pt x="1539" y="987"/>
                    <a:pt x="1556" y="977"/>
                    <a:pt x="1556" y="977"/>
                  </a:cubicBezTo>
                  <a:cubicBezTo>
                    <a:pt x="1557" y="976"/>
                    <a:pt x="1555" y="974"/>
                    <a:pt x="1555" y="972"/>
                  </a:cubicBezTo>
                  <a:cubicBezTo>
                    <a:pt x="1556" y="970"/>
                    <a:pt x="1563" y="964"/>
                    <a:pt x="1565" y="972"/>
                  </a:cubicBezTo>
                  <a:cubicBezTo>
                    <a:pt x="1566" y="975"/>
                    <a:pt x="1565" y="979"/>
                    <a:pt x="1563" y="981"/>
                  </a:cubicBezTo>
                  <a:cubicBezTo>
                    <a:pt x="1561" y="983"/>
                    <a:pt x="1559" y="979"/>
                    <a:pt x="1557" y="980"/>
                  </a:cubicBezTo>
                  <a:cubicBezTo>
                    <a:pt x="1552" y="981"/>
                    <a:pt x="1558" y="995"/>
                    <a:pt x="1563" y="996"/>
                  </a:cubicBezTo>
                  <a:cubicBezTo>
                    <a:pt x="1572" y="999"/>
                    <a:pt x="1580" y="985"/>
                    <a:pt x="1582" y="984"/>
                  </a:cubicBezTo>
                  <a:cubicBezTo>
                    <a:pt x="1585" y="983"/>
                    <a:pt x="1587" y="985"/>
                    <a:pt x="1590" y="984"/>
                  </a:cubicBezTo>
                  <a:cubicBezTo>
                    <a:pt x="1593" y="984"/>
                    <a:pt x="1601" y="974"/>
                    <a:pt x="1606" y="980"/>
                  </a:cubicBezTo>
                  <a:cubicBezTo>
                    <a:pt x="1615" y="992"/>
                    <a:pt x="1604" y="992"/>
                    <a:pt x="1600" y="994"/>
                  </a:cubicBezTo>
                  <a:cubicBezTo>
                    <a:pt x="1598" y="996"/>
                    <a:pt x="1598" y="1001"/>
                    <a:pt x="1595" y="1003"/>
                  </a:cubicBezTo>
                  <a:cubicBezTo>
                    <a:pt x="1593" y="1005"/>
                    <a:pt x="1589" y="1001"/>
                    <a:pt x="1586" y="1003"/>
                  </a:cubicBezTo>
                  <a:cubicBezTo>
                    <a:pt x="1583" y="1005"/>
                    <a:pt x="1582" y="1009"/>
                    <a:pt x="1580" y="1011"/>
                  </a:cubicBezTo>
                  <a:cubicBezTo>
                    <a:pt x="1578" y="1014"/>
                    <a:pt x="1574" y="1017"/>
                    <a:pt x="1574" y="1020"/>
                  </a:cubicBezTo>
                  <a:cubicBezTo>
                    <a:pt x="1573" y="1022"/>
                    <a:pt x="1578" y="1019"/>
                    <a:pt x="1579" y="1021"/>
                  </a:cubicBezTo>
                  <a:cubicBezTo>
                    <a:pt x="1583" y="1024"/>
                    <a:pt x="1571" y="1047"/>
                    <a:pt x="1580" y="1047"/>
                  </a:cubicBezTo>
                  <a:cubicBezTo>
                    <a:pt x="1582" y="1048"/>
                    <a:pt x="1583" y="1044"/>
                    <a:pt x="1586" y="1045"/>
                  </a:cubicBezTo>
                  <a:cubicBezTo>
                    <a:pt x="1588" y="1046"/>
                    <a:pt x="1588" y="1050"/>
                    <a:pt x="1591" y="1051"/>
                  </a:cubicBezTo>
                  <a:cubicBezTo>
                    <a:pt x="1593" y="1052"/>
                    <a:pt x="1595" y="1048"/>
                    <a:pt x="1597" y="1049"/>
                  </a:cubicBezTo>
                  <a:cubicBezTo>
                    <a:pt x="1601" y="1050"/>
                    <a:pt x="1606" y="1052"/>
                    <a:pt x="1608" y="1056"/>
                  </a:cubicBezTo>
                  <a:cubicBezTo>
                    <a:pt x="1608" y="1056"/>
                    <a:pt x="1605" y="1078"/>
                    <a:pt x="1604" y="1078"/>
                  </a:cubicBezTo>
                  <a:cubicBezTo>
                    <a:pt x="1603" y="1081"/>
                    <a:pt x="1599" y="1082"/>
                    <a:pt x="1598" y="1084"/>
                  </a:cubicBezTo>
                  <a:cubicBezTo>
                    <a:pt x="1595" y="1090"/>
                    <a:pt x="1599" y="1096"/>
                    <a:pt x="1597" y="1101"/>
                  </a:cubicBezTo>
                  <a:cubicBezTo>
                    <a:pt x="1595" y="1105"/>
                    <a:pt x="1586" y="1105"/>
                    <a:pt x="1593" y="1110"/>
                  </a:cubicBezTo>
                  <a:cubicBezTo>
                    <a:pt x="1602" y="1116"/>
                    <a:pt x="1606" y="1106"/>
                    <a:pt x="1615" y="1103"/>
                  </a:cubicBezTo>
                  <a:cubicBezTo>
                    <a:pt x="1620" y="1101"/>
                    <a:pt x="1613" y="1118"/>
                    <a:pt x="1619" y="1114"/>
                  </a:cubicBezTo>
                  <a:cubicBezTo>
                    <a:pt x="1627" y="1111"/>
                    <a:pt x="1632" y="1103"/>
                    <a:pt x="1640" y="1100"/>
                  </a:cubicBezTo>
                  <a:cubicBezTo>
                    <a:pt x="1643" y="1100"/>
                    <a:pt x="1645" y="1107"/>
                    <a:pt x="1649" y="1106"/>
                  </a:cubicBezTo>
                  <a:cubicBezTo>
                    <a:pt x="1667" y="1101"/>
                    <a:pt x="1648" y="1091"/>
                    <a:pt x="1677" y="1099"/>
                  </a:cubicBezTo>
                  <a:cubicBezTo>
                    <a:pt x="1678" y="1099"/>
                    <a:pt x="1680" y="1096"/>
                    <a:pt x="1681" y="1097"/>
                  </a:cubicBezTo>
                  <a:cubicBezTo>
                    <a:pt x="1682" y="1100"/>
                    <a:pt x="1679" y="1101"/>
                    <a:pt x="1679" y="1103"/>
                  </a:cubicBezTo>
                  <a:cubicBezTo>
                    <a:pt x="1680" y="1112"/>
                    <a:pt x="1698" y="1125"/>
                    <a:pt x="1695" y="1133"/>
                  </a:cubicBezTo>
                  <a:cubicBezTo>
                    <a:pt x="1691" y="1147"/>
                    <a:pt x="1679" y="1169"/>
                    <a:pt x="1664" y="1174"/>
                  </a:cubicBezTo>
                  <a:cubicBezTo>
                    <a:pt x="1656" y="1177"/>
                    <a:pt x="1653" y="1168"/>
                    <a:pt x="1647" y="1170"/>
                  </a:cubicBezTo>
                  <a:cubicBezTo>
                    <a:pt x="1641" y="1175"/>
                    <a:pt x="1662" y="1195"/>
                    <a:pt x="1647" y="1211"/>
                  </a:cubicBezTo>
                  <a:cubicBezTo>
                    <a:pt x="1635" y="1223"/>
                    <a:pt x="1653" y="1195"/>
                    <a:pt x="1637" y="1204"/>
                  </a:cubicBezTo>
                  <a:cubicBezTo>
                    <a:pt x="1631" y="1208"/>
                    <a:pt x="1625" y="1215"/>
                    <a:pt x="1616" y="1217"/>
                  </a:cubicBezTo>
                  <a:cubicBezTo>
                    <a:pt x="1614" y="1219"/>
                    <a:pt x="1612" y="1218"/>
                    <a:pt x="1609" y="1217"/>
                  </a:cubicBezTo>
                  <a:cubicBezTo>
                    <a:pt x="1608" y="1217"/>
                    <a:pt x="1607" y="1215"/>
                    <a:pt x="1606" y="1215"/>
                  </a:cubicBezTo>
                  <a:cubicBezTo>
                    <a:pt x="1604" y="1216"/>
                    <a:pt x="1603" y="1219"/>
                    <a:pt x="1602" y="1219"/>
                  </a:cubicBezTo>
                  <a:cubicBezTo>
                    <a:pt x="1600" y="1219"/>
                    <a:pt x="1600" y="1215"/>
                    <a:pt x="1599" y="1215"/>
                  </a:cubicBezTo>
                  <a:cubicBezTo>
                    <a:pt x="1598" y="1215"/>
                    <a:pt x="1597" y="1217"/>
                    <a:pt x="1596" y="1217"/>
                  </a:cubicBezTo>
                  <a:cubicBezTo>
                    <a:pt x="1595" y="1217"/>
                    <a:pt x="1594" y="1216"/>
                    <a:pt x="1593" y="1215"/>
                  </a:cubicBezTo>
                  <a:cubicBezTo>
                    <a:pt x="1591" y="1212"/>
                    <a:pt x="1592" y="1204"/>
                    <a:pt x="1585" y="1207"/>
                  </a:cubicBezTo>
                  <a:cubicBezTo>
                    <a:pt x="1583" y="1207"/>
                    <a:pt x="1581" y="1210"/>
                    <a:pt x="1578" y="1211"/>
                  </a:cubicBezTo>
                  <a:cubicBezTo>
                    <a:pt x="1577" y="1211"/>
                    <a:pt x="1576" y="1208"/>
                    <a:pt x="1574" y="1208"/>
                  </a:cubicBezTo>
                  <a:cubicBezTo>
                    <a:pt x="1573" y="1208"/>
                    <a:pt x="1573" y="1208"/>
                    <a:pt x="1573" y="1208"/>
                  </a:cubicBezTo>
                  <a:cubicBezTo>
                    <a:pt x="1573" y="1208"/>
                    <a:pt x="1573" y="1208"/>
                    <a:pt x="1573" y="1208"/>
                  </a:cubicBezTo>
                  <a:cubicBezTo>
                    <a:pt x="1573" y="1208"/>
                    <a:pt x="1573" y="1208"/>
                    <a:pt x="1573" y="1208"/>
                  </a:cubicBezTo>
                  <a:cubicBezTo>
                    <a:pt x="1566" y="1212"/>
                    <a:pt x="1573" y="1214"/>
                    <a:pt x="1573" y="1217"/>
                  </a:cubicBezTo>
                  <a:cubicBezTo>
                    <a:pt x="1569" y="1220"/>
                    <a:pt x="1561" y="1222"/>
                    <a:pt x="1560" y="1223"/>
                  </a:cubicBezTo>
                  <a:cubicBezTo>
                    <a:pt x="1559" y="1224"/>
                    <a:pt x="1559" y="1224"/>
                    <a:pt x="1559" y="1225"/>
                  </a:cubicBezTo>
                  <a:cubicBezTo>
                    <a:pt x="1563" y="1223"/>
                    <a:pt x="1571" y="1221"/>
                    <a:pt x="1573" y="1217"/>
                  </a:cubicBezTo>
                  <a:cubicBezTo>
                    <a:pt x="1570" y="1221"/>
                    <a:pt x="1558" y="1225"/>
                    <a:pt x="1557" y="1226"/>
                  </a:cubicBezTo>
                  <a:cubicBezTo>
                    <a:pt x="1553" y="1229"/>
                    <a:pt x="1562" y="1236"/>
                    <a:pt x="1564" y="1240"/>
                  </a:cubicBezTo>
                  <a:cubicBezTo>
                    <a:pt x="1563" y="1240"/>
                    <a:pt x="1561" y="1240"/>
                    <a:pt x="1560" y="1241"/>
                  </a:cubicBezTo>
                  <a:cubicBezTo>
                    <a:pt x="1560" y="1241"/>
                    <a:pt x="1560" y="1242"/>
                    <a:pt x="1560" y="1242"/>
                  </a:cubicBezTo>
                  <a:cubicBezTo>
                    <a:pt x="1560" y="1242"/>
                    <a:pt x="1561" y="1242"/>
                    <a:pt x="1563" y="1242"/>
                  </a:cubicBezTo>
                  <a:cubicBezTo>
                    <a:pt x="1560" y="1242"/>
                    <a:pt x="1558" y="1242"/>
                    <a:pt x="1557" y="1244"/>
                  </a:cubicBezTo>
                  <a:cubicBezTo>
                    <a:pt x="1556" y="1246"/>
                    <a:pt x="1558" y="1248"/>
                    <a:pt x="1557" y="1250"/>
                  </a:cubicBezTo>
                  <a:cubicBezTo>
                    <a:pt x="1552" y="1250"/>
                    <a:pt x="1540" y="1242"/>
                    <a:pt x="1539" y="1242"/>
                  </a:cubicBezTo>
                  <a:cubicBezTo>
                    <a:pt x="1538" y="1242"/>
                    <a:pt x="1537" y="1243"/>
                    <a:pt x="1536" y="1245"/>
                  </a:cubicBezTo>
                  <a:cubicBezTo>
                    <a:pt x="1534" y="1245"/>
                    <a:pt x="1533" y="1249"/>
                    <a:pt x="1531" y="1250"/>
                  </a:cubicBezTo>
                  <a:cubicBezTo>
                    <a:pt x="1532" y="1250"/>
                    <a:pt x="1532" y="1250"/>
                    <a:pt x="1532" y="1250"/>
                  </a:cubicBezTo>
                  <a:cubicBezTo>
                    <a:pt x="1530" y="1251"/>
                    <a:pt x="1525" y="1254"/>
                    <a:pt x="1524" y="1256"/>
                  </a:cubicBezTo>
                  <a:cubicBezTo>
                    <a:pt x="1525" y="1255"/>
                    <a:pt x="1527" y="1254"/>
                    <a:pt x="1529" y="1253"/>
                  </a:cubicBezTo>
                  <a:cubicBezTo>
                    <a:pt x="1525" y="1255"/>
                    <a:pt x="1520" y="1259"/>
                    <a:pt x="1520" y="1262"/>
                  </a:cubicBezTo>
                  <a:cubicBezTo>
                    <a:pt x="1521" y="1263"/>
                    <a:pt x="1525" y="1263"/>
                    <a:pt x="1525" y="1266"/>
                  </a:cubicBezTo>
                  <a:cubicBezTo>
                    <a:pt x="1521" y="1265"/>
                    <a:pt x="1516" y="1263"/>
                    <a:pt x="1516" y="1263"/>
                  </a:cubicBezTo>
                  <a:cubicBezTo>
                    <a:pt x="1514" y="1264"/>
                    <a:pt x="1514" y="1266"/>
                    <a:pt x="1515" y="1267"/>
                  </a:cubicBezTo>
                  <a:cubicBezTo>
                    <a:pt x="1513" y="1266"/>
                    <a:pt x="1513" y="1266"/>
                    <a:pt x="1512" y="1266"/>
                  </a:cubicBezTo>
                  <a:cubicBezTo>
                    <a:pt x="1509" y="1272"/>
                    <a:pt x="1520" y="1275"/>
                    <a:pt x="1516" y="1283"/>
                  </a:cubicBezTo>
                  <a:cubicBezTo>
                    <a:pt x="1516" y="1283"/>
                    <a:pt x="1516" y="1282"/>
                    <a:pt x="1516" y="1281"/>
                  </a:cubicBezTo>
                  <a:cubicBezTo>
                    <a:pt x="1514" y="1281"/>
                    <a:pt x="1512" y="1281"/>
                    <a:pt x="1512" y="1283"/>
                  </a:cubicBezTo>
                  <a:cubicBezTo>
                    <a:pt x="1511" y="1283"/>
                    <a:pt x="1511" y="1284"/>
                    <a:pt x="1511" y="1285"/>
                  </a:cubicBezTo>
                  <a:cubicBezTo>
                    <a:pt x="1512" y="1284"/>
                    <a:pt x="1512" y="1284"/>
                    <a:pt x="1513" y="1284"/>
                  </a:cubicBezTo>
                  <a:cubicBezTo>
                    <a:pt x="1511" y="1285"/>
                    <a:pt x="1509" y="1284"/>
                    <a:pt x="1509" y="1286"/>
                  </a:cubicBezTo>
                  <a:cubicBezTo>
                    <a:pt x="1507" y="1289"/>
                    <a:pt x="1514" y="1295"/>
                    <a:pt x="1514" y="1298"/>
                  </a:cubicBezTo>
                  <a:cubicBezTo>
                    <a:pt x="1514" y="1298"/>
                    <a:pt x="1510" y="1316"/>
                    <a:pt x="1509" y="1322"/>
                  </a:cubicBezTo>
                  <a:cubicBezTo>
                    <a:pt x="1505" y="1321"/>
                    <a:pt x="1501" y="1318"/>
                    <a:pt x="1498" y="1318"/>
                  </a:cubicBezTo>
                  <a:cubicBezTo>
                    <a:pt x="1497" y="1318"/>
                    <a:pt x="1496" y="1319"/>
                    <a:pt x="1496" y="1320"/>
                  </a:cubicBezTo>
                  <a:cubicBezTo>
                    <a:pt x="1496" y="1321"/>
                    <a:pt x="1497" y="1321"/>
                    <a:pt x="1499" y="1322"/>
                  </a:cubicBezTo>
                  <a:cubicBezTo>
                    <a:pt x="1497" y="1321"/>
                    <a:pt x="1496" y="1320"/>
                    <a:pt x="1495" y="1321"/>
                  </a:cubicBezTo>
                  <a:cubicBezTo>
                    <a:pt x="1494" y="1321"/>
                    <a:pt x="1494" y="1322"/>
                    <a:pt x="1493" y="1323"/>
                  </a:cubicBezTo>
                  <a:cubicBezTo>
                    <a:pt x="1493" y="1323"/>
                    <a:pt x="1493" y="1323"/>
                    <a:pt x="1493" y="1323"/>
                  </a:cubicBezTo>
                  <a:cubicBezTo>
                    <a:pt x="1486" y="1323"/>
                    <a:pt x="1454" y="1310"/>
                    <a:pt x="1449" y="1321"/>
                  </a:cubicBezTo>
                  <a:cubicBezTo>
                    <a:pt x="1453" y="1319"/>
                    <a:pt x="1458" y="1319"/>
                    <a:pt x="1465" y="1320"/>
                  </a:cubicBezTo>
                  <a:cubicBezTo>
                    <a:pt x="1455" y="1319"/>
                    <a:pt x="1447" y="1319"/>
                    <a:pt x="1446" y="1326"/>
                  </a:cubicBezTo>
                  <a:cubicBezTo>
                    <a:pt x="1445" y="1328"/>
                    <a:pt x="1445" y="1331"/>
                    <a:pt x="1448" y="1332"/>
                  </a:cubicBezTo>
                  <a:cubicBezTo>
                    <a:pt x="1449" y="1333"/>
                    <a:pt x="1454" y="1328"/>
                    <a:pt x="1457" y="1332"/>
                  </a:cubicBezTo>
                  <a:cubicBezTo>
                    <a:pt x="1460" y="1336"/>
                    <a:pt x="1470" y="1347"/>
                    <a:pt x="1469" y="1353"/>
                  </a:cubicBezTo>
                  <a:cubicBezTo>
                    <a:pt x="1468" y="1354"/>
                    <a:pt x="1467" y="1355"/>
                    <a:pt x="1466" y="1356"/>
                  </a:cubicBezTo>
                  <a:cubicBezTo>
                    <a:pt x="1467" y="1355"/>
                    <a:pt x="1468" y="1354"/>
                    <a:pt x="1468" y="1353"/>
                  </a:cubicBezTo>
                  <a:cubicBezTo>
                    <a:pt x="1465" y="1355"/>
                    <a:pt x="1462" y="1355"/>
                    <a:pt x="1460" y="1352"/>
                  </a:cubicBezTo>
                  <a:cubicBezTo>
                    <a:pt x="1457" y="1349"/>
                    <a:pt x="1456" y="1345"/>
                    <a:pt x="1454" y="1342"/>
                  </a:cubicBezTo>
                  <a:cubicBezTo>
                    <a:pt x="1454" y="1340"/>
                    <a:pt x="1456" y="1335"/>
                    <a:pt x="1453" y="1335"/>
                  </a:cubicBezTo>
                  <a:cubicBezTo>
                    <a:pt x="1453" y="1335"/>
                    <a:pt x="1436" y="1336"/>
                    <a:pt x="1436" y="1336"/>
                  </a:cubicBezTo>
                  <a:cubicBezTo>
                    <a:pt x="1436" y="1336"/>
                    <a:pt x="1435" y="1336"/>
                    <a:pt x="1432" y="1338"/>
                  </a:cubicBezTo>
                  <a:cubicBezTo>
                    <a:pt x="1421" y="1333"/>
                    <a:pt x="1435" y="1327"/>
                    <a:pt x="1415" y="1331"/>
                  </a:cubicBezTo>
                  <a:cubicBezTo>
                    <a:pt x="1411" y="1332"/>
                    <a:pt x="1408" y="1337"/>
                    <a:pt x="1404" y="1337"/>
                  </a:cubicBezTo>
                  <a:cubicBezTo>
                    <a:pt x="1387" y="1336"/>
                    <a:pt x="1403" y="1322"/>
                    <a:pt x="1380" y="1329"/>
                  </a:cubicBezTo>
                  <a:cubicBezTo>
                    <a:pt x="1374" y="1331"/>
                    <a:pt x="1355" y="1355"/>
                    <a:pt x="1350" y="1353"/>
                  </a:cubicBezTo>
                  <a:cubicBezTo>
                    <a:pt x="1344" y="1349"/>
                    <a:pt x="1339" y="1341"/>
                    <a:pt x="1332" y="1338"/>
                  </a:cubicBezTo>
                  <a:cubicBezTo>
                    <a:pt x="1331" y="1337"/>
                    <a:pt x="1332" y="1340"/>
                    <a:pt x="1332" y="1341"/>
                  </a:cubicBezTo>
                  <a:cubicBezTo>
                    <a:pt x="1331" y="1345"/>
                    <a:pt x="1330" y="1349"/>
                    <a:pt x="1327" y="1352"/>
                  </a:cubicBezTo>
                  <a:cubicBezTo>
                    <a:pt x="1325" y="1354"/>
                    <a:pt x="1322" y="1354"/>
                    <a:pt x="1320" y="1355"/>
                  </a:cubicBezTo>
                  <a:cubicBezTo>
                    <a:pt x="1312" y="1365"/>
                    <a:pt x="1326" y="1367"/>
                    <a:pt x="1322" y="1376"/>
                  </a:cubicBezTo>
                  <a:cubicBezTo>
                    <a:pt x="1319" y="1380"/>
                    <a:pt x="1316" y="1367"/>
                    <a:pt x="1313" y="1373"/>
                  </a:cubicBezTo>
                  <a:cubicBezTo>
                    <a:pt x="1310" y="1380"/>
                    <a:pt x="1315" y="1384"/>
                    <a:pt x="1305" y="1384"/>
                  </a:cubicBezTo>
                  <a:cubicBezTo>
                    <a:pt x="1294" y="1385"/>
                    <a:pt x="1310" y="1377"/>
                    <a:pt x="1303" y="1374"/>
                  </a:cubicBezTo>
                  <a:cubicBezTo>
                    <a:pt x="1291" y="1367"/>
                    <a:pt x="1293" y="1379"/>
                    <a:pt x="1284" y="1381"/>
                  </a:cubicBezTo>
                  <a:cubicBezTo>
                    <a:pt x="1280" y="1382"/>
                    <a:pt x="1277" y="1379"/>
                    <a:pt x="1273" y="1380"/>
                  </a:cubicBezTo>
                  <a:cubicBezTo>
                    <a:pt x="1272" y="1380"/>
                    <a:pt x="1282" y="1388"/>
                    <a:pt x="1282" y="1389"/>
                  </a:cubicBezTo>
                  <a:cubicBezTo>
                    <a:pt x="1278" y="1407"/>
                    <a:pt x="1279" y="1381"/>
                    <a:pt x="1273" y="1392"/>
                  </a:cubicBezTo>
                  <a:cubicBezTo>
                    <a:pt x="1269" y="1398"/>
                    <a:pt x="1277" y="1400"/>
                    <a:pt x="1277" y="1405"/>
                  </a:cubicBezTo>
                  <a:cubicBezTo>
                    <a:pt x="1277" y="1405"/>
                    <a:pt x="1274" y="1425"/>
                    <a:pt x="1273" y="1426"/>
                  </a:cubicBezTo>
                  <a:cubicBezTo>
                    <a:pt x="1271" y="1429"/>
                    <a:pt x="1267" y="1431"/>
                    <a:pt x="1265" y="1434"/>
                  </a:cubicBezTo>
                  <a:cubicBezTo>
                    <a:pt x="1263" y="1438"/>
                    <a:pt x="1265" y="1443"/>
                    <a:pt x="1263" y="1447"/>
                  </a:cubicBezTo>
                  <a:cubicBezTo>
                    <a:pt x="1260" y="1451"/>
                    <a:pt x="1251" y="1449"/>
                    <a:pt x="1249" y="1454"/>
                  </a:cubicBezTo>
                  <a:cubicBezTo>
                    <a:pt x="1245" y="1469"/>
                    <a:pt x="1259" y="1469"/>
                    <a:pt x="1258" y="1472"/>
                  </a:cubicBezTo>
                  <a:cubicBezTo>
                    <a:pt x="1257" y="1475"/>
                    <a:pt x="1255" y="1478"/>
                    <a:pt x="1253" y="1481"/>
                  </a:cubicBezTo>
                  <a:cubicBezTo>
                    <a:pt x="1253" y="1482"/>
                    <a:pt x="1251" y="1482"/>
                    <a:pt x="1250" y="1483"/>
                  </a:cubicBezTo>
                  <a:cubicBezTo>
                    <a:pt x="1250" y="1483"/>
                    <a:pt x="1247" y="1501"/>
                    <a:pt x="1246" y="1502"/>
                  </a:cubicBezTo>
                  <a:cubicBezTo>
                    <a:pt x="1244" y="1507"/>
                    <a:pt x="1233" y="1505"/>
                    <a:pt x="1233" y="1507"/>
                  </a:cubicBezTo>
                  <a:cubicBezTo>
                    <a:pt x="1233" y="1511"/>
                    <a:pt x="1239" y="1508"/>
                    <a:pt x="1239" y="1508"/>
                  </a:cubicBezTo>
                  <a:cubicBezTo>
                    <a:pt x="1243" y="1511"/>
                    <a:pt x="1256" y="1527"/>
                    <a:pt x="1260" y="1530"/>
                  </a:cubicBezTo>
                  <a:cubicBezTo>
                    <a:pt x="1261" y="1532"/>
                    <a:pt x="1260" y="1535"/>
                    <a:pt x="1262" y="1537"/>
                  </a:cubicBezTo>
                  <a:cubicBezTo>
                    <a:pt x="1266" y="1541"/>
                    <a:pt x="1267" y="1528"/>
                    <a:pt x="1270" y="1539"/>
                  </a:cubicBezTo>
                  <a:cubicBezTo>
                    <a:pt x="1271" y="1541"/>
                    <a:pt x="1271" y="1544"/>
                    <a:pt x="1270" y="1546"/>
                  </a:cubicBezTo>
                  <a:cubicBezTo>
                    <a:pt x="1256" y="1579"/>
                    <a:pt x="1248" y="1560"/>
                    <a:pt x="1228" y="1552"/>
                  </a:cubicBezTo>
                  <a:cubicBezTo>
                    <a:pt x="1226" y="1551"/>
                    <a:pt x="1203" y="1541"/>
                    <a:pt x="1201" y="1544"/>
                  </a:cubicBezTo>
                  <a:cubicBezTo>
                    <a:pt x="1199" y="1551"/>
                    <a:pt x="1194" y="1562"/>
                    <a:pt x="1199" y="1569"/>
                  </a:cubicBezTo>
                  <a:cubicBezTo>
                    <a:pt x="1200" y="1571"/>
                    <a:pt x="1205" y="1572"/>
                    <a:pt x="1205" y="1574"/>
                  </a:cubicBezTo>
                  <a:cubicBezTo>
                    <a:pt x="1206" y="1587"/>
                    <a:pt x="1196" y="1590"/>
                    <a:pt x="1196" y="1597"/>
                  </a:cubicBezTo>
                  <a:cubicBezTo>
                    <a:pt x="1196" y="1599"/>
                    <a:pt x="1210" y="1637"/>
                    <a:pt x="1210" y="1637"/>
                  </a:cubicBezTo>
                  <a:cubicBezTo>
                    <a:pt x="1213" y="1640"/>
                    <a:pt x="1224" y="1635"/>
                    <a:pt x="1227" y="1642"/>
                  </a:cubicBezTo>
                  <a:cubicBezTo>
                    <a:pt x="1231" y="1651"/>
                    <a:pt x="1225" y="1656"/>
                    <a:pt x="1224" y="1664"/>
                  </a:cubicBezTo>
                  <a:cubicBezTo>
                    <a:pt x="1223" y="1672"/>
                    <a:pt x="1227" y="1686"/>
                    <a:pt x="1228" y="1695"/>
                  </a:cubicBezTo>
                  <a:cubicBezTo>
                    <a:pt x="1229" y="1698"/>
                    <a:pt x="1228" y="1703"/>
                    <a:pt x="1230" y="1705"/>
                  </a:cubicBezTo>
                  <a:cubicBezTo>
                    <a:pt x="1232" y="1706"/>
                    <a:pt x="1259" y="1700"/>
                    <a:pt x="1263" y="1701"/>
                  </a:cubicBezTo>
                  <a:cubicBezTo>
                    <a:pt x="1267" y="1702"/>
                    <a:pt x="1264" y="1709"/>
                    <a:pt x="1267" y="1711"/>
                  </a:cubicBezTo>
                  <a:cubicBezTo>
                    <a:pt x="1269" y="1712"/>
                    <a:pt x="1271" y="1709"/>
                    <a:pt x="1272" y="1710"/>
                  </a:cubicBezTo>
                  <a:cubicBezTo>
                    <a:pt x="1273" y="1711"/>
                    <a:pt x="1272" y="1714"/>
                    <a:pt x="1272" y="1716"/>
                  </a:cubicBezTo>
                  <a:cubicBezTo>
                    <a:pt x="1271" y="1717"/>
                    <a:pt x="1268" y="1718"/>
                    <a:pt x="1269" y="1719"/>
                  </a:cubicBezTo>
                  <a:cubicBezTo>
                    <a:pt x="1271" y="1722"/>
                    <a:pt x="1276" y="1722"/>
                    <a:pt x="1279" y="1725"/>
                  </a:cubicBezTo>
                  <a:cubicBezTo>
                    <a:pt x="1280" y="1726"/>
                    <a:pt x="1278" y="1727"/>
                    <a:pt x="1277" y="1728"/>
                  </a:cubicBezTo>
                  <a:cubicBezTo>
                    <a:pt x="1277" y="1728"/>
                    <a:pt x="1278" y="1729"/>
                    <a:pt x="1278" y="1729"/>
                  </a:cubicBezTo>
                  <a:cubicBezTo>
                    <a:pt x="1279" y="1729"/>
                    <a:pt x="1294" y="1732"/>
                    <a:pt x="1294" y="1732"/>
                  </a:cubicBezTo>
                  <a:cubicBezTo>
                    <a:pt x="1295" y="1731"/>
                    <a:pt x="1289" y="1720"/>
                    <a:pt x="1290" y="1719"/>
                  </a:cubicBezTo>
                  <a:cubicBezTo>
                    <a:pt x="1294" y="1719"/>
                    <a:pt x="1298" y="1720"/>
                    <a:pt x="1303" y="1719"/>
                  </a:cubicBezTo>
                  <a:cubicBezTo>
                    <a:pt x="1310" y="1717"/>
                    <a:pt x="1314" y="1706"/>
                    <a:pt x="1323" y="1708"/>
                  </a:cubicBezTo>
                  <a:cubicBezTo>
                    <a:pt x="1345" y="1714"/>
                    <a:pt x="1354" y="1724"/>
                    <a:pt x="1372" y="1736"/>
                  </a:cubicBezTo>
                  <a:cubicBezTo>
                    <a:pt x="1380" y="1741"/>
                    <a:pt x="1391" y="1741"/>
                    <a:pt x="1397" y="1748"/>
                  </a:cubicBezTo>
                  <a:cubicBezTo>
                    <a:pt x="1400" y="1752"/>
                    <a:pt x="1392" y="1761"/>
                    <a:pt x="1389" y="1762"/>
                  </a:cubicBezTo>
                  <a:cubicBezTo>
                    <a:pt x="1386" y="1762"/>
                    <a:pt x="1379" y="1753"/>
                    <a:pt x="1376" y="1763"/>
                  </a:cubicBezTo>
                  <a:cubicBezTo>
                    <a:pt x="1372" y="1779"/>
                    <a:pt x="1407" y="1772"/>
                    <a:pt x="1419" y="1771"/>
                  </a:cubicBezTo>
                  <a:cubicBezTo>
                    <a:pt x="1419" y="1773"/>
                    <a:pt x="1420" y="1775"/>
                    <a:pt x="1421" y="1776"/>
                  </a:cubicBezTo>
                  <a:cubicBezTo>
                    <a:pt x="1421" y="1778"/>
                    <a:pt x="1422" y="1779"/>
                    <a:pt x="1422" y="1780"/>
                  </a:cubicBezTo>
                  <a:cubicBezTo>
                    <a:pt x="1422" y="1781"/>
                    <a:pt x="1422" y="1781"/>
                    <a:pt x="1422" y="1782"/>
                  </a:cubicBezTo>
                  <a:cubicBezTo>
                    <a:pt x="1423" y="1782"/>
                    <a:pt x="1423" y="1783"/>
                    <a:pt x="1423" y="1783"/>
                  </a:cubicBezTo>
                  <a:cubicBezTo>
                    <a:pt x="1423" y="1783"/>
                    <a:pt x="1423" y="1784"/>
                    <a:pt x="1423" y="1784"/>
                  </a:cubicBezTo>
                  <a:cubicBezTo>
                    <a:pt x="1423" y="1784"/>
                    <a:pt x="1423" y="1784"/>
                    <a:pt x="1423" y="1784"/>
                  </a:cubicBezTo>
                  <a:cubicBezTo>
                    <a:pt x="1423" y="1785"/>
                    <a:pt x="1423" y="1785"/>
                    <a:pt x="1423" y="1785"/>
                  </a:cubicBezTo>
                  <a:cubicBezTo>
                    <a:pt x="1423" y="1785"/>
                    <a:pt x="1423" y="1785"/>
                    <a:pt x="1423" y="1786"/>
                  </a:cubicBezTo>
                  <a:cubicBezTo>
                    <a:pt x="1424" y="1786"/>
                    <a:pt x="1424" y="1786"/>
                    <a:pt x="1424" y="1786"/>
                  </a:cubicBezTo>
                  <a:cubicBezTo>
                    <a:pt x="1424" y="1786"/>
                    <a:pt x="1424" y="1786"/>
                    <a:pt x="1424" y="1786"/>
                  </a:cubicBezTo>
                  <a:cubicBezTo>
                    <a:pt x="1424" y="1787"/>
                    <a:pt x="1424" y="1787"/>
                    <a:pt x="1424" y="1787"/>
                  </a:cubicBezTo>
                  <a:cubicBezTo>
                    <a:pt x="1424" y="1787"/>
                    <a:pt x="1424" y="1787"/>
                    <a:pt x="1424" y="1787"/>
                  </a:cubicBezTo>
                  <a:cubicBezTo>
                    <a:pt x="1422" y="1817"/>
                    <a:pt x="1413" y="1789"/>
                    <a:pt x="1410" y="1797"/>
                  </a:cubicBezTo>
                  <a:cubicBezTo>
                    <a:pt x="1409" y="1799"/>
                    <a:pt x="1417" y="1801"/>
                    <a:pt x="1414" y="1802"/>
                  </a:cubicBezTo>
                  <a:cubicBezTo>
                    <a:pt x="1408" y="1806"/>
                    <a:pt x="1407" y="1795"/>
                    <a:pt x="1406" y="1801"/>
                  </a:cubicBezTo>
                  <a:cubicBezTo>
                    <a:pt x="1404" y="1809"/>
                    <a:pt x="1417" y="1809"/>
                    <a:pt x="1421" y="1815"/>
                  </a:cubicBezTo>
                  <a:cubicBezTo>
                    <a:pt x="1425" y="1826"/>
                    <a:pt x="1409" y="1813"/>
                    <a:pt x="1407" y="1814"/>
                  </a:cubicBezTo>
                  <a:cubicBezTo>
                    <a:pt x="1402" y="1816"/>
                    <a:pt x="1406" y="1823"/>
                    <a:pt x="1404" y="1827"/>
                  </a:cubicBezTo>
                  <a:cubicBezTo>
                    <a:pt x="1404" y="1829"/>
                    <a:pt x="1400" y="1829"/>
                    <a:pt x="1399" y="1830"/>
                  </a:cubicBezTo>
                  <a:cubicBezTo>
                    <a:pt x="1398" y="1832"/>
                    <a:pt x="1401" y="1834"/>
                    <a:pt x="1400" y="1836"/>
                  </a:cubicBezTo>
                  <a:cubicBezTo>
                    <a:pt x="1398" y="1840"/>
                    <a:pt x="1395" y="1843"/>
                    <a:pt x="1392" y="1847"/>
                  </a:cubicBezTo>
                  <a:cubicBezTo>
                    <a:pt x="1385" y="1852"/>
                    <a:pt x="1385" y="1843"/>
                    <a:pt x="1384" y="1849"/>
                  </a:cubicBezTo>
                  <a:cubicBezTo>
                    <a:pt x="1384" y="1853"/>
                    <a:pt x="1389" y="1856"/>
                    <a:pt x="1387" y="1858"/>
                  </a:cubicBezTo>
                  <a:cubicBezTo>
                    <a:pt x="1382" y="1862"/>
                    <a:pt x="1377" y="1855"/>
                    <a:pt x="1373" y="1853"/>
                  </a:cubicBezTo>
                  <a:cubicBezTo>
                    <a:pt x="1371" y="1853"/>
                    <a:pt x="1368" y="1853"/>
                    <a:pt x="1369" y="1854"/>
                  </a:cubicBezTo>
                  <a:cubicBezTo>
                    <a:pt x="1372" y="1857"/>
                    <a:pt x="1376" y="1859"/>
                    <a:pt x="1379" y="1861"/>
                  </a:cubicBezTo>
                  <a:cubicBezTo>
                    <a:pt x="1380" y="1863"/>
                    <a:pt x="1382" y="1866"/>
                    <a:pt x="1380" y="1866"/>
                  </a:cubicBezTo>
                  <a:cubicBezTo>
                    <a:pt x="1379" y="1866"/>
                    <a:pt x="1378" y="1866"/>
                    <a:pt x="1376" y="1866"/>
                  </a:cubicBezTo>
                  <a:cubicBezTo>
                    <a:pt x="1376" y="1866"/>
                    <a:pt x="1376" y="1866"/>
                    <a:pt x="1377" y="1866"/>
                  </a:cubicBezTo>
                  <a:cubicBezTo>
                    <a:pt x="1373" y="1866"/>
                    <a:pt x="1370" y="1865"/>
                    <a:pt x="1367" y="1863"/>
                  </a:cubicBezTo>
                  <a:cubicBezTo>
                    <a:pt x="1366" y="1862"/>
                    <a:pt x="1369" y="1860"/>
                    <a:pt x="1368" y="1859"/>
                  </a:cubicBezTo>
                  <a:cubicBezTo>
                    <a:pt x="1366" y="1859"/>
                    <a:pt x="1361" y="1859"/>
                    <a:pt x="1362" y="1860"/>
                  </a:cubicBezTo>
                  <a:cubicBezTo>
                    <a:pt x="1366" y="1862"/>
                    <a:pt x="1370" y="1861"/>
                    <a:pt x="1374" y="1863"/>
                  </a:cubicBezTo>
                  <a:cubicBezTo>
                    <a:pt x="1375" y="1864"/>
                    <a:pt x="1376" y="1865"/>
                    <a:pt x="1377" y="1868"/>
                  </a:cubicBezTo>
                  <a:cubicBezTo>
                    <a:pt x="1378" y="1868"/>
                    <a:pt x="1378" y="1868"/>
                    <a:pt x="1378" y="1869"/>
                  </a:cubicBezTo>
                  <a:cubicBezTo>
                    <a:pt x="1378" y="1869"/>
                    <a:pt x="1378" y="1869"/>
                    <a:pt x="1378" y="1869"/>
                  </a:cubicBezTo>
                  <a:cubicBezTo>
                    <a:pt x="1378" y="1870"/>
                    <a:pt x="1378" y="1870"/>
                    <a:pt x="1378" y="1870"/>
                  </a:cubicBezTo>
                  <a:cubicBezTo>
                    <a:pt x="1378" y="1870"/>
                    <a:pt x="1378" y="1870"/>
                    <a:pt x="1378" y="1871"/>
                  </a:cubicBezTo>
                  <a:cubicBezTo>
                    <a:pt x="1378" y="1872"/>
                    <a:pt x="1378" y="1872"/>
                    <a:pt x="1378" y="1872"/>
                  </a:cubicBezTo>
                  <a:cubicBezTo>
                    <a:pt x="1378" y="1872"/>
                    <a:pt x="1378" y="1872"/>
                    <a:pt x="1378" y="1873"/>
                  </a:cubicBezTo>
                  <a:cubicBezTo>
                    <a:pt x="1379" y="1874"/>
                    <a:pt x="1379" y="1875"/>
                    <a:pt x="1379" y="1876"/>
                  </a:cubicBezTo>
                  <a:cubicBezTo>
                    <a:pt x="1379" y="1877"/>
                    <a:pt x="1379" y="1877"/>
                    <a:pt x="1379" y="1877"/>
                  </a:cubicBezTo>
                  <a:cubicBezTo>
                    <a:pt x="1379" y="1877"/>
                    <a:pt x="1379" y="1877"/>
                    <a:pt x="1379" y="1878"/>
                  </a:cubicBezTo>
                  <a:cubicBezTo>
                    <a:pt x="1379" y="1878"/>
                    <a:pt x="1379" y="1878"/>
                    <a:pt x="1379" y="1878"/>
                  </a:cubicBezTo>
                  <a:cubicBezTo>
                    <a:pt x="1379" y="1879"/>
                    <a:pt x="1379" y="1879"/>
                    <a:pt x="1379" y="1879"/>
                  </a:cubicBezTo>
                  <a:cubicBezTo>
                    <a:pt x="1379" y="1879"/>
                    <a:pt x="1379" y="1879"/>
                    <a:pt x="1379" y="1879"/>
                  </a:cubicBezTo>
                  <a:cubicBezTo>
                    <a:pt x="1378" y="1881"/>
                    <a:pt x="1374" y="1880"/>
                    <a:pt x="1374" y="1882"/>
                  </a:cubicBezTo>
                  <a:cubicBezTo>
                    <a:pt x="1374" y="1883"/>
                    <a:pt x="1378" y="1881"/>
                    <a:pt x="1379" y="1882"/>
                  </a:cubicBezTo>
                  <a:cubicBezTo>
                    <a:pt x="1380" y="1884"/>
                    <a:pt x="1378" y="1887"/>
                    <a:pt x="1378" y="1890"/>
                  </a:cubicBezTo>
                  <a:cubicBezTo>
                    <a:pt x="1379" y="1892"/>
                    <a:pt x="1382" y="1894"/>
                    <a:pt x="1382" y="1898"/>
                  </a:cubicBezTo>
                  <a:cubicBezTo>
                    <a:pt x="1383" y="1899"/>
                    <a:pt x="1379" y="1898"/>
                    <a:pt x="1379" y="1899"/>
                  </a:cubicBezTo>
                  <a:cubicBezTo>
                    <a:pt x="1378" y="1905"/>
                    <a:pt x="1383" y="1911"/>
                    <a:pt x="1382" y="1917"/>
                  </a:cubicBezTo>
                  <a:cubicBezTo>
                    <a:pt x="1382" y="1918"/>
                    <a:pt x="1378" y="1918"/>
                    <a:pt x="1378" y="1920"/>
                  </a:cubicBezTo>
                  <a:cubicBezTo>
                    <a:pt x="1378" y="1925"/>
                    <a:pt x="1387" y="1932"/>
                    <a:pt x="1383" y="1932"/>
                  </a:cubicBezTo>
                  <a:cubicBezTo>
                    <a:pt x="1379" y="1931"/>
                    <a:pt x="1377" y="1923"/>
                    <a:pt x="1374" y="1925"/>
                  </a:cubicBezTo>
                  <a:cubicBezTo>
                    <a:pt x="1371" y="1928"/>
                    <a:pt x="1378" y="1932"/>
                    <a:pt x="1378" y="1936"/>
                  </a:cubicBezTo>
                  <a:cubicBezTo>
                    <a:pt x="1378" y="1945"/>
                    <a:pt x="1364" y="1949"/>
                    <a:pt x="1374" y="1960"/>
                  </a:cubicBezTo>
                  <a:cubicBezTo>
                    <a:pt x="1385" y="1973"/>
                    <a:pt x="1379" y="1960"/>
                    <a:pt x="1394" y="1961"/>
                  </a:cubicBezTo>
                  <a:cubicBezTo>
                    <a:pt x="1398" y="1961"/>
                    <a:pt x="1399" y="1967"/>
                    <a:pt x="1402" y="1968"/>
                  </a:cubicBezTo>
                  <a:cubicBezTo>
                    <a:pt x="1405" y="1969"/>
                    <a:pt x="1407" y="1965"/>
                    <a:pt x="1409" y="1965"/>
                  </a:cubicBezTo>
                  <a:cubicBezTo>
                    <a:pt x="1413" y="1967"/>
                    <a:pt x="1413" y="1971"/>
                    <a:pt x="1416" y="1973"/>
                  </a:cubicBezTo>
                  <a:cubicBezTo>
                    <a:pt x="1421" y="1977"/>
                    <a:pt x="1437" y="1986"/>
                    <a:pt x="1437" y="1988"/>
                  </a:cubicBezTo>
                  <a:cubicBezTo>
                    <a:pt x="1438" y="2002"/>
                    <a:pt x="1431" y="2001"/>
                    <a:pt x="1441" y="2008"/>
                  </a:cubicBezTo>
                  <a:cubicBezTo>
                    <a:pt x="1442" y="2009"/>
                    <a:pt x="1443" y="2008"/>
                    <a:pt x="1443" y="2008"/>
                  </a:cubicBezTo>
                  <a:cubicBezTo>
                    <a:pt x="1442" y="2002"/>
                    <a:pt x="1435" y="1981"/>
                    <a:pt x="1435" y="1981"/>
                  </a:cubicBezTo>
                  <a:cubicBezTo>
                    <a:pt x="1436" y="1978"/>
                    <a:pt x="1441" y="1974"/>
                    <a:pt x="1443" y="1976"/>
                  </a:cubicBezTo>
                  <a:cubicBezTo>
                    <a:pt x="1445" y="1980"/>
                    <a:pt x="1442" y="1985"/>
                    <a:pt x="1443" y="1989"/>
                  </a:cubicBezTo>
                  <a:cubicBezTo>
                    <a:pt x="1443" y="1993"/>
                    <a:pt x="1444" y="1997"/>
                    <a:pt x="1445" y="2001"/>
                  </a:cubicBezTo>
                  <a:cubicBezTo>
                    <a:pt x="1447" y="2006"/>
                    <a:pt x="1447" y="2016"/>
                    <a:pt x="1452" y="2020"/>
                  </a:cubicBezTo>
                  <a:cubicBezTo>
                    <a:pt x="1454" y="2021"/>
                    <a:pt x="1457" y="2015"/>
                    <a:pt x="1457" y="2017"/>
                  </a:cubicBezTo>
                  <a:cubicBezTo>
                    <a:pt x="1458" y="2027"/>
                    <a:pt x="1451" y="2029"/>
                    <a:pt x="1461" y="2039"/>
                  </a:cubicBezTo>
                  <a:cubicBezTo>
                    <a:pt x="1464" y="2042"/>
                    <a:pt x="1469" y="2042"/>
                    <a:pt x="1472" y="2042"/>
                  </a:cubicBezTo>
                  <a:cubicBezTo>
                    <a:pt x="1474" y="2043"/>
                    <a:pt x="1476" y="2041"/>
                    <a:pt x="1477" y="2042"/>
                  </a:cubicBezTo>
                  <a:cubicBezTo>
                    <a:pt x="1478" y="2044"/>
                    <a:pt x="1483" y="2056"/>
                    <a:pt x="1487" y="2057"/>
                  </a:cubicBezTo>
                  <a:cubicBezTo>
                    <a:pt x="1490" y="2058"/>
                    <a:pt x="1492" y="2055"/>
                    <a:pt x="1494" y="2055"/>
                  </a:cubicBezTo>
                  <a:cubicBezTo>
                    <a:pt x="1500" y="2057"/>
                    <a:pt x="1526" y="2072"/>
                    <a:pt x="1532" y="2076"/>
                  </a:cubicBezTo>
                  <a:cubicBezTo>
                    <a:pt x="1535" y="2079"/>
                    <a:pt x="1538" y="2084"/>
                    <a:pt x="1542" y="2085"/>
                  </a:cubicBezTo>
                  <a:cubicBezTo>
                    <a:pt x="1545" y="2087"/>
                    <a:pt x="1548" y="2084"/>
                    <a:pt x="1551" y="2084"/>
                  </a:cubicBezTo>
                  <a:cubicBezTo>
                    <a:pt x="1552" y="2084"/>
                    <a:pt x="1552" y="2084"/>
                    <a:pt x="1552" y="2084"/>
                  </a:cubicBezTo>
                  <a:cubicBezTo>
                    <a:pt x="1552" y="2084"/>
                    <a:pt x="1552" y="2084"/>
                    <a:pt x="1552" y="2084"/>
                  </a:cubicBezTo>
                  <a:cubicBezTo>
                    <a:pt x="1552" y="2084"/>
                    <a:pt x="1552" y="2084"/>
                    <a:pt x="1553" y="2084"/>
                  </a:cubicBezTo>
                  <a:cubicBezTo>
                    <a:pt x="1554" y="2084"/>
                    <a:pt x="1554" y="2084"/>
                    <a:pt x="1555" y="2084"/>
                  </a:cubicBezTo>
                  <a:cubicBezTo>
                    <a:pt x="1555" y="2086"/>
                    <a:pt x="1555" y="2086"/>
                    <a:pt x="1555" y="2086"/>
                  </a:cubicBezTo>
                  <a:cubicBezTo>
                    <a:pt x="1546" y="2118"/>
                    <a:pt x="1552" y="2101"/>
                    <a:pt x="1543" y="2125"/>
                  </a:cubicBezTo>
                  <a:cubicBezTo>
                    <a:pt x="1541" y="2130"/>
                    <a:pt x="1545" y="2145"/>
                    <a:pt x="1543" y="2146"/>
                  </a:cubicBezTo>
                  <a:cubicBezTo>
                    <a:pt x="1538" y="2153"/>
                    <a:pt x="1517" y="2163"/>
                    <a:pt x="1509" y="2157"/>
                  </a:cubicBezTo>
                  <a:cubicBezTo>
                    <a:pt x="1496" y="2147"/>
                    <a:pt x="1527" y="2152"/>
                    <a:pt x="1494" y="2144"/>
                  </a:cubicBezTo>
                  <a:cubicBezTo>
                    <a:pt x="1492" y="2143"/>
                    <a:pt x="1492" y="2147"/>
                    <a:pt x="1491" y="2147"/>
                  </a:cubicBezTo>
                  <a:cubicBezTo>
                    <a:pt x="1490" y="2147"/>
                    <a:pt x="1477" y="2143"/>
                    <a:pt x="1473" y="2141"/>
                  </a:cubicBezTo>
                  <a:cubicBezTo>
                    <a:pt x="1462" y="2136"/>
                    <a:pt x="1462" y="2136"/>
                    <a:pt x="1462" y="2136"/>
                  </a:cubicBezTo>
                  <a:close/>
                  <a:moveTo>
                    <a:pt x="237" y="1058"/>
                  </a:moveTo>
                  <a:cubicBezTo>
                    <a:pt x="241" y="1058"/>
                    <a:pt x="254" y="1061"/>
                    <a:pt x="255" y="1061"/>
                  </a:cubicBezTo>
                  <a:cubicBezTo>
                    <a:pt x="261" y="1064"/>
                    <a:pt x="266" y="1071"/>
                    <a:pt x="273" y="1074"/>
                  </a:cubicBezTo>
                  <a:cubicBezTo>
                    <a:pt x="284" y="1079"/>
                    <a:pt x="299" y="1077"/>
                    <a:pt x="308" y="1086"/>
                  </a:cubicBezTo>
                  <a:cubicBezTo>
                    <a:pt x="313" y="1090"/>
                    <a:pt x="318" y="1094"/>
                    <a:pt x="322" y="1099"/>
                  </a:cubicBezTo>
                  <a:cubicBezTo>
                    <a:pt x="324" y="1101"/>
                    <a:pt x="323" y="1105"/>
                    <a:pt x="325" y="1108"/>
                  </a:cubicBezTo>
                  <a:cubicBezTo>
                    <a:pt x="327" y="1109"/>
                    <a:pt x="331" y="1108"/>
                    <a:pt x="332" y="1111"/>
                  </a:cubicBezTo>
                  <a:cubicBezTo>
                    <a:pt x="333" y="1115"/>
                    <a:pt x="333" y="1120"/>
                    <a:pt x="330" y="1124"/>
                  </a:cubicBezTo>
                  <a:cubicBezTo>
                    <a:pt x="329" y="1126"/>
                    <a:pt x="323" y="1123"/>
                    <a:pt x="323" y="1125"/>
                  </a:cubicBezTo>
                  <a:cubicBezTo>
                    <a:pt x="322" y="1128"/>
                    <a:pt x="327" y="1129"/>
                    <a:pt x="329" y="1131"/>
                  </a:cubicBezTo>
                  <a:cubicBezTo>
                    <a:pt x="330" y="1133"/>
                    <a:pt x="329" y="1135"/>
                    <a:pt x="330" y="1137"/>
                  </a:cubicBezTo>
                  <a:cubicBezTo>
                    <a:pt x="330" y="1140"/>
                    <a:pt x="331" y="1145"/>
                    <a:pt x="330" y="1149"/>
                  </a:cubicBezTo>
                  <a:cubicBezTo>
                    <a:pt x="325" y="1164"/>
                    <a:pt x="307" y="1144"/>
                    <a:pt x="300" y="1154"/>
                  </a:cubicBezTo>
                  <a:cubicBezTo>
                    <a:pt x="293" y="1164"/>
                    <a:pt x="304" y="1178"/>
                    <a:pt x="300" y="1180"/>
                  </a:cubicBezTo>
                  <a:cubicBezTo>
                    <a:pt x="294" y="1184"/>
                    <a:pt x="284" y="1185"/>
                    <a:pt x="283" y="1185"/>
                  </a:cubicBezTo>
                  <a:cubicBezTo>
                    <a:pt x="282" y="1182"/>
                    <a:pt x="286" y="1180"/>
                    <a:pt x="285" y="1177"/>
                  </a:cubicBezTo>
                  <a:cubicBezTo>
                    <a:pt x="284" y="1174"/>
                    <a:pt x="283" y="1172"/>
                    <a:pt x="281" y="1169"/>
                  </a:cubicBezTo>
                  <a:cubicBezTo>
                    <a:pt x="279" y="1168"/>
                    <a:pt x="276" y="1168"/>
                    <a:pt x="274" y="1167"/>
                  </a:cubicBezTo>
                  <a:cubicBezTo>
                    <a:pt x="266" y="1158"/>
                    <a:pt x="265" y="1151"/>
                    <a:pt x="260" y="1146"/>
                  </a:cubicBezTo>
                  <a:cubicBezTo>
                    <a:pt x="258" y="1144"/>
                    <a:pt x="249" y="1139"/>
                    <a:pt x="248" y="1137"/>
                  </a:cubicBezTo>
                  <a:cubicBezTo>
                    <a:pt x="245" y="1134"/>
                    <a:pt x="247" y="1130"/>
                    <a:pt x="245" y="1127"/>
                  </a:cubicBezTo>
                  <a:cubicBezTo>
                    <a:pt x="237" y="1116"/>
                    <a:pt x="223" y="1115"/>
                    <a:pt x="214" y="1107"/>
                  </a:cubicBezTo>
                  <a:cubicBezTo>
                    <a:pt x="212" y="1105"/>
                    <a:pt x="221" y="1111"/>
                    <a:pt x="220" y="1109"/>
                  </a:cubicBezTo>
                  <a:cubicBezTo>
                    <a:pt x="219" y="1106"/>
                    <a:pt x="212" y="1107"/>
                    <a:pt x="212" y="1104"/>
                  </a:cubicBezTo>
                  <a:cubicBezTo>
                    <a:pt x="212" y="1095"/>
                    <a:pt x="230" y="1082"/>
                    <a:pt x="232" y="1074"/>
                  </a:cubicBezTo>
                  <a:cubicBezTo>
                    <a:pt x="232" y="1073"/>
                    <a:pt x="228" y="1074"/>
                    <a:pt x="228" y="1073"/>
                  </a:cubicBezTo>
                  <a:cubicBezTo>
                    <a:pt x="228" y="1070"/>
                    <a:pt x="230" y="1067"/>
                    <a:pt x="231" y="1065"/>
                  </a:cubicBezTo>
                  <a:cubicBezTo>
                    <a:pt x="231" y="1062"/>
                    <a:pt x="231" y="1058"/>
                    <a:pt x="233" y="1057"/>
                  </a:cubicBezTo>
                  <a:cubicBezTo>
                    <a:pt x="234" y="1056"/>
                    <a:pt x="239" y="1057"/>
                    <a:pt x="237" y="1058"/>
                  </a:cubicBezTo>
                  <a:close/>
                  <a:moveTo>
                    <a:pt x="446" y="0"/>
                  </a:moveTo>
                  <a:cubicBezTo>
                    <a:pt x="438" y="0"/>
                    <a:pt x="438" y="0"/>
                    <a:pt x="438" y="0"/>
                  </a:cubicBezTo>
                  <a:cubicBezTo>
                    <a:pt x="436" y="3"/>
                    <a:pt x="434" y="5"/>
                    <a:pt x="430" y="3"/>
                  </a:cubicBezTo>
                  <a:cubicBezTo>
                    <a:pt x="429" y="3"/>
                    <a:pt x="428" y="2"/>
                    <a:pt x="427" y="0"/>
                  </a:cubicBezTo>
                  <a:cubicBezTo>
                    <a:pt x="392" y="0"/>
                    <a:pt x="392" y="0"/>
                    <a:pt x="392" y="0"/>
                  </a:cubicBezTo>
                  <a:cubicBezTo>
                    <a:pt x="392" y="1"/>
                    <a:pt x="392" y="2"/>
                    <a:pt x="392" y="2"/>
                  </a:cubicBezTo>
                  <a:cubicBezTo>
                    <a:pt x="391" y="11"/>
                    <a:pt x="374" y="13"/>
                    <a:pt x="381" y="26"/>
                  </a:cubicBezTo>
                  <a:cubicBezTo>
                    <a:pt x="383" y="31"/>
                    <a:pt x="386" y="35"/>
                    <a:pt x="390" y="37"/>
                  </a:cubicBezTo>
                  <a:cubicBezTo>
                    <a:pt x="391" y="38"/>
                    <a:pt x="394" y="35"/>
                    <a:pt x="395" y="36"/>
                  </a:cubicBezTo>
                  <a:cubicBezTo>
                    <a:pt x="396" y="36"/>
                    <a:pt x="395" y="38"/>
                    <a:pt x="395" y="39"/>
                  </a:cubicBezTo>
                  <a:cubicBezTo>
                    <a:pt x="396" y="40"/>
                    <a:pt x="399" y="38"/>
                    <a:pt x="398" y="39"/>
                  </a:cubicBezTo>
                  <a:cubicBezTo>
                    <a:pt x="395" y="41"/>
                    <a:pt x="391" y="40"/>
                    <a:pt x="389" y="43"/>
                  </a:cubicBezTo>
                  <a:cubicBezTo>
                    <a:pt x="387" y="44"/>
                    <a:pt x="383" y="59"/>
                    <a:pt x="388" y="61"/>
                  </a:cubicBezTo>
                  <a:cubicBezTo>
                    <a:pt x="394" y="63"/>
                    <a:pt x="401" y="51"/>
                    <a:pt x="407" y="55"/>
                  </a:cubicBezTo>
                  <a:cubicBezTo>
                    <a:pt x="408" y="55"/>
                    <a:pt x="407" y="58"/>
                    <a:pt x="407" y="59"/>
                  </a:cubicBezTo>
                  <a:cubicBezTo>
                    <a:pt x="407" y="63"/>
                    <a:pt x="403" y="68"/>
                    <a:pt x="405" y="72"/>
                  </a:cubicBezTo>
                  <a:cubicBezTo>
                    <a:pt x="407" y="75"/>
                    <a:pt x="414" y="73"/>
                    <a:pt x="415" y="77"/>
                  </a:cubicBezTo>
                  <a:cubicBezTo>
                    <a:pt x="416" y="80"/>
                    <a:pt x="410" y="83"/>
                    <a:pt x="411" y="87"/>
                  </a:cubicBezTo>
                  <a:cubicBezTo>
                    <a:pt x="411" y="90"/>
                    <a:pt x="414" y="93"/>
                    <a:pt x="416" y="95"/>
                  </a:cubicBezTo>
                  <a:cubicBezTo>
                    <a:pt x="417" y="97"/>
                    <a:pt x="421" y="98"/>
                    <a:pt x="420" y="98"/>
                  </a:cubicBezTo>
                  <a:cubicBezTo>
                    <a:pt x="416" y="101"/>
                    <a:pt x="410" y="98"/>
                    <a:pt x="406" y="101"/>
                  </a:cubicBezTo>
                  <a:cubicBezTo>
                    <a:pt x="399" y="107"/>
                    <a:pt x="413" y="126"/>
                    <a:pt x="416" y="130"/>
                  </a:cubicBezTo>
                  <a:cubicBezTo>
                    <a:pt x="422" y="136"/>
                    <a:pt x="445" y="157"/>
                    <a:pt x="450" y="134"/>
                  </a:cubicBezTo>
                  <a:cubicBezTo>
                    <a:pt x="450" y="131"/>
                    <a:pt x="440" y="126"/>
                    <a:pt x="443" y="123"/>
                  </a:cubicBezTo>
                  <a:cubicBezTo>
                    <a:pt x="447" y="120"/>
                    <a:pt x="450" y="129"/>
                    <a:pt x="454" y="131"/>
                  </a:cubicBezTo>
                  <a:cubicBezTo>
                    <a:pt x="458" y="133"/>
                    <a:pt x="465" y="134"/>
                    <a:pt x="465" y="127"/>
                  </a:cubicBezTo>
                  <a:cubicBezTo>
                    <a:pt x="465" y="123"/>
                    <a:pt x="462" y="119"/>
                    <a:pt x="462" y="115"/>
                  </a:cubicBezTo>
                  <a:cubicBezTo>
                    <a:pt x="462" y="112"/>
                    <a:pt x="464" y="121"/>
                    <a:pt x="466" y="123"/>
                  </a:cubicBezTo>
                  <a:cubicBezTo>
                    <a:pt x="468" y="126"/>
                    <a:pt x="471" y="128"/>
                    <a:pt x="475" y="129"/>
                  </a:cubicBezTo>
                  <a:cubicBezTo>
                    <a:pt x="476" y="130"/>
                    <a:pt x="478" y="131"/>
                    <a:pt x="478" y="129"/>
                  </a:cubicBezTo>
                  <a:cubicBezTo>
                    <a:pt x="478" y="128"/>
                    <a:pt x="478" y="125"/>
                    <a:pt x="478" y="123"/>
                  </a:cubicBezTo>
                  <a:cubicBezTo>
                    <a:pt x="478" y="124"/>
                    <a:pt x="479" y="125"/>
                    <a:pt x="480" y="127"/>
                  </a:cubicBezTo>
                  <a:cubicBezTo>
                    <a:pt x="480" y="129"/>
                    <a:pt x="477" y="132"/>
                    <a:pt x="479" y="132"/>
                  </a:cubicBezTo>
                  <a:cubicBezTo>
                    <a:pt x="484" y="133"/>
                    <a:pt x="489" y="132"/>
                    <a:pt x="493" y="129"/>
                  </a:cubicBezTo>
                  <a:cubicBezTo>
                    <a:pt x="493" y="129"/>
                    <a:pt x="493" y="128"/>
                    <a:pt x="493" y="128"/>
                  </a:cubicBezTo>
                  <a:cubicBezTo>
                    <a:pt x="495" y="129"/>
                    <a:pt x="502" y="125"/>
                    <a:pt x="500" y="128"/>
                  </a:cubicBezTo>
                  <a:cubicBezTo>
                    <a:pt x="497" y="133"/>
                    <a:pt x="484" y="136"/>
                    <a:pt x="487" y="140"/>
                  </a:cubicBezTo>
                  <a:cubicBezTo>
                    <a:pt x="490" y="144"/>
                    <a:pt x="497" y="141"/>
                    <a:pt x="499" y="145"/>
                  </a:cubicBezTo>
                  <a:cubicBezTo>
                    <a:pt x="502" y="148"/>
                    <a:pt x="498" y="154"/>
                    <a:pt x="501" y="157"/>
                  </a:cubicBezTo>
                  <a:cubicBezTo>
                    <a:pt x="503" y="159"/>
                    <a:pt x="505" y="152"/>
                    <a:pt x="508" y="151"/>
                  </a:cubicBezTo>
                  <a:cubicBezTo>
                    <a:pt x="511" y="150"/>
                    <a:pt x="513" y="153"/>
                    <a:pt x="516" y="153"/>
                  </a:cubicBezTo>
                  <a:cubicBezTo>
                    <a:pt x="518" y="153"/>
                    <a:pt x="520" y="151"/>
                    <a:pt x="520" y="149"/>
                  </a:cubicBezTo>
                  <a:cubicBezTo>
                    <a:pt x="520" y="149"/>
                    <a:pt x="518" y="148"/>
                    <a:pt x="519" y="148"/>
                  </a:cubicBezTo>
                  <a:cubicBezTo>
                    <a:pt x="523" y="147"/>
                    <a:pt x="544" y="149"/>
                    <a:pt x="546" y="146"/>
                  </a:cubicBezTo>
                  <a:cubicBezTo>
                    <a:pt x="549" y="142"/>
                    <a:pt x="536" y="134"/>
                    <a:pt x="540" y="131"/>
                  </a:cubicBezTo>
                  <a:cubicBezTo>
                    <a:pt x="547" y="127"/>
                    <a:pt x="561" y="125"/>
                    <a:pt x="568" y="123"/>
                  </a:cubicBezTo>
                  <a:cubicBezTo>
                    <a:pt x="566" y="121"/>
                    <a:pt x="563" y="121"/>
                    <a:pt x="559" y="121"/>
                  </a:cubicBezTo>
                  <a:cubicBezTo>
                    <a:pt x="559" y="120"/>
                    <a:pt x="557" y="122"/>
                    <a:pt x="557" y="121"/>
                  </a:cubicBezTo>
                  <a:cubicBezTo>
                    <a:pt x="558" y="107"/>
                    <a:pt x="600" y="112"/>
                    <a:pt x="581" y="97"/>
                  </a:cubicBezTo>
                  <a:cubicBezTo>
                    <a:pt x="578" y="94"/>
                    <a:pt x="567" y="98"/>
                    <a:pt x="563" y="98"/>
                  </a:cubicBezTo>
                  <a:cubicBezTo>
                    <a:pt x="553" y="99"/>
                    <a:pt x="542" y="95"/>
                    <a:pt x="532" y="93"/>
                  </a:cubicBezTo>
                  <a:cubicBezTo>
                    <a:pt x="520" y="90"/>
                    <a:pt x="501" y="80"/>
                    <a:pt x="490" y="72"/>
                  </a:cubicBezTo>
                  <a:cubicBezTo>
                    <a:pt x="488" y="70"/>
                    <a:pt x="487" y="67"/>
                    <a:pt x="484" y="65"/>
                  </a:cubicBezTo>
                  <a:cubicBezTo>
                    <a:pt x="482" y="65"/>
                    <a:pt x="480" y="69"/>
                    <a:pt x="477" y="68"/>
                  </a:cubicBezTo>
                  <a:cubicBezTo>
                    <a:pt x="470" y="63"/>
                    <a:pt x="473" y="53"/>
                    <a:pt x="469" y="47"/>
                  </a:cubicBezTo>
                  <a:cubicBezTo>
                    <a:pt x="467" y="43"/>
                    <a:pt x="463" y="42"/>
                    <a:pt x="459" y="40"/>
                  </a:cubicBezTo>
                  <a:cubicBezTo>
                    <a:pt x="458" y="39"/>
                    <a:pt x="458" y="35"/>
                    <a:pt x="455" y="35"/>
                  </a:cubicBezTo>
                  <a:cubicBezTo>
                    <a:pt x="452" y="35"/>
                    <a:pt x="450" y="42"/>
                    <a:pt x="448" y="39"/>
                  </a:cubicBezTo>
                  <a:cubicBezTo>
                    <a:pt x="447" y="35"/>
                    <a:pt x="452" y="32"/>
                    <a:pt x="452" y="28"/>
                  </a:cubicBezTo>
                  <a:cubicBezTo>
                    <a:pt x="453" y="24"/>
                    <a:pt x="453" y="19"/>
                    <a:pt x="451" y="16"/>
                  </a:cubicBezTo>
                  <a:cubicBezTo>
                    <a:pt x="450" y="13"/>
                    <a:pt x="447" y="12"/>
                    <a:pt x="445" y="12"/>
                  </a:cubicBezTo>
                  <a:cubicBezTo>
                    <a:pt x="442" y="13"/>
                    <a:pt x="438" y="19"/>
                    <a:pt x="437" y="16"/>
                  </a:cubicBezTo>
                  <a:cubicBezTo>
                    <a:pt x="432" y="8"/>
                    <a:pt x="458" y="9"/>
                    <a:pt x="446" y="0"/>
                  </a:cubicBezTo>
                  <a:close/>
                  <a:moveTo>
                    <a:pt x="619" y="87"/>
                  </a:moveTo>
                  <a:cubicBezTo>
                    <a:pt x="623" y="82"/>
                    <a:pt x="640" y="93"/>
                    <a:pt x="643" y="93"/>
                  </a:cubicBezTo>
                  <a:cubicBezTo>
                    <a:pt x="652" y="94"/>
                    <a:pt x="686" y="86"/>
                    <a:pt x="686" y="103"/>
                  </a:cubicBezTo>
                  <a:cubicBezTo>
                    <a:pt x="686" y="107"/>
                    <a:pt x="672" y="119"/>
                    <a:pt x="670" y="119"/>
                  </a:cubicBezTo>
                  <a:cubicBezTo>
                    <a:pt x="665" y="119"/>
                    <a:pt x="662" y="112"/>
                    <a:pt x="658" y="112"/>
                  </a:cubicBezTo>
                  <a:cubicBezTo>
                    <a:pt x="654" y="113"/>
                    <a:pt x="652" y="118"/>
                    <a:pt x="649" y="121"/>
                  </a:cubicBezTo>
                  <a:cubicBezTo>
                    <a:pt x="647" y="120"/>
                    <a:pt x="622" y="115"/>
                    <a:pt x="620" y="110"/>
                  </a:cubicBezTo>
                  <a:cubicBezTo>
                    <a:pt x="620" y="107"/>
                    <a:pt x="628" y="106"/>
                    <a:pt x="627" y="104"/>
                  </a:cubicBezTo>
                  <a:cubicBezTo>
                    <a:pt x="626" y="101"/>
                    <a:pt x="620" y="106"/>
                    <a:pt x="618" y="104"/>
                  </a:cubicBezTo>
                  <a:cubicBezTo>
                    <a:pt x="616" y="103"/>
                    <a:pt x="620" y="102"/>
                    <a:pt x="620" y="100"/>
                  </a:cubicBezTo>
                  <a:cubicBezTo>
                    <a:pt x="620" y="95"/>
                    <a:pt x="616" y="90"/>
                    <a:pt x="619" y="87"/>
                  </a:cubicBezTo>
                  <a:close/>
                  <a:moveTo>
                    <a:pt x="493" y="297"/>
                  </a:moveTo>
                  <a:cubicBezTo>
                    <a:pt x="503" y="298"/>
                    <a:pt x="508" y="296"/>
                    <a:pt x="516" y="303"/>
                  </a:cubicBezTo>
                  <a:cubicBezTo>
                    <a:pt x="518" y="305"/>
                    <a:pt x="520" y="312"/>
                    <a:pt x="520" y="315"/>
                  </a:cubicBezTo>
                  <a:cubicBezTo>
                    <a:pt x="518" y="318"/>
                    <a:pt x="518" y="305"/>
                    <a:pt x="514" y="305"/>
                  </a:cubicBezTo>
                  <a:cubicBezTo>
                    <a:pt x="510" y="305"/>
                    <a:pt x="515" y="329"/>
                    <a:pt x="515" y="329"/>
                  </a:cubicBezTo>
                  <a:cubicBezTo>
                    <a:pt x="515" y="336"/>
                    <a:pt x="508" y="348"/>
                    <a:pt x="503" y="353"/>
                  </a:cubicBezTo>
                  <a:cubicBezTo>
                    <a:pt x="502" y="353"/>
                    <a:pt x="501" y="351"/>
                    <a:pt x="499" y="352"/>
                  </a:cubicBezTo>
                  <a:cubicBezTo>
                    <a:pt x="486" y="357"/>
                    <a:pt x="482" y="349"/>
                    <a:pt x="475" y="338"/>
                  </a:cubicBezTo>
                  <a:cubicBezTo>
                    <a:pt x="462" y="316"/>
                    <a:pt x="462" y="296"/>
                    <a:pt x="493" y="297"/>
                  </a:cubicBezTo>
                  <a:close/>
                  <a:moveTo>
                    <a:pt x="411" y="1066"/>
                  </a:moveTo>
                  <a:cubicBezTo>
                    <a:pt x="402" y="1068"/>
                    <a:pt x="412" y="1057"/>
                    <a:pt x="395" y="1041"/>
                  </a:cubicBezTo>
                  <a:cubicBezTo>
                    <a:pt x="388" y="1033"/>
                    <a:pt x="333" y="1031"/>
                    <a:pt x="354" y="1011"/>
                  </a:cubicBezTo>
                  <a:cubicBezTo>
                    <a:pt x="323" y="998"/>
                    <a:pt x="351" y="998"/>
                    <a:pt x="341" y="981"/>
                  </a:cubicBezTo>
                  <a:cubicBezTo>
                    <a:pt x="348" y="982"/>
                    <a:pt x="357" y="1001"/>
                    <a:pt x="370" y="1008"/>
                  </a:cubicBezTo>
                  <a:cubicBezTo>
                    <a:pt x="370" y="998"/>
                    <a:pt x="362" y="988"/>
                    <a:pt x="365" y="986"/>
                  </a:cubicBezTo>
                  <a:cubicBezTo>
                    <a:pt x="386" y="954"/>
                    <a:pt x="341" y="962"/>
                    <a:pt x="323" y="945"/>
                  </a:cubicBezTo>
                  <a:cubicBezTo>
                    <a:pt x="341" y="943"/>
                    <a:pt x="353" y="951"/>
                    <a:pt x="372" y="957"/>
                  </a:cubicBezTo>
                  <a:cubicBezTo>
                    <a:pt x="379" y="994"/>
                    <a:pt x="387" y="998"/>
                    <a:pt x="404" y="1012"/>
                  </a:cubicBezTo>
                  <a:cubicBezTo>
                    <a:pt x="432" y="1026"/>
                    <a:pt x="430" y="1047"/>
                    <a:pt x="423" y="1047"/>
                  </a:cubicBezTo>
                  <a:cubicBezTo>
                    <a:pt x="416" y="1046"/>
                    <a:pt x="421" y="1065"/>
                    <a:pt x="411" y="1066"/>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russia&quot;,&quot;Name&quot;:&quot;Russia&quot;,&quot;Value&quot;:1.0,&quot;Formula&quot;:&quot;&quot;,&quot;Text&quot;:&quot;&quot;,&quot;OfficeApplication&quot;:1,&quot;HasValue&quot;:true}" id="151" name="Google Shape;151;p2"/>
            <p:cNvSpPr/>
            <p:nvPr/>
          </p:nvSpPr>
          <p:spPr>
            <a:xfrm>
              <a:off x="5781397" y="3920172"/>
              <a:ext cx="226588" cy="135396"/>
            </a:xfrm>
            <a:custGeom>
              <a:rect b="b" l="l" r="r" t="t"/>
              <a:pathLst>
                <a:path extrusionOk="0" h="75" w="136">
                  <a:moveTo>
                    <a:pt x="136" y="57"/>
                  </a:moveTo>
                  <a:cubicBezTo>
                    <a:pt x="123" y="40"/>
                    <a:pt x="135" y="24"/>
                    <a:pt x="132" y="19"/>
                  </a:cubicBezTo>
                  <a:cubicBezTo>
                    <a:pt x="130" y="17"/>
                    <a:pt x="128" y="15"/>
                    <a:pt x="125" y="14"/>
                  </a:cubicBezTo>
                  <a:cubicBezTo>
                    <a:pt x="124" y="13"/>
                    <a:pt x="123" y="15"/>
                    <a:pt x="122" y="14"/>
                  </a:cubicBezTo>
                  <a:cubicBezTo>
                    <a:pt x="120" y="13"/>
                    <a:pt x="121" y="8"/>
                    <a:pt x="119" y="7"/>
                  </a:cubicBezTo>
                  <a:cubicBezTo>
                    <a:pt x="111" y="5"/>
                    <a:pt x="103" y="13"/>
                    <a:pt x="94" y="13"/>
                  </a:cubicBezTo>
                  <a:cubicBezTo>
                    <a:pt x="93" y="13"/>
                    <a:pt x="95" y="11"/>
                    <a:pt x="94" y="10"/>
                  </a:cubicBezTo>
                  <a:cubicBezTo>
                    <a:pt x="86" y="8"/>
                    <a:pt x="75" y="9"/>
                    <a:pt x="68" y="5"/>
                  </a:cubicBezTo>
                  <a:cubicBezTo>
                    <a:pt x="67" y="4"/>
                    <a:pt x="67" y="1"/>
                    <a:pt x="65" y="0"/>
                  </a:cubicBezTo>
                  <a:cubicBezTo>
                    <a:pt x="63" y="0"/>
                    <a:pt x="63" y="2"/>
                    <a:pt x="61" y="3"/>
                  </a:cubicBezTo>
                  <a:cubicBezTo>
                    <a:pt x="61" y="5"/>
                    <a:pt x="61" y="6"/>
                    <a:pt x="61" y="7"/>
                  </a:cubicBezTo>
                  <a:cubicBezTo>
                    <a:pt x="60" y="8"/>
                    <a:pt x="58" y="6"/>
                    <a:pt x="58" y="7"/>
                  </a:cubicBezTo>
                  <a:cubicBezTo>
                    <a:pt x="57" y="14"/>
                    <a:pt x="65" y="19"/>
                    <a:pt x="63" y="26"/>
                  </a:cubicBezTo>
                  <a:cubicBezTo>
                    <a:pt x="61" y="33"/>
                    <a:pt x="32" y="32"/>
                    <a:pt x="33" y="29"/>
                  </a:cubicBezTo>
                  <a:cubicBezTo>
                    <a:pt x="33" y="28"/>
                    <a:pt x="34" y="27"/>
                    <a:pt x="34" y="26"/>
                  </a:cubicBezTo>
                  <a:cubicBezTo>
                    <a:pt x="28" y="32"/>
                    <a:pt x="21" y="31"/>
                    <a:pt x="12" y="33"/>
                  </a:cubicBezTo>
                  <a:cubicBezTo>
                    <a:pt x="11" y="33"/>
                    <a:pt x="9" y="33"/>
                    <a:pt x="9" y="34"/>
                  </a:cubicBezTo>
                  <a:cubicBezTo>
                    <a:pt x="9" y="39"/>
                    <a:pt x="11" y="43"/>
                    <a:pt x="11" y="48"/>
                  </a:cubicBezTo>
                  <a:cubicBezTo>
                    <a:pt x="11" y="56"/>
                    <a:pt x="7" y="64"/>
                    <a:pt x="0" y="71"/>
                  </a:cubicBezTo>
                  <a:cubicBezTo>
                    <a:pt x="33" y="75"/>
                    <a:pt x="109" y="73"/>
                    <a:pt x="135" y="57"/>
                  </a:cubicBezTo>
                  <a:cubicBezTo>
                    <a:pt x="135" y="57"/>
                    <a:pt x="135" y="57"/>
                    <a:pt x="136" y="57"/>
                  </a:cubicBezTo>
                  <a:close/>
                  <a:moveTo>
                    <a:pt x="48" y="2"/>
                  </a:moveTo>
                  <a:cubicBezTo>
                    <a:pt x="47" y="2"/>
                    <a:pt x="47" y="2"/>
                    <a:pt x="47" y="2"/>
                  </a:cubicBezTo>
                  <a:cubicBezTo>
                    <a:pt x="47" y="4"/>
                    <a:pt x="46" y="6"/>
                    <a:pt x="45" y="8"/>
                  </a:cubicBezTo>
                  <a:cubicBezTo>
                    <a:pt x="46" y="6"/>
                    <a:pt x="47" y="4"/>
                    <a:pt x="48" y="2"/>
                  </a:cubicBezTo>
                  <a:close/>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grpSp>
      <p:sp>
        <p:nvSpPr>
          <p:cNvPr descr="{&quot;Key&quot;:&quot;montenegro&quot;,&quot;Name&quot;:&quot;Montenegro&quot;,&quot;Value&quot;:1.0,&quot;Formula&quot;:&quot;&quot;,&quot;Text&quot;:&quot;&quot;,&quot;OfficeApplication&quot;:1,&quot;HasValue&quot;:true}" id="152" name="Google Shape;152;p2"/>
          <p:cNvSpPr/>
          <p:nvPr/>
        </p:nvSpPr>
        <p:spPr>
          <a:xfrm>
            <a:off x="7141757" y="4858805"/>
            <a:ext cx="98173" cy="131333"/>
          </a:xfrm>
          <a:custGeom>
            <a:rect b="b" l="l" r="r" t="t"/>
            <a:pathLst>
              <a:path extrusionOk="0" h="130" w="109">
                <a:moveTo>
                  <a:pt x="6" y="88"/>
                </a:moveTo>
                <a:cubicBezTo>
                  <a:pt x="7" y="92"/>
                  <a:pt x="7" y="92"/>
                  <a:pt x="7" y="92"/>
                </a:cubicBezTo>
                <a:cubicBezTo>
                  <a:pt x="10" y="92"/>
                  <a:pt x="12" y="92"/>
                  <a:pt x="15" y="92"/>
                </a:cubicBezTo>
                <a:cubicBezTo>
                  <a:pt x="14" y="94"/>
                  <a:pt x="13" y="95"/>
                  <a:pt x="13" y="96"/>
                </a:cubicBezTo>
                <a:cubicBezTo>
                  <a:pt x="18" y="107"/>
                  <a:pt x="21" y="105"/>
                  <a:pt x="24" y="103"/>
                </a:cubicBezTo>
                <a:cubicBezTo>
                  <a:pt x="26" y="101"/>
                  <a:pt x="28" y="100"/>
                  <a:pt x="31" y="101"/>
                </a:cubicBezTo>
                <a:cubicBezTo>
                  <a:pt x="32" y="103"/>
                  <a:pt x="31" y="105"/>
                  <a:pt x="32" y="107"/>
                </a:cubicBezTo>
                <a:cubicBezTo>
                  <a:pt x="37" y="112"/>
                  <a:pt x="43" y="111"/>
                  <a:pt x="46" y="117"/>
                </a:cubicBezTo>
                <a:cubicBezTo>
                  <a:pt x="48" y="119"/>
                  <a:pt x="46" y="122"/>
                  <a:pt x="48" y="124"/>
                </a:cubicBezTo>
                <a:cubicBezTo>
                  <a:pt x="52" y="127"/>
                  <a:pt x="56" y="129"/>
                  <a:pt x="61" y="130"/>
                </a:cubicBezTo>
                <a:cubicBezTo>
                  <a:pt x="61" y="126"/>
                  <a:pt x="61" y="122"/>
                  <a:pt x="61" y="119"/>
                </a:cubicBezTo>
                <a:cubicBezTo>
                  <a:pt x="61" y="117"/>
                  <a:pt x="62" y="114"/>
                  <a:pt x="61" y="112"/>
                </a:cubicBezTo>
                <a:cubicBezTo>
                  <a:pt x="59" y="109"/>
                  <a:pt x="54" y="109"/>
                  <a:pt x="53" y="106"/>
                </a:cubicBezTo>
                <a:cubicBezTo>
                  <a:pt x="53" y="105"/>
                  <a:pt x="71" y="69"/>
                  <a:pt x="73" y="68"/>
                </a:cubicBezTo>
                <a:cubicBezTo>
                  <a:pt x="74" y="67"/>
                  <a:pt x="76" y="81"/>
                  <a:pt x="81" y="82"/>
                </a:cubicBezTo>
                <a:cubicBezTo>
                  <a:pt x="94" y="72"/>
                  <a:pt x="94" y="72"/>
                  <a:pt x="94" y="72"/>
                </a:cubicBezTo>
                <a:cubicBezTo>
                  <a:pt x="93" y="66"/>
                  <a:pt x="94" y="66"/>
                  <a:pt x="92" y="60"/>
                </a:cubicBezTo>
                <a:cubicBezTo>
                  <a:pt x="91" y="57"/>
                  <a:pt x="95" y="59"/>
                  <a:pt x="98" y="56"/>
                </a:cubicBezTo>
                <a:cubicBezTo>
                  <a:pt x="100" y="55"/>
                  <a:pt x="99" y="53"/>
                  <a:pt x="97" y="51"/>
                </a:cubicBezTo>
                <a:cubicBezTo>
                  <a:pt x="95" y="49"/>
                  <a:pt x="109" y="49"/>
                  <a:pt x="106" y="47"/>
                </a:cubicBezTo>
                <a:cubicBezTo>
                  <a:pt x="99" y="42"/>
                  <a:pt x="92" y="34"/>
                  <a:pt x="86" y="31"/>
                </a:cubicBezTo>
                <a:cubicBezTo>
                  <a:pt x="82" y="29"/>
                  <a:pt x="87" y="22"/>
                  <a:pt x="83" y="18"/>
                </a:cubicBezTo>
                <a:cubicBezTo>
                  <a:pt x="76" y="11"/>
                  <a:pt x="59" y="7"/>
                  <a:pt x="53" y="3"/>
                </a:cubicBezTo>
                <a:cubicBezTo>
                  <a:pt x="52" y="4"/>
                  <a:pt x="51" y="3"/>
                  <a:pt x="49" y="2"/>
                </a:cubicBezTo>
                <a:cubicBezTo>
                  <a:pt x="48" y="1"/>
                  <a:pt x="47" y="0"/>
                  <a:pt x="45" y="0"/>
                </a:cubicBezTo>
                <a:cubicBezTo>
                  <a:pt x="42" y="1"/>
                  <a:pt x="41" y="6"/>
                  <a:pt x="39" y="9"/>
                </a:cubicBezTo>
                <a:cubicBezTo>
                  <a:pt x="38" y="9"/>
                  <a:pt x="35" y="9"/>
                  <a:pt x="32" y="9"/>
                </a:cubicBezTo>
                <a:cubicBezTo>
                  <a:pt x="28" y="9"/>
                  <a:pt x="24" y="9"/>
                  <a:pt x="24" y="10"/>
                </a:cubicBezTo>
                <a:cubicBezTo>
                  <a:pt x="22" y="18"/>
                  <a:pt x="36" y="19"/>
                  <a:pt x="32" y="31"/>
                </a:cubicBezTo>
                <a:cubicBezTo>
                  <a:pt x="29" y="31"/>
                  <a:pt x="29" y="31"/>
                  <a:pt x="29" y="31"/>
                </a:cubicBezTo>
                <a:cubicBezTo>
                  <a:pt x="32" y="31"/>
                  <a:pt x="32" y="31"/>
                  <a:pt x="32" y="31"/>
                </a:cubicBezTo>
                <a:cubicBezTo>
                  <a:pt x="26" y="27"/>
                  <a:pt x="26" y="23"/>
                  <a:pt x="20" y="23"/>
                </a:cubicBezTo>
                <a:cubicBezTo>
                  <a:pt x="21" y="22"/>
                  <a:pt x="21" y="22"/>
                  <a:pt x="21" y="22"/>
                </a:cubicBezTo>
                <a:cubicBezTo>
                  <a:pt x="20" y="23"/>
                  <a:pt x="20" y="23"/>
                  <a:pt x="20" y="23"/>
                </a:cubicBezTo>
                <a:cubicBezTo>
                  <a:pt x="12" y="32"/>
                  <a:pt x="13" y="45"/>
                  <a:pt x="11" y="48"/>
                </a:cubicBezTo>
                <a:cubicBezTo>
                  <a:pt x="9" y="51"/>
                  <a:pt x="7" y="51"/>
                  <a:pt x="6" y="50"/>
                </a:cubicBezTo>
                <a:cubicBezTo>
                  <a:pt x="5" y="50"/>
                  <a:pt x="4" y="49"/>
                  <a:pt x="3" y="54"/>
                </a:cubicBezTo>
                <a:cubicBezTo>
                  <a:pt x="0" y="70"/>
                  <a:pt x="18" y="71"/>
                  <a:pt x="5" y="83"/>
                </a:cubicBezTo>
                <a:cubicBezTo>
                  <a:pt x="7" y="83"/>
                  <a:pt x="7" y="83"/>
                  <a:pt x="7" y="83"/>
                </a:cubicBezTo>
                <a:cubicBezTo>
                  <a:pt x="8" y="92"/>
                  <a:pt x="8" y="92"/>
                  <a:pt x="8" y="92"/>
                </a:cubicBezTo>
                <a:cubicBezTo>
                  <a:pt x="7" y="90"/>
                  <a:pt x="7" y="89"/>
                  <a:pt x="6" y="88"/>
                </a:cubicBezTo>
              </a:path>
            </a:pathLst>
          </a:custGeom>
          <a:solidFill>
            <a:srgbClr val="D9D9D9"/>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descr="{&quot;Key&quot;:&quot;malta&quot;,&quot;Name&quot;:&quot;Malta&quot;,&quot;Value&quot;:1.0,&quot;Formula&quot;:&quot;&quot;,&quot;Text&quot;:&quot;&quot;,&quot;OfficeApplication&quot;:1,&quot;HasValue&quot;:true}" id="153" name="Google Shape;153;p2"/>
          <p:cNvSpPr/>
          <p:nvPr/>
        </p:nvSpPr>
        <p:spPr>
          <a:xfrm>
            <a:off x="7156921" y="5460628"/>
            <a:ext cx="29089" cy="24041"/>
          </a:xfrm>
          <a:custGeom>
            <a:rect b="b" l="l" r="r" t="t"/>
            <a:pathLst>
              <a:path extrusionOk="0" h="54" w="67">
                <a:moveTo>
                  <a:pt x="0" y="0"/>
                </a:moveTo>
                <a:lnTo>
                  <a:pt x="0" y="41"/>
                </a:lnTo>
                <a:lnTo>
                  <a:pt x="27" y="41"/>
                </a:lnTo>
                <a:lnTo>
                  <a:pt x="67" y="54"/>
                </a:lnTo>
                <a:lnTo>
                  <a:pt x="67" y="14"/>
                </a:lnTo>
                <a:lnTo>
                  <a:pt x="40" y="0"/>
                </a:lnTo>
                <a:lnTo>
                  <a:pt x="0" y="0"/>
                </a:lnTo>
              </a:path>
            </a:pathLst>
          </a:custGeom>
          <a:solidFill>
            <a:srgbClr val="D9D9D9"/>
          </a:solidFill>
          <a:ln cap="flat" cmpd="sng" w="9525">
            <a:solidFill>
              <a:srgbClr val="FFFFF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id="154" name="Google Shape;154;p2"/>
          <p:cNvSpPr/>
          <p:nvPr/>
        </p:nvSpPr>
        <p:spPr>
          <a:xfrm>
            <a:off x="4636270" y="2351857"/>
            <a:ext cx="0" cy="0"/>
          </a:xfrm>
          <a:prstGeom prst="rect">
            <a:avLst/>
          </a:prstGeom>
          <a:solidFill>
            <a:schemeClr val="dk2"/>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88">
              <a:solidFill>
                <a:schemeClr val="lt1"/>
              </a:solidFill>
              <a:latin typeface="Calibri"/>
              <a:ea typeface="Calibri"/>
              <a:cs typeface="Calibri"/>
              <a:sym typeface="Calibri"/>
            </a:endParaRPr>
          </a:p>
        </p:txBody>
      </p:sp>
      <p:sp>
        <p:nvSpPr>
          <p:cNvPr id="155" name="Google Shape;155;p2"/>
          <p:cNvSpPr/>
          <p:nvPr/>
        </p:nvSpPr>
        <p:spPr>
          <a:xfrm>
            <a:off x="309860" y="2335591"/>
            <a:ext cx="2205145" cy="1015252"/>
          </a:xfrm>
          <a:prstGeom prst="rect">
            <a:avLst/>
          </a:prstGeom>
          <a:solidFill>
            <a:schemeClr val="dk2"/>
          </a:solidFill>
          <a:ln>
            <a:noFill/>
          </a:ln>
        </p:spPr>
        <p:txBody>
          <a:bodyPr anchorCtr="0" anchor="ctr" bIns="45700" lIns="526500" spcFirstLastPara="1" rIns="40500" wrap="square" tIns="45700">
            <a:noAutofit/>
          </a:bodyPr>
          <a:lstStyle/>
          <a:p>
            <a:pPr indent="0" lvl="0" marL="0" marR="0" rtl="0" algn="r">
              <a:spcBef>
                <a:spcPts val="0"/>
              </a:spcBef>
              <a:spcAft>
                <a:spcPts val="0"/>
              </a:spcAft>
              <a:buNone/>
            </a:pPr>
            <a:r>
              <a:rPr b="1" lang="en-GB" sz="1350">
                <a:solidFill>
                  <a:schemeClr val="lt1"/>
                </a:solidFill>
                <a:latin typeface="Rubik"/>
                <a:ea typeface="Rubik"/>
                <a:cs typeface="Rubik"/>
                <a:sym typeface="Rubik"/>
              </a:rPr>
              <a:t>3,000+ cardiac surgeries</a:t>
            </a:r>
            <a:endParaRPr b="1" sz="1350">
              <a:solidFill>
                <a:schemeClr val="lt1"/>
              </a:solidFill>
              <a:latin typeface="Rubik"/>
              <a:ea typeface="Rubik"/>
              <a:cs typeface="Rubik"/>
              <a:sym typeface="Rubik"/>
            </a:endParaRPr>
          </a:p>
          <a:p>
            <a:pPr indent="0" lvl="0" marL="0" marR="0" rtl="0" algn="r">
              <a:spcBef>
                <a:spcPts val="0"/>
              </a:spcBef>
              <a:spcAft>
                <a:spcPts val="0"/>
              </a:spcAft>
              <a:buNone/>
            </a:pPr>
            <a:r>
              <a:rPr b="1" lang="en-GB" sz="1350">
                <a:solidFill>
                  <a:schemeClr val="lt1"/>
                </a:solidFill>
                <a:latin typeface="Rubik"/>
                <a:ea typeface="Rubik"/>
                <a:cs typeface="Rubik"/>
                <a:sym typeface="Rubik"/>
              </a:rPr>
              <a:t> annually</a:t>
            </a:r>
            <a:endParaRPr/>
          </a:p>
        </p:txBody>
      </p:sp>
      <p:sp>
        <p:nvSpPr>
          <p:cNvPr id="156" name="Google Shape;156;p2"/>
          <p:cNvSpPr/>
          <p:nvPr/>
        </p:nvSpPr>
        <p:spPr>
          <a:xfrm>
            <a:off x="309860" y="3399346"/>
            <a:ext cx="2205145" cy="1015252"/>
          </a:xfrm>
          <a:prstGeom prst="rect">
            <a:avLst/>
          </a:prstGeom>
          <a:solidFill>
            <a:schemeClr val="dk2"/>
          </a:solidFill>
          <a:ln>
            <a:noFill/>
          </a:ln>
        </p:spPr>
        <p:txBody>
          <a:bodyPr anchorCtr="0" anchor="ctr" bIns="45700" lIns="526500" spcFirstLastPara="1" rIns="40500" wrap="square" tIns="45700">
            <a:noAutofit/>
          </a:bodyPr>
          <a:lstStyle/>
          <a:p>
            <a:pPr indent="0" lvl="0" marL="0" marR="0" rtl="0" algn="r">
              <a:spcBef>
                <a:spcPts val="0"/>
              </a:spcBef>
              <a:spcAft>
                <a:spcPts val="0"/>
              </a:spcAft>
              <a:buNone/>
            </a:pPr>
            <a:r>
              <a:rPr b="1" lang="en-GB" sz="1350">
                <a:solidFill>
                  <a:schemeClr val="lt1"/>
                </a:solidFill>
                <a:latin typeface="Rubik"/>
                <a:ea typeface="Rubik"/>
                <a:cs typeface="Rubik"/>
                <a:sym typeface="Rubik"/>
              </a:rPr>
              <a:t>2,000+ vascular and </a:t>
            </a:r>
            <a:endParaRPr b="1" sz="1350">
              <a:solidFill>
                <a:schemeClr val="lt1"/>
              </a:solidFill>
              <a:latin typeface="Rubik"/>
              <a:ea typeface="Rubik"/>
              <a:cs typeface="Rubik"/>
              <a:sym typeface="Rubik"/>
            </a:endParaRPr>
          </a:p>
          <a:p>
            <a:pPr indent="0" lvl="0" marL="0" marR="0" rtl="0" algn="r">
              <a:spcBef>
                <a:spcPts val="0"/>
              </a:spcBef>
              <a:spcAft>
                <a:spcPts val="0"/>
              </a:spcAft>
              <a:buNone/>
            </a:pPr>
            <a:r>
              <a:rPr b="1" lang="en-GB" sz="1350">
                <a:solidFill>
                  <a:schemeClr val="lt1"/>
                </a:solidFill>
                <a:latin typeface="Rubik"/>
                <a:ea typeface="Rubik"/>
                <a:cs typeface="Rubik"/>
                <a:sym typeface="Rubik"/>
              </a:rPr>
              <a:t>endovascular surgeries annually</a:t>
            </a:r>
            <a:endParaRPr/>
          </a:p>
        </p:txBody>
      </p:sp>
      <p:sp>
        <p:nvSpPr>
          <p:cNvPr id="157" name="Google Shape;157;p2"/>
          <p:cNvSpPr/>
          <p:nvPr/>
        </p:nvSpPr>
        <p:spPr>
          <a:xfrm>
            <a:off x="2591222" y="2335591"/>
            <a:ext cx="2205145" cy="1015252"/>
          </a:xfrm>
          <a:prstGeom prst="rect">
            <a:avLst/>
          </a:prstGeom>
          <a:solidFill>
            <a:schemeClr val="dk2"/>
          </a:solidFill>
          <a:ln>
            <a:noFill/>
          </a:ln>
        </p:spPr>
        <p:txBody>
          <a:bodyPr anchorCtr="0" anchor="ctr" bIns="45700" lIns="526500" spcFirstLastPara="1" rIns="40500" wrap="square" tIns="45700">
            <a:noAutofit/>
          </a:bodyPr>
          <a:lstStyle/>
          <a:p>
            <a:pPr indent="0" lvl="0" marL="0" marR="0" rtl="0" algn="r">
              <a:spcBef>
                <a:spcPts val="0"/>
              </a:spcBef>
              <a:spcAft>
                <a:spcPts val="0"/>
              </a:spcAft>
              <a:buNone/>
            </a:pPr>
            <a:r>
              <a:t/>
            </a:r>
            <a:endParaRPr b="1" sz="1350">
              <a:solidFill>
                <a:schemeClr val="lt1"/>
              </a:solidFill>
              <a:latin typeface="Calibri"/>
              <a:ea typeface="Calibri"/>
              <a:cs typeface="Calibri"/>
              <a:sym typeface="Calibri"/>
            </a:endParaRPr>
          </a:p>
        </p:txBody>
      </p:sp>
      <p:sp>
        <p:nvSpPr>
          <p:cNvPr id="158" name="Google Shape;158;p2"/>
          <p:cNvSpPr/>
          <p:nvPr/>
        </p:nvSpPr>
        <p:spPr>
          <a:xfrm>
            <a:off x="2591222" y="3390282"/>
            <a:ext cx="2205145" cy="1015252"/>
          </a:xfrm>
          <a:prstGeom prst="rect">
            <a:avLst/>
          </a:prstGeom>
          <a:solidFill>
            <a:schemeClr val="dk2"/>
          </a:solidFill>
          <a:ln>
            <a:noFill/>
          </a:ln>
        </p:spPr>
        <p:txBody>
          <a:bodyPr anchorCtr="0" anchor="ctr" bIns="45700" lIns="526500" spcFirstLastPara="1" rIns="40500" wrap="square" tIns="45700">
            <a:noAutofit/>
          </a:bodyPr>
          <a:lstStyle/>
          <a:p>
            <a:pPr indent="0" lvl="0" marL="0" marR="0" rtl="0" algn="r">
              <a:spcBef>
                <a:spcPts val="0"/>
              </a:spcBef>
              <a:spcAft>
                <a:spcPts val="0"/>
              </a:spcAft>
              <a:buNone/>
            </a:pPr>
            <a:r>
              <a:rPr b="1" lang="en-GB" sz="1350">
                <a:solidFill>
                  <a:schemeClr val="lt1"/>
                </a:solidFill>
                <a:latin typeface="Rubik"/>
                <a:ea typeface="Rubik"/>
                <a:cs typeface="Rubik"/>
                <a:sym typeface="Rubik"/>
              </a:rPr>
              <a:t>8,000+ diagnostic invasive cardiology procedures annually</a:t>
            </a:r>
            <a:endParaRPr/>
          </a:p>
        </p:txBody>
      </p:sp>
      <p:sp>
        <p:nvSpPr>
          <p:cNvPr id="159" name="Google Shape;159;p2"/>
          <p:cNvSpPr/>
          <p:nvPr/>
        </p:nvSpPr>
        <p:spPr>
          <a:xfrm>
            <a:off x="309860" y="4463101"/>
            <a:ext cx="2205145" cy="1015252"/>
          </a:xfrm>
          <a:prstGeom prst="rect">
            <a:avLst/>
          </a:prstGeom>
          <a:solidFill>
            <a:schemeClr val="dk2"/>
          </a:solidFill>
          <a:ln>
            <a:noFill/>
          </a:ln>
        </p:spPr>
        <p:txBody>
          <a:bodyPr anchorCtr="0" anchor="ctr" bIns="45700" lIns="526500" spcFirstLastPara="1" rIns="40500" wrap="square" tIns="45700">
            <a:noAutofit/>
          </a:bodyPr>
          <a:lstStyle/>
          <a:p>
            <a:pPr indent="0" lvl="0" marL="0" marR="0" rtl="0" algn="r">
              <a:spcBef>
                <a:spcPts val="0"/>
              </a:spcBef>
              <a:spcAft>
                <a:spcPts val="0"/>
              </a:spcAft>
              <a:buNone/>
            </a:pPr>
            <a:r>
              <a:rPr b="1" lang="en-GB" sz="1350">
                <a:solidFill>
                  <a:schemeClr val="lt1"/>
                </a:solidFill>
                <a:latin typeface="Rubik"/>
                <a:ea typeface="Rubik"/>
                <a:cs typeface="Rubik"/>
                <a:sym typeface="Rubik"/>
              </a:rPr>
              <a:t>2,000+ percutaneous angioplasty procedures annually</a:t>
            </a:r>
            <a:endParaRPr/>
          </a:p>
        </p:txBody>
      </p:sp>
      <p:sp>
        <p:nvSpPr>
          <p:cNvPr id="160" name="Google Shape;160;p2"/>
          <p:cNvSpPr/>
          <p:nvPr/>
        </p:nvSpPr>
        <p:spPr>
          <a:xfrm>
            <a:off x="2589458" y="4463101"/>
            <a:ext cx="2205145" cy="1015252"/>
          </a:xfrm>
          <a:prstGeom prst="rect">
            <a:avLst/>
          </a:prstGeom>
          <a:solidFill>
            <a:schemeClr val="dk2"/>
          </a:solidFill>
          <a:ln>
            <a:noFill/>
          </a:ln>
        </p:spPr>
        <p:txBody>
          <a:bodyPr anchorCtr="0" anchor="ctr" bIns="45700" lIns="526500" spcFirstLastPara="1" rIns="40500" wrap="square" tIns="45700">
            <a:noAutofit/>
          </a:bodyPr>
          <a:lstStyle/>
          <a:p>
            <a:pPr indent="0" lvl="0" marL="0" marR="0" rtl="0" algn="r">
              <a:spcBef>
                <a:spcPts val="0"/>
              </a:spcBef>
              <a:spcAft>
                <a:spcPts val="0"/>
              </a:spcAft>
              <a:buNone/>
            </a:pPr>
            <a:r>
              <a:rPr b="1" lang="en-GB" sz="1350">
                <a:solidFill>
                  <a:schemeClr val="lt1"/>
                </a:solidFill>
                <a:latin typeface="Rubik"/>
                <a:ea typeface="Rubik"/>
                <a:cs typeface="Rubik"/>
                <a:sym typeface="Rubik"/>
              </a:rPr>
              <a:t>1,000+ complex electrophysiological procedures annually</a:t>
            </a:r>
            <a:endParaRPr/>
          </a:p>
        </p:txBody>
      </p:sp>
      <p:pic>
        <p:nvPicPr>
          <p:cNvPr id="161" name="Google Shape;161;p2"/>
          <p:cNvPicPr preferRelativeResize="0"/>
          <p:nvPr/>
        </p:nvPicPr>
        <p:blipFill rotWithShape="1">
          <a:blip r:embed="rId4">
            <a:alphaModFix/>
          </a:blip>
          <a:srcRect b="0" l="0" r="0" t="0"/>
          <a:stretch/>
        </p:blipFill>
        <p:spPr>
          <a:xfrm>
            <a:off x="461155" y="2575196"/>
            <a:ext cx="515066" cy="536040"/>
          </a:xfrm>
          <a:prstGeom prst="rect">
            <a:avLst/>
          </a:prstGeom>
          <a:noFill/>
          <a:ln>
            <a:noFill/>
          </a:ln>
        </p:spPr>
      </p:pic>
      <p:pic>
        <p:nvPicPr>
          <p:cNvPr id="162" name="Google Shape;162;p2"/>
          <p:cNvPicPr preferRelativeResize="0"/>
          <p:nvPr/>
        </p:nvPicPr>
        <p:blipFill rotWithShape="1">
          <a:blip r:embed="rId5">
            <a:alphaModFix/>
          </a:blip>
          <a:srcRect b="0" l="0" r="0" t="0"/>
          <a:stretch/>
        </p:blipFill>
        <p:spPr>
          <a:xfrm>
            <a:off x="418661" y="3638951"/>
            <a:ext cx="515066" cy="536040"/>
          </a:xfrm>
          <a:prstGeom prst="rect">
            <a:avLst/>
          </a:prstGeom>
          <a:noFill/>
          <a:ln>
            <a:noFill/>
          </a:ln>
        </p:spPr>
      </p:pic>
      <p:pic>
        <p:nvPicPr>
          <p:cNvPr id="163" name="Google Shape;163;p2"/>
          <p:cNvPicPr preferRelativeResize="0"/>
          <p:nvPr/>
        </p:nvPicPr>
        <p:blipFill rotWithShape="1">
          <a:blip r:embed="rId6">
            <a:alphaModFix/>
          </a:blip>
          <a:srcRect b="0" l="0" r="0" t="0"/>
          <a:stretch/>
        </p:blipFill>
        <p:spPr>
          <a:xfrm>
            <a:off x="2678895" y="3629888"/>
            <a:ext cx="515066" cy="536040"/>
          </a:xfrm>
          <a:prstGeom prst="rect">
            <a:avLst/>
          </a:prstGeom>
          <a:noFill/>
          <a:ln>
            <a:noFill/>
          </a:ln>
        </p:spPr>
      </p:pic>
      <p:pic>
        <p:nvPicPr>
          <p:cNvPr id="164" name="Google Shape;164;p2"/>
          <p:cNvPicPr preferRelativeResize="0"/>
          <p:nvPr/>
        </p:nvPicPr>
        <p:blipFill rotWithShape="1">
          <a:blip r:embed="rId7">
            <a:alphaModFix/>
          </a:blip>
          <a:srcRect b="0" l="0" r="0" t="0"/>
          <a:stretch/>
        </p:blipFill>
        <p:spPr>
          <a:xfrm>
            <a:off x="461155" y="4702707"/>
            <a:ext cx="515066" cy="536040"/>
          </a:xfrm>
          <a:prstGeom prst="rect">
            <a:avLst/>
          </a:prstGeom>
          <a:noFill/>
          <a:ln>
            <a:noFill/>
          </a:ln>
        </p:spPr>
      </p:pic>
      <p:pic>
        <p:nvPicPr>
          <p:cNvPr id="165" name="Google Shape;165;p2"/>
          <p:cNvPicPr preferRelativeResize="0"/>
          <p:nvPr/>
        </p:nvPicPr>
        <p:blipFill rotWithShape="1">
          <a:blip r:embed="rId8">
            <a:alphaModFix/>
          </a:blip>
          <a:srcRect b="0" l="0" r="0" t="0"/>
          <a:stretch/>
        </p:blipFill>
        <p:spPr>
          <a:xfrm>
            <a:off x="2709039" y="4702707"/>
            <a:ext cx="515066" cy="536040"/>
          </a:xfrm>
          <a:prstGeom prst="rect">
            <a:avLst/>
          </a:prstGeom>
          <a:noFill/>
          <a:ln>
            <a:noFill/>
          </a:ln>
        </p:spPr>
      </p:pic>
      <p:pic>
        <p:nvPicPr>
          <p:cNvPr id="166" name="Google Shape;166;p2"/>
          <p:cNvPicPr preferRelativeResize="0"/>
          <p:nvPr/>
        </p:nvPicPr>
        <p:blipFill rotWithShape="1">
          <a:blip r:embed="rId9">
            <a:alphaModFix/>
          </a:blip>
          <a:srcRect b="0" l="0" r="0" t="0"/>
          <a:stretch/>
        </p:blipFill>
        <p:spPr>
          <a:xfrm>
            <a:off x="2709039" y="2596590"/>
            <a:ext cx="515066" cy="536040"/>
          </a:xfrm>
          <a:prstGeom prst="rect">
            <a:avLst/>
          </a:prstGeom>
          <a:noFill/>
          <a:ln>
            <a:noFill/>
          </a:ln>
        </p:spPr>
      </p:pic>
      <p:sp>
        <p:nvSpPr>
          <p:cNvPr id="167" name="Google Shape;167;p2"/>
          <p:cNvSpPr/>
          <p:nvPr/>
        </p:nvSpPr>
        <p:spPr>
          <a:xfrm>
            <a:off x="4794603" y="2335591"/>
            <a:ext cx="2491143" cy="3149078"/>
          </a:xfrm>
          <a:custGeom>
            <a:rect b="b" l="l" r="r" t="t"/>
            <a:pathLst>
              <a:path extrusionOk="0" h="4143258" w="3411079">
                <a:moveTo>
                  <a:pt x="0" y="0"/>
                </a:moveTo>
                <a:lnTo>
                  <a:pt x="3411078" y="3251200"/>
                </a:lnTo>
                <a:cubicBezTo>
                  <a:pt x="3411078" y="3296972"/>
                  <a:pt x="3411079" y="3342743"/>
                  <a:pt x="3411079" y="3388515"/>
                </a:cubicBezTo>
                <a:lnTo>
                  <a:pt x="0" y="4143258"/>
                </a:lnTo>
                <a:lnTo>
                  <a:pt x="0" y="0"/>
                </a:lnTo>
                <a:close/>
              </a:path>
            </a:pathLst>
          </a:custGeom>
          <a:solidFill>
            <a:schemeClr val="accent2">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88">
              <a:solidFill>
                <a:schemeClr val="lt1"/>
              </a:solidFill>
              <a:latin typeface="Calibri"/>
              <a:ea typeface="Calibri"/>
              <a:cs typeface="Calibri"/>
              <a:sym typeface="Calibri"/>
            </a:endParaRPr>
          </a:p>
        </p:txBody>
      </p:sp>
      <p:sp>
        <p:nvSpPr>
          <p:cNvPr descr="{&quot;Key&quot;:&quot;serbia&quot;,&quot;Name&quot;:&quot;Serbia&quot;,&quot;Value&quot;:1.0,&quot;Formula&quot;:&quot;&quot;,&quot;Text&quot;:&quot;&quot;,&quot;OfficeApplication&quot;:1,&quot;HasValue&quot;:true}" id="168" name="Google Shape;168;p2"/>
          <p:cNvSpPr/>
          <p:nvPr/>
        </p:nvSpPr>
        <p:spPr>
          <a:xfrm>
            <a:off x="7138559" y="4659571"/>
            <a:ext cx="226675" cy="327887"/>
          </a:xfrm>
          <a:custGeom>
            <a:rect b="b" l="l" r="r" t="t"/>
            <a:pathLst>
              <a:path extrusionOk="0" h="325" w="251">
                <a:moveTo>
                  <a:pt x="96" y="269"/>
                </a:moveTo>
                <a:cubicBezTo>
                  <a:pt x="105" y="269"/>
                  <a:pt x="103" y="283"/>
                  <a:pt x="108" y="286"/>
                </a:cubicBezTo>
                <a:cubicBezTo>
                  <a:pt x="109" y="287"/>
                  <a:pt x="110" y="286"/>
                  <a:pt x="111" y="286"/>
                </a:cubicBezTo>
                <a:cubicBezTo>
                  <a:pt x="112" y="286"/>
                  <a:pt x="113" y="285"/>
                  <a:pt x="114" y="285"/>
                </a:cubicBezTo>
                <a:cubicBezTo>
                  <a:pt x="118" y="287"/>
                  <a:pt x="122" y="288"/>
                  <a:pt x="125" y="291"/>
                </a:cubicBezTo>
                <a:cubicBezTo>
                  <a:pt x="132" y="299"/>
                  <a:pt x="131" y="307"/>
                  <a:pt x="129" y="315"/>
                </a:cubicBezTo>
                <a:cubicBezTo>
                  <a:pt x="131" y="315"/>
                  <a:pt x="131" y="315"/>
                  <a:pt x="131" y="315"/>
                </a:cubicBezTo>
                <a:cubicBezTo>
                  <a:pt x="145" y="325"/>
                  <a:pt x="137" y="301"/>
                  <a:pt x="141" y="299"/>
                </a:cubicBezTo>
                <a:cubicBezTo>
                  <a:pt x="147" y="295"/>
                  <a:pt x="154" y="290"/>
                  <a:pt x="161" y="289"/>
                </a:cubicBezTo>
                <a:cubicBezTo>
                  <a:pt x="164" y="289"/>
                  <a:pt x="169" y="296"/>
                  <a:pt x="170" y="293"/>
                </a:cubicBezTo>
                <a:cubicBezTo>
                  <a:pt x="171" y="291"/>
                  <a:pt x="168" y="289"/>
                  <a:pt x="169" y="287"/>
                </a:cubicBezTo>
                <a:cubicBezTo>
                  <a:pt x="172" y="279"/>
                  <a:pt x="176" y="279"/>
                  <a:pt x="181" y="280"/>
                </a:cubicBezTo>
                <a:cubicBezTo>
                  <a:pt x="183" y="281"/>
                  <a:pt x="186" y="281"/>
                  <a:pt x="189" y="280"/>
                </a:cubicBezTo>
                <a:cubicBezTo>
                  <a:pt x="198" y="279"/>
                  <a:pt x="216" y="261"/>
                  <a:pt x="224" y="268"/>
                </a:cubicBezTo>
                <a:cubicBezTo>
                  <a:pt x="227" y="263"/>
                  <a:pt x="234" y="262"/>
                  <a:pt x="232" y="254"/>
                </a:cubicBezTo>
                <a:cubicBezTo>
                  <a:pt x="231" y="252"/>
                  <a:pt x="229" y="251"/>
                  <a:pt x="228" y="250"/>
                </a:cubicBezTo>
                <a:cubicBezTo>
                  <a:pt x="227" y="250"/>
                  <a:pt x="227" y="250"/>
                  <a:pt x="226" y="250"/>
                </a:cubicBezTo>
                <a:cubicBezTo>
                  <a:pt x="225" y="250"/>
                  <a:pt x="225" y="250"/>
                  <a:pt x="224" y="249"/>
                </a:cubicBezTo>
                <a:cubicBezTo>
                  <a:pt x="224" y="246"/>
                  <a:pt x="224" y="244"/>
                  <a:pt x="224" y="241"/>
                </a:cubicBezTo>
                <a:cubicBezTo>
                  <a:pt x="224" y="237"/>
                  <a:pt x="220" y="234"/>
                  <a:pt x="221" y="231"/>
                </a:cubicBezTo>
                <a:cubicBezTo>
                  <a:pt x="231" y="216"/>
                  <a:pt x="229" y="220"/>
                  <a:pt x="229" y="224"/>
                </a:cubicBezTo>
                <a:cubicBezTo>
                  <a:pt x="229" y="226"/>
                  <a:pt x="229" y="229"/>
                  <a:pt x="237" y="223"/>
                </a:cubicBezTo>
                <a:cubicBezTo>
                  <a:pt x="239" y="222"/>
                  <a:pt x="251" y="201"/>
                  <a:pt x="248" y="197"/>
                </a:cubicBezTo>
                <a:cubicBezTo>
                  <a:pt x="243" y="194"/>
                  <a:pt x="221" y="184"/>
                  <a:pt x="220" y="183"/>
                </a:cubicBezTo>
                <a:cubicBezTo>
                  <a:pt x="214" y="177"/>
                  <a:pt x="203" y="153"/>
                  <a:pt x="207" y="145"/>
                </a:cubicBezTo>
                <a:cubicBezTo>
                  <a:pt x="208" y="141"/>
                  <a:pt x="215" y="141"/>
                  <a:pt x="217" y="138"/>
                </a:cubicBezTo>
                <a:cubicBezTo>
                  <a:pt x="219" y="134"/>
                  <a:pt x="216" y="129"/>
                  <a:pt x="218" y="125"/>
                </a:cubicBezTo>
                <a:cubicBezTo>
                  <a:pt x="210" y="121"/>
                  <a:pt x="203" y="116"/>
                  <a:pt x="204" y="108"/>
                </a:cubicBezTo>
                <a:cubicBezTo>
                  <a:pt x="205" y="103"/>
                  <a:pt x="223" y="103"/>
                  <a:pt x="218" y="100"/>
                </a:cubicBezTo>
                <a:cubicBezTo>
                  <a:pt x="158" y="70"/>
                  <a:pt x="211" y="97"/>
                  <a:pt x="187" y="111"/>
                </a:cubicBezTo>
                <a:cubicBezTo>
                  <a:pt x="183" y="114"/>
                  <a:pt x="181" y="104"/>
                  <a:pt x="177" y="102"/>
                </a:cubicBezTo>
                <a:cubicBezTo>
                  <a:pt x="174" y="101"/>
                  <a:pt x="170" y="102"/>
                  <a:pt x="167" y="102"/>
                </a:cubicBezTo>
                <a:cubicBezTo>
                  <a:pt x="164" y="102"/>
                  <a:pt x="160" y="104"/>
                  <a:pt x="157" y="103"/>
                </a:cubicBezTo>
                <a:cubicBezTo>
                  <a:pt x="155" y="102"/>
                  <a:pt x="156" y="99"/>
                  <a:pt x="155" y="97"/>
                </a:cubicBezTo>
                <a:cubicBezTo>
                  <a:pt x="154" y="94"/>
                  <a:pt x="149" y="94"/>
                  <a:pt x="144" y="95"/>
                </a:cubicBezTo>
                <a:cubicBezTo>
                  <a:pt x="138" y="95"/>
                  <a:pt x="134" y="96"/>
                  <a:pt x="142" y="90"/>
                </a:cubicBezTo>
                <a:cubicBezTo>
                  <a:pt x="145" y="88"/>
                  <a:pt x="154" y="86"/>
                  <a:pt x="151" y="84"/>
                </a:cubicBezTo>
                <a:cubicBezTo>
                  <a:pt x="148" y="82"/>
                  <a:pt x="142" y="84"/>
                  <a:pt x="141" y="80"/>
                </a:cubicBezTo>
                <a:cubicBezTo>
                  <a:pt x="141" y="77"/>
                  <a:pt x="152" y="71"/>
                  <a:pt x="145" y="66"/>
                </a:cubicBezTo>
                <a:cubicBezTo>
                  <a:pt x="134" y="60"/>
                  <a:pt x="112" y="63"/>
                  <a:pt x="105" y="50"/>
                </a:cubicBezTo>
                <a:cubicBezTo>
                  <a:pt x="103" y="47"/>
                  <a:pt x="103" y="33"/>
                  <a:pt x="103" y="30"/>
                </a:cubicBezTo>
                <a:cubicBezTo>
                  <a:pt x="103" y="29"/>
                  <a:pt x="103" y="29"/>
                  <a:pt x="103" y="29"/>
                </a:cubicBezTo>
                <a:cubicBezTo>
                  <a:pt x="102" y="29"/>
                  <a:pt x="100" y="33"/>
                  <a:pt x="99" y="32"/>
                </a:cubicBezTo>
                <a:cubicBezTo>
                  <a:pt x="95" y="29"/>
                  <a:pt x="95" y="23"/>
                  <a:pt x="91" y="20"/>
                </a:cubicBezTo>
                <a:cubicBezTo>
                  <a:pt x="88" y="18"/>
                  <a:pt x="83" y="19"/>
                  <a:pt x="79" y="16"/>
                </a:cubicBezTo>
                <a:cubicBezTo>
                  <a:pt x="76" y="14"/>
                  <a:pt x="74" y="10"/>
                  <a:pt x="72" y="7"/>
                </a:cubicBezTo>
                <a:cubicBezTo>
                  <a:pt x="69" y="7"/>
                  <a:pt x="66" y="4"/>
                  <a:pt x="64" y="4"/>
                </a:cubicBezTo>
                <a:cubicBezTo>
                  <a:pt x="63" y="4"/>
                  <a:pt x="48" y="9"/>
                  <a:pt x="48" y="9"/>
                </a:cubicBezTo>
                <a:cubicBezTo>
                  <a:pt x="38" y="8"/>
                  <a:pt x="49" y="0"/>
                  <a:pt x="36" y="8"/>
                </a:cubicBezTo>
                <a:cubicBezTo>
                  <a:pt x="30" y="12"/>
                  <a:pt x="26" y="19"/>
                  <a:pt x="21" y="23"/>
                </a:cubicBezTo>
                <a:cubicBezTo>
                  <a:pt x="18" y="25"/>
                  <a:pt x="16" y="24"/>
                  <a:pt x="15" y="23"/>
                </a:cubicBezTo>
                <a:cubicBezTo>
                  <a:pt x="14" y="22"/>
                  <a:pt x="13" y="22"/>
                  <a:pt x="12" y="23"/>
                </a:cubicBezTo>
                <a:cubicBezTo>
                  <a:pt x="5" y="31"/>
                  <a:pt x="4" y="32"/>
                  <a:pt x="0" y="32"/>
                </a:cubicBezTo>
                <a:cubicBezTo>
                  <a:pt x="0" y="33"/>
                  <a:pt x="0" y="33"/>
                  <a:pt x="0" y="33"/>
                </a:cubicBezTo>
                <a:cubicBezTo>
                  <a:pt x="10" y="46"/>
                  <a:pt x="8" y="43"/>
                  <a:pt x="6" y="56"/>
                </a:cubicBezTo>
                <a:cubicBezTo>
                  <a:pt x="6" y="59"/>
                  <a:pt x="9" y="58"/>
                  <a:pt x="12" y="58"/>
                </a:cubicBezTo>
                <a:cubicBezTo>
                  <a:pt x="15" y="58"/>
                  <a:pt x="18" y="57"/>
                  <a:pt x="18" y="60"/>
                </a:cubicBezTo>
                <a:cubicBezTo>
                  <a:pt x="17" y="63"/>
                  <a:pt x="16" y="62"/>
                  <a:pt x="14" y="61"/>
                </a:cubicBezTo>
                <a:cubicBezTo>
                  <a:pt x="14" y="61"/>
                  <a:pt x="13" y="61"/>
                  <a:pt x="13" y="61"/>
                </a:cubicBezTo>
                <a:cubicBezTo>
                  <a:pt x="9" y="64"/>
                  <a:pt x="15" y="65"/>
                  <a:pt x="15" y="67"/>
                </a:cubicBezTo>
                <a:cubicBezTo>
                  <a:pt x="15" y="68"/>
                  <a:pt x="10" y="69"/>
                  <a:pt x="13" y="71"/>
                </a:cubicBezTo>
                <a:cubicBezTo>
                  <a:pt x="19" y="76"/>
                  <a:pt x="29" y="78"/>
                  <a:pt x="36" y="78"/>
                </a:cubicBezTo>
                <a:cubicBezTo>
                  <a:pt x="37" y="85"/>
                  <a:pt x="33" y="83"/>
                  <a:pt x="28" y="82"/>
                </a:cubicBezTo>
                <a:cubicBezTo>
                  <a:pt x="26" y="81"/>
                  <a:pt x="24" y="80"/>
                  <a:pt x="23" y="81"/>
                </a:cubicBezTo>
                <a:cubicBezTo>
                  <a:pt x="23" y="88"/>
                  <a:pt x="18" y="91"/>
                  <a:pt x="25" y="98"/>
                </a:cubicBezTo>
                <a:cubicBezTo>
                  <a:pt x="26" y="99"/>
                  <a:pt x="26" y="100"/>
                  <a:pt x="25" y="101"/>
                </a:cubicBezTo>
                <a:cubicBezTo>
                  <a:pt x="23" y="104"/>
                  <a:pt x="14" y="102"/>
                  <a:pt x="19" y="107"/>
                </a:cubicBezTo>
                <a:cubicBezTo>
                  <a:pt x="25" y="106"/>
                  <a:pt x="30" y="102"/>
                  <a:pt x="36" y="103"/>
                </a:cubicBezTo>
                <a:cubicBezTo>
                  <a:pt x="36" y="120"/>
                  <a:pt x="26" y="132"/>
                  <a:pt x="27" y="143"/>
                </a:cubicBezTo>
                <a:cubicBezTo>
                  <a:pt x="29" y="151"/>
                  <a:pt x="31" y="150"/>
                  <a:pt x="34" y="149"/>
                </a:cubicBezTo>
                <a:cubicBezTo>
                  <a:pt x="36" y="149"/>
                  <a:pt x="38" y="148"/>
                  <a:pt x="41" y="150"/>
                </a:cubicBezTo>
                <a:cubicBezTo>
                  <a:pt x="46" y="152"/>
                  <a:pt x="47" y="159"/>
                  <a:pt x="52" y="162"/>
                </a:cubicBezTo>
                <a:cubicBezTo>
                  <a:pt x="54" y="163"/>
                  <a:pt x="60" y="161"/>
                  <a:pt x="58" y="166"/>
                </a:cubicBezTo>
                <a:cubicBezTo>
                  <a:pt x="56" y="173"/>
                  <a:pt x="50" y="171"/>
                  <a:pt x="45" y="170"/>
                </a:cubicBezTo>
                <a:cubicBezTo>
                  <a:pt x="42" y="168"/>
                  <a:pt x="39" y="167"/>
                  <a:pt x="38" y="169"/>
                </a:cubicBezTo>
                <a:cubicBezTo>
                  <a:pt x="38" y="169"/>
                  <a:pt x="63" y="193"/>
                  <a:pt x="56" y="200"/>
                </a:cubicBezTo>
                <a:cubicBezTo>
                  <a:pt x="70" y="207"/>
                  <a:pt x="63" y="204"/>
                  <a:pt x="84" y="213"/>
                </a:cubicBezTo>
                <a:cubicBezTo>
                  <a:pt x="91" y="215"/>
                  <a:pt x="84" y="227"/>
                  <a:pt x="90" y="230"/>
                </a:cubicBezTo>
                <a:cubicBezTo>
                  <a:pt x="100" y="234"/>
                  <a:pt x="100" y="239"/>
                  <a:pt x="107" y="242"/>
                </a:cubicBezTo>
                <a:cubicBezTo>
                  <a:pt x="113" y="246"/>
                  <a:pt x="97" y="246"/>
                  <a:pt x="101" y="249"/>
                </a:cubicBezTo>
                <a:cubicBezTo>
                  <a:pt x="108" y="254"/>
                  <a:pt x="96" y="253"/>
                  <a:pt x="95" y="256"/>
                </a:cubicBezTo>
                <a:cubicBezTo>
                  <a:pt x="99" y="271"/>
                  <a:pt x="98" y="270"/>
                  <a:pt x="97" y="269"/>
                </a:cubicBezTo>
                <a:cubicBezTo>
                  <a:pt x="97" y="268"/>
                  <a:pt x="96" y="268"/>
                  <a:pt x="96" y="269"/>
                </a:cubicBezTo>
              </a:path>
            </a:pathLst>
          </a:custGeom>
          <a:solidFill>
            <a:schemeClr val="accent2"/>
          </a:solidFill>
          <a:ln cap="flat" cmpd="sng" w="9525">
            <a:solidFill>
              <a:srgbClr val="FFFFFF"/>
            </a:solidFill>
            <a:prstDash val="solid"/>
            <a:round/>
            <a:headEnd len="sm" w="sm" type="none"/>
            <a:tailEnd len="sm" w="sm" type="none"/>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sz="394">
              <a:solidFill>
                <a:srgbClr val="000000"/>
              </a:solidFill>
              <a:latin typeface="Calibri"/>
              <a:ea typeface="Calibri"/>
              <a:cs typeface="Calibri"/>
              <a:sym typeface="Calibri"/>
            </a:endParaRPr>
          </a:p>
        </p:txBody>
      </p:sp>
      <p:sp>
        <p:nvSpPr>
          <p:cNvPr id="169" name="Google Shape;169;p2"/>
          <p:cNvSpPr txBox="1"/>
          <p:nvPr/>
        </p:nvSpPr>
        <p:spPr>
          <a:xfrm>
            <a:off x="3204088" y="2531815"/>
            <a:ext cx="1338620"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lt1"/>
                </a:solidFill>
                <a:latin typeface="Rubik"/>
                <a:ea typeface="Rubik"/>
                <a:cs typeface="Rubik"/>
                <a:sym typeface="Rubik"/>
              </a:rPr>
              <a:t>1,000+ employees</a:t>
            </a:r>
            <a:endParaRPr b="1" sz="1400">
              <a:solidFill>
                <a:schemeClr val="lt1"/>
              </a:solidFill>
              <a:latin typeface="Rubik"/>
              <a:ea typeface="Rubik"/>
              <a:cs typeface="Rubik"/>
              <a:sym typeface="Rubik"/>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
          <p:cNvSpPr txBox="1"/>
          <p:nvPr/>
        </p:nvSpPr>
        <p:spPr>
          <a:xfrm>
            <a:off x="831562" y="289544"/>
            <a:ext cx="7412844" cy="3189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700"/>
              <a:buFont typeface="Merriweather Sans"/>
              <a:buNone/>
            </a:pPr>
            <a:r>
              <a:rPr b="1" lang="en-GB" sz="2700">
                <a:solidFill>
                  <a:srgbClr val="C00000"/>
                </a:solidFill>
                <a:latin typeface="Merriweather Sans"/>
                <a:ea typeface="Merriweather Sans"/>
                <a:cs typeface="Merriweather Sans"/>
                <a:sym typeface="Merriweather Sans"/>
              </a:rPr>
              <a:t>WHO WE ARE</a:t>
            </a:r>
            <a:endParaRPr b="1" sz="2700">
              <a:solidFill>
                <a:srgbClr val="C00000"/>
              </a:solidFill>
              <a:latin typeface="Merriweather Sans"/>
              <a:ea typeface="Merriweather Sans"/>
              <a:cs typeface="Merriweather Sans"/>
              <a:sym typeface="Merriweather Sans"/>
            </a:endParaRPr>
          </a:p>
        </p:txBody>
      </p:sp>
      <p:pic>
        <p:nvPicPr>
          <p:cNvPr id="175" name="Google Shape;175;p3"/>
          <p:cNvPicPr preferRelativeResize="0"/>
          <p:nvPr/>
        </p:nvPicPr>
        <p:blipFill rotWithShape="1">
          <a:blip r:embed="rId3">
            <a:alphaModFix/>
          </a:blip>
          <a:srcRect b="0" l="0" r="0" t="0"/>
          <a:stretch/>
        </p:blipFill>
        <p:spPr>
          <a:xfrm>
            <a:off x="246945" y="188640"/>
            <a:ext cx="584617" cy="585788"/>
          </a:xfrm>
          <a:prstGeom prst="rect">
            <a:avLst/>
          </a:prstGeom>
          <a:noFill/>
          <a:ln>
            <a:noFill/>
          </a:ln>
        </p:spPr>
      </p:pic>
      <p:sp>
        <p:nvSpPr>
          <p:cNvPr id="176" name="Google Shape;176;p3"/>
          <p:cNvSpPr txBox="1"/>
          <p:nvPr/>
        </p:nvSpPr>
        <p:spPr>
          <a:xfrm>
            <a:off x="287168" y="947255"/>
            <a:ext cx="8501631" cy="92157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100"/>
              <a:buFont typeface="Rubik"/>
              <a:buNone/>
            </a:pPr>
            <a:r>
              <a:rPr b="1" lang="en-GB" sz="2100">
                <a:solidFill>
                  <a:srgbClr val="C00000"/>
                </a:solidFill>
                <a:latin typeface="Rubik"/>
                <a:ea typeface="Rubik"/>
                <a:cs typeface="Rubik"/>
                <a:sym typeface="Rubik"/>
              </a:rPr>
              <a:t>5 highly specialized clinics, expanded in January 2022 with a new state-of-the-art building to enable greater clinical capacity, including 58 ICU beds and 11 Operating Rooms </a:t>
            </a:r>
            <a:endParaRPr/>
          </a:p>
        </p:txBody>
      </p:sp>
      <p:pic>
        <p:nvPicPr>
          <p:cNvPr descr="Home - Cardiology Tasmania" id="177" name="Google Shape;177;p3"/>
          <p:cNvPicPr preferRelativeResize="0"/>
          <p:nvPr/>
        </p:nvPicPr>
        <p:blipFill rotWithShape="1">
          <a:blip r:embed="rId4">
            <a:alphaModFix/>
          </a:blip>
          <a:srcRect b="0" l="8506" r="0" t="0"/>
          <a:stretch/>
        </p:blipFill>
        <p:spPr>
          <a:xfrm>
            <a:off x="2178152" y="5018043"/>
            <a:ext cx="4206510" cy="1249273"/>
          </a:xfrm>
          <a:prstGeom prst="rect">
            <a:avLst/>
          </a:prstGeom>
          <a:noFill/>
          <a:ln>
            <a:noFill/>
          </a:ln>
        </p:spPr>
      </p:pic>
      <p:pic>
        <p:nvPicPr>
          <p:cNvPr descr="What Is Vascular Surgery? Doctors, Tests, Procedures, and Expert Q&amp;amp;A |  Castle Connolly" id="178" name="Google Shape;178;p3"/>
          <p:cNvPicPr preferRelativeResize="0"/>
          <p:nvPr/>
        </p:nvPicPr>
        <p:blipFill rotWithShape="1">
          <a:blip r:embed="rId5">
            <a:alphaModFix/>
          </a:blip>
          <a:srcRect b="22381" l="0" r="0" t="29160"/>
          <a:stretch/>
        </p:blipFill>
        <p:spPr>
          <a:xfrm>
            <a:off x="86525" y="3572560"/>
            <a:ext cx="4224083" cy="1261079"/>
          </a:xfrm>
          <a:prstGeom prst="rect">
            <a:avLst/>
          </a:prstGeom>
          <a:noFill/>
          <a:ln>
            <a:noFill/>
          </a:ln>
        </p:spPr>
      </p:pic>
      <p:pic>
        <p:nvPicPr>
          <p:cNvPr id="179" name="Google Shape;179;p3"/>
          <p:cNvPicPr preferRelativeResize="0"/>
          <p:nvPr/>
        </p:nvPicPr>
        <p:blipFill rotWithShape="1">
          <a:blip r:embed="rId6">
            <a:alphaModFix/>
          </a:blip>
          <a:srcRect b="30952" l="0" r="0" t="28117"/>
          <a:stretch/>
        </p:blipFill>
        <p:spPr>
          <a:xfrm>
            <a:off x="4403300" y="2204864"/>
            <a:ext cx="4621663" cy="1261080"/>
          </a:xfrm>
          <a:prstGeom prst="rect">
            <a:avLst/>
          </a:prstGeom>
          <a:noFill/>
          <a:ln>
            <a:noFill/>
          </a:ln>
        </p:spPr>
      </p:pic>
      <p:pic>
        <p:nvPicPr>
          <p:cNvPr descr="Heart Surgery Tucson, Arizona (AZ), Tucson Medical Center" id="180" name="Google Shape;180;p3"/>
          <p:cNvPicPr preferRelativeResize="0"/>
          <p:nvPr/>
        </p:nvPicPr>
        <p:blipFill rotWithShape="1">
          <a:blip r:embed="rId7">
            <a:alphaModFix/>
          </a:blip>
          <a:srcRect b="29880" l="0" r="0" t="29880"/>
          <a:stretch/>
        </p:blipFill>
        <p:spPr>
          <a:xfrm>
            <a:off x="77501" y="2213889"/>
            <a:ext cx="4206494" cy="1261079"/>
          </a:xfrm>
          <a:prstGeom prst="rect">
            <a:avLst/>
          </a:prstGeom>
          <a:noFill/>
          <a:ln>
            <a:noFill/>
          </a:ln>
        </p:spPr>
      </p:pic>
      <p:sp>
        <p:nvSpPr>
          <p:cNvPr id="181" name="Google Shape;181;p3"/>
          <p:cNvSpPr/>
          <p:nvPr/>
        </p:nvSpPr>
        <p:spPr>
          <a:xfrm>
            <a:off x="202246" y="2270707"/>
            <a:ext cx="3915716" cy="1138633"/>
          </a:xfrm>
          <a:prstGeom prst="rect">
            <a:avLst/>
          </a:prstGeom>
          <a:solidFill>
            <a:srgbClr val="0021A6">
              <a:alpha val="40000"/>
            </a:srgbClr>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GB" sz="1800">
                <a:solidFill>
                  <a:schemeClr val="lt1"/>
                </a:solidFill>
                <a:latin typeface="Rubik"/>
                <a:ea typeface="Rubik"/>
                <a:cs typeface="Rubik"/>
                <a:sym typeface="Rubik"/>
              </a:rPr>
              <a:t>Cardiac surgery</a:t>
            </a:r>
            <a:endParaRPr/>
          </a:p>
        </p:txBody>
      </p:sp>
      <p:sp>
        <p:nvSpPr>
          <p:cNvPr id="182" name="Google Shape;182;p3"/>
          <p:cNvSpPr/>
          <p:nvPr/>
        </p:nvSpPr>
        <p:spPr>
          <a:xfrm>
            <a:off x="151267" y="3628136"/>
            <a:ext cx="4081769" cy="1156254"/>
          </a:xfrm>
          <a:prstGeom prst="rect">
            <a:avLst/>
          </a:prstGeom>
          <a:solidFill>
            <a:srgbClr val="0021A6">
              <a:alpha val="40000"/>
            </a:srgbClr>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GB" sz="1800">
                <a:solidFill>
                  <a:schemeClr val="lt1"/>
                </a:solidFill>
                <a:latin typeface="Rubik"/>
                <a:ea typeface="Rubik"/>
                <a:cs typeface="Rubik"/>
                <a:sym typeface="Rubik"/>
              </a:rPr>
              <a:t>Vascular surgery</a:t>
            </a:r>
            <a:endParaRPr/>
          </a:p>
        </p:txBody>
      </p:sp>
      <p:sp>
        <p:nvSpPr>
          <p:cNvPr id="183" name="Google Shape;183;p3"/>
          <p:cNvSpPr/>
          <p:nvPr/>
        </p:nvSpPr>
        <p:spPr>
          <a:xfrm>
            <a:off x="2216377" y="5018043"/>
            <a:ext cx="4168286" cy="1173944"/>
          </a:xfrm>
          <a:prstGeom prst="rect">
            <a:avLst/>
          </a:prstGeom>
          <a:solidFill>
            <a:srgbClr val="0021A6">
              <a:alpha val="40000"/>
            </a:srgbClr>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GB" sz="1800">
                <a:solidFill>
                  <a:schemeClr val="lt1"/>
                </a:solidFill>
                <a:latin typeface="Rubik"/>
                <a:ea typeface="Rubik"/>
                <a:cs typeface="Rubik"/>
                <a:sym typeface="Rubik"/>
              </a:rPr>
              <a:t>Cardiology</a:t>
            </a:r>
            <a:endParaRPr/>
          </a:p>
        </p:txBody>
      </p:sp>
      <p:sp>
        <p:nvSpPr>
          <p:cNvPr id="184" name="Google Shape;184;p3"/>
          <p:cNvSpPr/>
          <p:nvPr/>
        </p:nvSpPr>
        <p:spPr>
          <a:xfrm>
            <a:off x="4450411" y="2281062"/>
            <a:ext cx="4527439" cy="1108685"/>
          </a:xfrm>
          <a:prstGeom prst="rect">
            <a:avLst/>
          </a:prstGeom>
          <a:solidFill>
            <a:srgbClr val="0021A6">
              <a:alpha val="40000"/>
            </a:srgbClr>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GB" sz="1800">
                <a:solidFill>
                  <a:schemeClr val="lt1"/>
                </a:solidFill>
                <a:latin typeface="Rubik"/>
                <a:ea typeface="Rubik"/>
                <a:cs typeface="Rubik"/>
                <a:sym typeface="Rubik"/>
              </a:rPr>
              <a:t>Invasive diagnostics &amp; treatment</a:t>
            </a:r>
            <a:endParaRPr/>
          </a:p>
        </p:txBody>
      </p:sp>
      <p:pic>
        <p:nvPicPr>
          <p:cNvPr descr="10, 9, 8, 7, 6 ... The ins and outs of general anaesthesia | UNSW Newsroom" id="185" name="Google Shape;185;p3"/>
          <p:cNvPicPr preferRelativeResize="0"/>
          <p:nvPr/>
        </p:nvPicPr>
        <p:blipFill rotWithShape="1">
          <a:blip r:embed="rId8">
            <a:alphaModFix/>
          </a:blip>
          <a:srcRect b="22091" l="0" r="0" t="39094"/>
          <a:stretch/>
        </p:blipFill>
        <p:spPr>
          <a:xfrm>
            <a:off x="4403299" y="3581584"/>
            <a:ext cx="4621664" cy="1261079"/>
          </a:xfrm>
          <a:prstGeom prst="rect">
            <a:avLst/>
          </a:prstGeom>
          <a:noFill/>
          <a:ln>
            <a:noFill/>
          </a:ln>
        </p:spPr>
      </p:pic>
      <p:sp>
        <p:nvSpPr>
          <p:cNvPr id="186" name="Google Shape;186;p3"/>
          <p:cNvSpPr/>
          <p:nvPr/>
        </p:nvSpPr>
        <p:spPr>
          <a:xfrm>
            <a:off x="4450411" y="3637161"/>
            <a:ext cx="4527439" cy="1156254"/>
          </a:xfrm>
          <a:prstGeom prst="rect">
            <a:avLst/>
          </a:prstGeom>
          <a:solidFill>
            <a:srgbClr val="0021A6">
              <a:alpha val="40000"/>
            </a:srgbClr>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GB" sz="1800">
                <a:solidFill>
                  <a:schemeClr val="lt1"/>
                </a:solidFill>
                <a:latin typeface="Rubik"/>
                <a:ea typeface="Rubik"/>
                <a:cs typeface="Rubik"/>
                <a:sym typeface="Rubik"/>
              </a:rPr>
              <a:t>Anaesthesia &amp; intensive treatment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School of Medicine" id="191" name="Google Shape;191;p4"/>
          <p:cNvPicPr preferRelativeResize="0"/>
          <p:nvPr/>
        </p:nvPicPr>
        <p:blipFill rotWithShape="1">
          <a:blip r:embed="rId3">
            <a:alphaModFix/>
          </a:blip>
          <a:srcRect b="10480" l="0" r="0" t="0"/>
          <a:stretch/>
        </p:blipFill>
        <p:spPr>
          <a:xfrm>
            <a:off x="0" y="2130817"/>
            <a:ext cx="9144000" cy="3869933"/>
          </a:xfrm>
          <a:prstGeom prst="rect">
            <a:avLst/>
          </a:prstGeom>
          <a:noFill/>
          <a:ln>
            <a:noFill/>
          </a:ln>
        </p:spPr>
      </p:pic>
      <p:sp>
        <p:nvSpPr>
          <p:cNvPr id="192" name="Google Shape;192;p4"/>
          <p:cNvSpPr/>
          <p:nvPr/>
        </p:nvSpPr>
        <p:spPr>
          <a:xfrm>
            <a:off x="0" y="2130817"/>
            <a:ext cx="9144000" cy="3869933"/>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88">
              <a:solidFill>
                <a:schemeClr val="lt1"/>
              </a:solidFill>
              <a:latin typeface="Calibri"/>
              <a:ea typeface="Calibri"/>
              <a:cs typeface="Calibri"/>
              <a:sym typeface="Calibri"/>
            </a:endParaRPr>
          </a:p>
        </p:txBody>
      </p:sp>
      <p:sp>
        <p:nvSpPr>
          <p:cNvPr id="193" name="Google Shape;193;p4"/>
          <p:cNvSpPr/>
          <p:nvPr/>
        </p:nvSpPr>
        <p:spPr>
          <a:xfrm>
            <a:off x="2330949" y="2565956"/>
            <a:ext cx="2146351" cy="883869"/>
          </a:xfrm>
          <a:prstGeom prst="rect">
            <a:avLst/>
          </a:prstGeom>
          <a:solidFill>
            <a:schemeClr val="dk2"/>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GB" sz="1500">
                <a:solidFill>
                  <a:schemeClr val="lt1"/>
                </a:solidFill>
                <a:latin typeface="Rubik"/>
                <a:ea typeface="Rubik"/>
                <a:cs typeface="Rubik"/>
                <a:sym typeface="Rubik"/>
              </a:rPr>
              <a:t>International Educational programs</a:t>
            </a:r>
            <a:endParaRPr/>
          </a:p>
        </p:txBody>
      </p:sp>
      <p:sp>
        <p:nvSpPr>
          <p:cNvPr id="194" name="Google Shape;194;p4"/>
          <p:cNvSpPr/>
          <p:nvPr/>
        </p:nvSpPr>
        <p:spPr>
          <a:xfrm>
            <a:off x="4666701" y="2565956"/>
            <a:ext cx="2146351" cy="883869"/>
          </a:xfrm>
          <a:prstGeom prst="rect">
            <a:avLst/>
          </a:prstGeom>
          <a:solidFill>
            <a:schemeClr val="dk2"/>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GB" sz="1500">
                <a:solidFill>
                  <a:schemeClr val="lt1"/>
                </a:solidFill>
                <a:latin typeface="Rubik"/>
                <a:ea typeface="Rubik"/>
                <a:cs typeface="Rubik"/>
                <a:sym typeface="Rubik"/>
              </a:rPr>
              <a:t>Teaching Base</a:t>
            </a:r>
            <a:endParaRPr/>
          </a:p>
          <a:p>
            <a:pPr indent="0" lvl="0" marL="0" marR="0" rtl="0" algn="ctr">
              <a:spcBef>
                <a:spcPts val="0"/>
              </a:spcBef>
              <a:spcAft>
                <a:spcPts val="0"/>
              </a:spcAft>
              <a:buNone/>
            </a:pPr>
            <a:r>
              <a:rPr i="1" lang="en-GB" sz="1500">
                <a:solidFill>
                  <a:schemeClr val="lt1"/>
                </a:solidFill>
                <a:latin typeface="Rubik"/>
                <a:ea typeface="Rubik"/>
                <a:cs typeface="Rubik"/>
                <a:sym typeface="Rubik"/>
              </a:rPr>
              <a:t>University of</a:t>
            </a:r>
            <a:endParaRPr/>
          </a:p>
          <a:p>
            <a:pPr indent="0" lvl="0" marL="0" marR="0" rtl="0" algn="ctr">
              <a:spcBef>
                <a:spcPts val="0"/>
              </a:spcBef>
              <a:spcAft>
                <a:spcPts val="0"/>
              </a:spcAft>
              <a:buNone/>
            </a:pPr>
            <a:r>
              <a:rPr i="1" lang="en-GB" sz="1500">
                <a:solidFill>
                  <a:schemeClr val="lt1"/>
                </a:solidFill>
                <a:latin typeface="Rubik"/>
                <a:ea typeface="Rubik"/>
                <a:cs typeface="Rubik"/>
                <a:sym typeface="Rubik"/>
              </a:rPr>
              <a:t>Belgrade, Banja Luka, Kragujevac</a:t>
            </a:r>
            <a:endParaRPr/>
          </a:p>
        </p:txBody>
      </p:sp>
      <p:sp>
        <p:nvSpPr>
          <p:cNvPr id="195" name="Google Shape;195;p4"/>
          <p:cNvSpPr/>
          <p:nvPr/>
        </p:nvSpPr>
        <p:spPr>
          <a:xfrm>
            <a:off x="2330949" y="3623848"/>
            <a:ext cx="2146351" cy="883869"/>
          </a:xfrm>
          <a:prstGeom prst="rect">
            <a:avLst/>
          </a:prstGeom>
          <a:solidFill>
            <a:schemeClr val="dk2"/>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GB" sz="1500">
                <a:solidFill>
                  <a:schemeClr val="lt1"/>
                </a:solidFill>
                <a:latin typeface="Rubik"/>
                <a:ea typeface="Rubik"/>
                <a:cs typeface="Rubik"/>
                <a:sym typeface="Rubik"/>
              </a:rPr>
              <a:t>Scientific Research</a:t>
            </a:r>
            <a:endParaRPr i="1" sz="1500">
              <a:solidFill>
                <a:schemeClr val="lt1"/>
              </a:solidFill>
              <a:latin typeface="Rubik"/>
              <a:ea typeface="Rubik"/>
              <a:cs typeface="Rubik"/>
              <a:sym typeface="Rubik"/>
            </a:endParaRPr>
          </a:p>
        </p:txBody>
      </p:sp>
      <p:sp>
        <p:nvSpPr>
          <p:cNvPr id="196" name="Google Shape;196;p4"/>
          <p:cNvSpPr/>
          <p:nvPr/>
        </p:nvSpPr>
        <p:spPr>
          <a:xfrm>
            <a:off x="4666701" y="3623848"/>
            <a:ext cx="2146351" cy="883869"/>
          </a:xfrm>
          <a:prstGeom prst="rect">
            <a:avLst/>
          </a:prstGeom>
          <a:solidFill>
            <a:schemeClr val="dk2"/>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GB" sz="1500">
                <a:solidFill>
                  <a:schemeClr val="lt1"/>
                </a:solidFill>
                <a:latin typeface="Rubik"/>
                <a:ea typeface="Rubik"/>
                <a:cs typeface="Rubik"/>
                <a:sym typeface="Rubik"/>
              </a:rPr>
              <a:t>Professional Development</a:t>
            </a:r>
            <a:endParaRPr/>
          </a:p>
        </p:txBody>
      </p:sp>
      <p:sp>
        <p:nvSpPr>
          <p:cNvPr id="197" name="Google Shape;197;p4"/>
          <p:cNvSpPr/>
          <p:nvPr/>
        </p:nvSpPr>
        <p:spPr>
          <a:xfrm>
            <a:off x="2330949" y="4681740"/>
            <a:ext cx="2146351" cy="883869"/>
          </a:xfrm>
          <a:prstGeom prst="rect">
            <a:avLst/>
          </a:prstGeom>
          <a:solidFill>
            <a:schemeClr val="dk2"/>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GB" sz="1500">
                <a:solidFill>
                  <a:schemeClr val="lt1"/>
                </a:solidFill>
                <a:latin typeface="Rubik"/>
                <a:ea typeface="Rubik"/>
                <a:cs typeface="Rubik"/>
                <a:sym typeface="Rubik"/>
              </a:rPr>
              <a:t>Congress for Cardiovascular Diseases</a:t>
            </a:r>
            <a:endParaRPr sz="1500">
              <a:solidFill>
                <a:schemeClr val="lt1"/>
              </a:solidFill>
              <a:latin typeface="Rubik"/>
              <a:ea typeface="Rubik"/>
              <a:cs typeface="Rubik"/>
              <a:sym typeface="Rubik"/>
            </a:endParaRPr>
          </a:p>
        </p:txBody>
      </p:sp>
      <p:sp>
        <p:nvSpPr>
          <p:cNvPr id="198" name="Google Shape;198;p4"/>
          <p:cNvSpPr/>
          <p:nvPr/>
        </p:nvSpPr>
        <p:spPr>
          <a:xfrm>
            <a:off x="4666701" y="4681740"/>
            <a:ext cx="2146351" cy="883869"/>
          </a:xfrm>
          <a:prstGeom prst="rect">
            <a:avLst/>
          </a:prstGeom>
          <a:solidFill>
            <a:schemeClr val="dk2"/>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GB" sz="1500">
                <a:solidFill>
                  <a:schemeClr val="lt1"/>
                </a:solidFill>
                <a:latin typeface="Rubik"/>
                <a:ea typeface="Rubik"/>
                <a:cs typeface="Rubik"/>
                <a:sym typeface="Rubik"/>
              </a:rPr>
              <a:t>Congress for Cardiovascular Prevention</a:t>
            </a:r>
            <a:endParaRPr sz="1500">
              <a:solidFill>
                <a:schemeClr val="lt1"/>
              </a:solidFill>
              <a:latin typeface="Rubik"/>
              <a:ea typeface="Rubik"/>
              <a:cs typeface="Rubik"/>
              <a:sym typeface="Rubik"/>
            </a:endParaRPr>
          </a:p>
        </p:txBody>
      </p:sp>
      <p:sp>
        <p:nvSpPr>
          <p:cNvPr id="199" name="Google Shape;199;p4"/>
          <p:cNvSpPr txBox="1"/>
          <p:nvPr/>
        </p:nvSpPr>
        <p:spPr>
          <a:xfrm>
            <a:off x="831562" y="279820"/>
            <a:ext cx="7412844" cy="3189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700"/>
              <a:buFont typeface="Merriweather Sans"/>
              <a:buNone/>
            </a:pPr>
            <a:r>
              <a:rPr b="1" lang="en-GB" sz="2700">
                <a:solidFill>
                  <a:srgbClr val="C00000"/>
                </a:solidFill>
                <a:latin typeface="Merriweather Sans"/>
                <a:ea typeface="Merriweather Sans"/>
                <a:cs typeface="Merriweather Sans"/>
                <a:sym typeface="Merriweather Sans"/>
              </a:rPr>
              <a:t>SCIENTIFIC WORK</a:t>
            </a:r>
            <a:endParaRPr/>
          </a:p>
        </p:txBody>
      </p:sp>
      <p:pic>
        <p:nvPicPr>
          <p:cNvPr id="200" name="Google Shape;200;p4"/>
          <p:cNvPicPr preferRelativeResize="0"/>
          <p:nvPr/>
        </p:nvPicPr>
        <p:blipFill rotWithShape="1">
          <a:blip r:embed="rId4">
            <a:alphaModFix/>
          </a:blip>
          <a:srcRect b="0" l="0" r="0" t="0"/>
          <a:stretch/>
        </p:blipFill>
        <p:spPr>
          <a:xfrm>
            <a:off x="246945" y="178916"/>
            <a:ext cx="584617" cy="585788"/>
          </a:xfrm>
          <a:prstGeom prst="rect">
            <a:avLst/>
          </a:prstGeom>
          <a:noFill/>
          <a:ln>
            <a:noFill/>
          </a:ln>
        </p:spPr>
      </p:pic>
      <p:sp>
        <p:nvSpPr>
          <p:cNvPr id="201" name="Google Shape;201;p4"/>
          <p:cNvSpPr txBox="1"/>
          <p:nvPr/>
        </p:nvSpPr>
        <p:spPr>
          <a:xfrm>
            <a:off x="287168" y="947255"/>
            <a:ext cx="8501631" cy="92157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100"/>
              <a:buFont typeface="Rubik"/>
              <a:buNone/>
            </a:pPr>
            <a:r>
              <a:rPr b="1" lang="en-GB" sz="2100">
                <a:solidFill>
                  <a:srgbClr val="C00000"/>
                </a:solidFill>
                <a:latin typeface="Rubik"/>
                <a:ea typeface="Rubik"/>
                <a:cs typeface="Rubik"/>
                <a:sym typeface="Rubik"/>
              </a:rPr>
              <a:t>IKVBD has 1060 Healthcare professionals, including 8 engineers and is currently involved in 28 scientific projects, publishing 74 scientific papers in the 2024.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
          <p:cNvSpPr txBox="1"/>
          <p:nvPr/>
        </p:nvSpPr>
        <p:spPr>
          <a:xfrm>
            <a:off x="831562" y="279820"/>
            <a:ext cx="7412844" cy="3189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700"/>
              <a:buFont typeface="Merriweather Sans"/>
              <a:buNone/>
            </a:pPr>
            <a:r>
              <a:rPr b="1" lang="en-GB" sz="2700">
                <a:solidFill>
                  <a:srgbClr val="C00000"/>
                </a:solidFill>
                <a:latin typeface="Merriweather Sans"/>
                <a:ea typeface="Merriweather Sans"/>
                <a:cs typeface="Merriweather Sans"/>
                <a:sym typeface="Merriweather Sans"/>
              </a:rPr>
              <a:t>HORIZON-HLTH-2025-01-CARE-01 </a:t>
            </a:r>
            <a:endParaRPr b="1" sz="2700">
              <a:solidFill>
                <a:srgbClr val="C00000"/>
              </a:solidFill>
              <a:latin typeface="Merriweather Sans"/>
              <a:ea typeface="Merriweather Sans"/>
              <a:cs typeface="Merriweather Sans"/>
              <a:sym typeface="Merriweather Sans"/>
            </a:endParaRPr>
          </a:p>
        </p:txBody>
      </p:sp>
      <p:pic>
        <p:nvPicPr>
          <p:cNvPr id="207" name="Google Shape;207;p5"/>
          <p:cNvPicPr preferRelativeResize="0"/>
          <p:nvPr/>
        </p:nvPicPr>
        <p:blipFill rotWithShape="1">
          <a:blip r:embed="rId3">
            <a:alphaModFix/>
          </a:blip>
          <a:srcRect b="0" l="0" r="0" t="0"/>
          <a:stretch/>
        </p:blipFill>
        <p:spPr>
          <a:xfrm>
            <a:off x="246945" y="178916"/>
            <a:ext cx="584617" cy="585788"/>
          </a:xfrm>
          <a:prstGeom prst="rect">
            <a:avLst/>
          </a:prstGeom>
          <a:noFill/>
          <a:ln>
            <a:noFill/>
          </a:ln>
        </p:spPr>
      </p:pic>
      <p:sp>
        <p:nvSpPr>
          <p:cNvPr id="208" name="Google Shape;208;p5"/>
          <p:cNvSpPr txBox="1"/>
          <p:nvPr/>
        </p:nvSpPr>
        <p:spPr>
          <a:xfrm>
            <a:off x="287168" y="947255"/>
            <a:ext cx="8501631" cy="92157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100"/>
              <a:buFont typeface="Rubik"/>
              <a:buNone/>
            </a:pPr>
            <a:r>
              <a:rPr b="1" lang="en-GB" sz="2100">
                <a:solidFill>
                  <a:srgbClr val="C00000"/>
                </a:solidFill>
                <a:latin typeface="Rubik"/>
                <a:ea typeface="Rubik"/>
                <a:cs typeface="Rubik"/>
                <a:sym typeface="Rubik"/>
              </a:rPr>
              <a:t>What IKVBD can offer for the HORIZON-HLTH-2025-01-CARE-01 topic – </a:t>
            </a:r>
            <a:r>
              <a:rPr b="1" i="1" lang="en-GB" sz="2100">
                <a:solidFill>
                  <a:srgbClr val="C00000"/>
                </a:solidFill>
                <a:latin typeface="Rubik"/>
                <a:ea typeface="Rubik"/>
                <a:cs typeface="Rubik"/>
                <a:sym typeface="Rubik"/>
              </a:rPr>
              <a:t>End user-driven application of Generative Artificial Intelligence models in healthcare</a:t>
            </a:r>
            <a:endParaRPr/>
          </a:p>
        </p:txBody>
      </p:sp>
      <p:sp>
        <p:nvSpPr>
          <p:cNvPr id="209" name="Google Shape;209;p5"/>
          <p:cNvSpPr/>
          <p:nvPr/>
        </p:nvSpPr>
        <p:spPr>
          <a:xfrm>
            <a:off x="336379" y="2555427"/>
            <a:ext cx="8286750" cy="4159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0000"/>
              </a:lnSpc>
              <a:spcBef>
                <a:spcPts val="0"/>
              </a:spcBef>
              <a:spcAft>
                <a:spcPts val="0"/>
              </a:spcAft>
              <a:buClr>
                <a:srgbClr val="C00000"/>
              </a:buClr>
              <a:buSzPts val="1600"/>
              <a:buFont typeface="Arial"/>
              <a:buChar char="•"/>
            </a:pPr>
            <a:r>
              <a:rPr b="1" lang="en-GB" sz="1600">
                <a:solidFill>
                  <a:srgbClr val="C00000"/>
                </a:solidFill>
                <a:latin typeface="Libre Franklin"/>
                <a:ea typeface="Libre Franklin"/>
                <a:cs typeface="Libre Franklin"/>
                <a:sym typeface="Libre Franklin"/>
              </a:rPr>
              <a:t>Expertise</a:t>
            </a:r>
            <a:r>
              <a:rPr b="1" lang="en-GB" sz="1800">
                <a:solidFill>
                  <a:srgbClr val="0784BD"/>
                </a:solidFill>
                <a:latin typeface="Libre Franklin"/>
                <a:ea typeface="Libre Franklin"/>
                <a:cs typeface="Libre Franklin"/>
                <a:sym typeface="Libre Franklin"/>
              </a:rPr>
              <a:t> </a:t>
            </a:r>
            <a:r>
              <a:rPr lang="en-GB" sz="1600">
                <a:solidFill>
                  <a:schemeClr val="dk1"/>
                </a:solidFill>
                <a:latin typeface="Libre Franklin"/>
                <a:ea typeface="Libre Franklin"/>
                <a:cs typeface="Libre Franklin"/>
                <a:sym typeface="Libre Franklin"/>
              </a:rPr>
              <a:t>relevant for the topic, such as development of </a:t>
            </a:r>
            <a:r>
              <a:rPr b="1" lang="en-GB" sz="1600">
                <a:solidFill>
                  <a:srgbClr val="C00000"/>
                </a:solidFill>
                <a:latin typeface="Libre Franklin"/>
                <a:ea typeface="Libre Franklin"/>
                <a:cs typeface="Libre Franklin"/>
                <a:sym typeface="Libre Franklin"/>
              </a:rPr>
              <a:t>Healthcare mobile applications </a:t>
            </a:r>
            <a:r>
              <a:rPr lang="en-GB" sz="1600">
                <a:solidFill>
                  <a:schemeClr val="dk1"/>
                </a:solidFill>
                <a:latin typeface="Libre Franklin"/>
                <a:ea typeface="Libre Franklin"/>
                <a:cs typeface="Libre Franklin"/>
                <a:sym typeface="Libre Franklin"/>
              </a:rPr>
              <a:t>(e.g. providing support to patients with a Total Artificial Heart (TAH) or Left Ventricular Assist Device (LVAD), application of next-generation technologies and </a:t>
            </a:r>
            <a:r>
              <a:rPr b="1" lang="en-GB" sz="1600">
                <a:solidFill>
                  <a:srgbClr val="C00000"/>
                </a:solidFill>
                <a:latin typeface="Libre Franklin"/>
                <a:ea typeface="Libre Franklin"/>
                <a:cs typeface="Libre Franklin"/>
                <a:sym typeface="Libre Franklin"/>
              </a:rPr>
              <a:t>gamification in health promotion and disease prevention</a:t>
            </a:r>
            <a:r>
              <a:rPr lang="en-GB" sz="1600">
                <a:solidFill>
                  <a:schemeClr val="dk1"/>
                </a:solidFill>
                <a:latin typeface="Libre Franklin"/>
                <a:ea typeface="Libre Franklin"/>
                <a:cs typeface="Libre Franklin"/>
                <a:sym typeface="Libre Franklin"/>
              </a:rPr>
              <a:t>, </a:t>
            </a:r>
            <a:r>
              <a:rPr b="1" lang="en-GB" sz="1600">
                <a:solidFill>
                  <a:srgbClr val="C00000"/>
                </a:solidFill>
                <a:latin typeface="Libre Franklin"/>
                <a:ea typeface="Libre Franklin"/>
                <a:cs typeface="Libre Franklin"/>
                <a:sym typeface="Libre Franklin"/>
              </a:rPr>
              <a:t>Machine Learning-Based Decision Support System </a:t>
            </a:r>
            <a:r>
              <a:rPr lang="en-GB" sz="1600">
                <a:solidFill>
                  <a:schemeClr val="dk1"/>
                </a:solidFill>
                <a:latin typeface="Libre Franklin"/>
                <a:ea typeface="Libre Franklin"/>
                <a:cs typeface="Libre Franklin"/>
                <a:sym typeface="Libre Franklin"/>
              </a:rPr>
              <a:t>in the Health domain (e.g. for Preoperative Coronary Angiography in Vascular Surgery Patients)</a:t>
            </a:r>
            <a:endParaRPr/>
          </a:p>
          <a:p>
            <a:pPr indent="-285750" lvl="0" marL="285750" marR="0" rtl="0" algn="l">
              <a:lnSpc>
                <a:spcPct val="110000"/>
              </a:lnSpc>
              <a:spcBef>
                <a:spcPts val="600"/>
              </a:spcBef>
              <a:spcAft>
                <a:spcPts val="0"/>
              </a:spcAft>
              <a:buClr>
                <a:srgbClr val="C00000"/>
              </a:buClr>
              <a:buSzPts val="1600"/>
              <a:buFont typeface="Arial"/>
              <a:buChar char="•"/>
            </a:pPr>
            <a:r>
              <a:rPr b="1" lang="en-GB" sz="1600">
                <a:solidFill>
                  <a:srgbClr val="C00000"/>
                </a:solidFill>
                <a:latin typeface="Libre Franklin"/>
                <a:ea typeface="Libre Franklin"/>
                <a:cs typeface="Libre Franklin"/>
                <a:sym typeface="Libre Franklin"/>
              </a:rPr>
              <a:t>Access to patients </a:t>
            </a:r>
            <a:r>
              <a:rPr lang="en-GB" sz="1600">
                <a:solidFill>
                  <a:schemeClr val="dk1"/>
                </a:solidFill>
                <a:latin typeface="Libre Franklin"/>
                <a:ea typeface="Libre Franklin"/>
                <a:cs typeface="Libre Franklin"/>
                <a:sym typeface="Libre Franklin"/>
              </a:rPr>
              <a:t>and Healthcare professionals, with more than </a:t>
            </a:r>
            <a:r>
              <a:rPr b="1" lang="en-GB" sz="1600">
                <a:solidFill>
                  <a:srgbClr val="C00000"/>
                </a:solidFill>
                <a:latin typeface="Libre Franklin"/>
                <a:ea typeface="Libre Franklin"/>
                <a:cs typeface="Libre Franklin"/>
                <a:sym typeface="Libre Franklin"/>
              </a:rPr>
              <a:t>15.000 patients </a:t>
            </a:r>
            <a:r>
              <a:rPr lang="en-GB" sz="1600">
                <a:solidFill>
                  <a:schemeClr val="dk1"/>
                </a:solidFill>
                <a:latin typeface="Libre Franklin"/>
                <a:ea typeface="Libre Franklin"/>
                <a:cs typeface="Libre Franklin"/>
                <a:sym typeface="Libre Franklin"/>
              </a:rPr>
              <a:t>treated annually (hospitalizations), </a:t>
            </a:r>
            <a:r>
              <a:rPr b="1" lang="en-GB" sz="1600">
                <a:solidFill>
                  <a:srgbClr val="C00000"/>
                </a:solidFill>
                <a:latin typeface="Libre Franklin"/>
                <a:ea typeface="Libre Franklin"/>
                <a:cs typeface="Libre Franklin"/>
                <a:sym typeface="Libre Franklin"/>
              </a:rPr>
              <a:t>5000 procedures</a:t>
            </a:r>
            <a:r>
              <a:rPr lang="en-GB" sz="1600">
                <a:solidFill>
                  <a:schemeClr val="dk1"/>
                </a:solidFill>
                <a:latin typeface="Libre Franklin"/>
                <a:ea typeface="Libre Franklin"/>
                <a:cs typeface="Libre Franklin"/>
                <a:sym typeface="Libre Franklin"/>
              </a:rPr>
              <a:t> of vascular and cardiac surgery, </a:t>
            </a:r>
            <a:r>
              <a:rPr b="1" lang="en-GB" sz="1600">
                <a:solidFill>
                  <a:srgbClr val="C00000"/>
                </a:solidFill>
                <a:latin typeface="Libre Franklin"/>
                <a:ea typeface="Libre Franklin"/>
                <a:cs typeface="Libre Franklin"/>
                <a:sym typeface="Libre Franklin"/>
              </a:rPr>
              <a:t>1000+ Healthcare professionals</a:t>
            </a:r>
            <a:r>
              <a:rPr b="1" lang="en-GB" sz="1600">
                <a:solidFill>
                  <a:schemeClr val="dk1"/>
                </a:solidFill>
                <a:latin typeface="Libre Franklin"/>
                <a:ea typeface="Libre Franklin"/>
                <a:cs typeface="Libre Franklin"/>
                <a:sym typeface="Libre Franklin"/>
              </a:rPr>
              <a:t>.</a:t>
            </a:r>
            <a:r>
              <a:rPr lang="en-GB" sz="1600">
                <a:solidFill>
                  <a:schemeClr val="dk1"/>
                </a:solidFill>
                <a:latin typeface="Libre Franklin"/>
                <a:ea typeface="Libre Franklin"/>
                <a:cs typeface="Libre Franklin"/>
                <a:sym typeface="Libre Franklin"/>
              </a:rPr>
              <a:t> </a:t>
            </a:r>
            <a:endParaRPr/>
          </a:p>
          <a:p>
            <a:pPr indent="-285750" lvl="0" marL="285750" marR="0" rtl="0" algn="l">
              <a:lnSpc>
                <a:spcPct val="110000"/>
              </a:lnSpc>
              <a:spcBef>
                <a:spcPts val="600"/>
              </a:spcBef>
              <a:spcAft>
                <a:spcPts val="0"/>
              </a:spcAft>
              <a:buClr>
                <a:srgbClr val="C00000"/>
              </a:buClr>
              <a:buSzPts val="1600"/>
              <a:buFont typeface="Arial"/>
              <a:buChar char="•"/>
            </a:pPr>
            <a:r>
              <a:rPr b="1" lang="en-GB" sz="1600">
                <a:solidFill>
                  <a:srgbClr val="C00000"/>
                </a:solidFill>
                <a:latin typeface="Libre Franklin"/>
                <a:ea typeface="Libre Franklin"/>
                <a:cs typeface="Libre Franklin"/>
                <a:sym typeface="Libre Franklin"/>
              </a:rPr>
              <a:t>A meaningful Pilot </a:t>
            </a:r>
            <a:r>
              <a:rPr lang="en-GB" sz="1600">
                <a:solidFill>
                  <a:schemeClr val="dk1"/>
                </a:solidFill>
                <a:latin typeface="Libre Franklin"/>
                <a:ea typeface="Libre Franklin"/>
                <a:cs typeface="Libre Franklin"/>
                <a:sym typeface="Libre Franklin"/>
              </a:rPr>
              <a:t>using Gen-AI based virtual assistant solutions to address </a:t>
            </a:r>
            <a:r>
              <a:rPr b="1" lang="en-GB" sz="1600">
                <a:solidFill>
                  <a:srgbClr val="C00000"/>
                </a:solidFill>
                <a:latin typeface="Libre Franklin"/>
                <a:ea typeface="Libre Franklin"/>
                <a:cs typeface="Libre Franklin"/>
                <a:sym typeface="Libre Franklin"/>
              </a:rPr>
              <a:t>real complex decision-making process</a:t>
            </a:r>
            <a:r>
              <a:rPr lang="en-GB" sz="1600">
                <a:solidFill>
                  <a:schemeClr val="dk1"/>
                </a:solidFill>
                <a:latin typeface="Libre Franklin"/>
                <a:ea typeface="Libre Franklin"/>
                <a:cs typeface="Libre Franklin"/>
                <a:sym typeface="Libre Franklin"/>
              </a:rPr>
              <a:t> of Healthcare professionals, (as an example, for </a:t>
            </a:r>
            <a:r>
              <a:rPr b="1" lang="en-GB" sz="1600">
                <a:solidFill>
                  <a:srgbClr val="C00000"/>
                </a:solidFill>
                <a:latin typeface="Libre Franklin"/>
                <a:ea typeface="Libre Franklin"/>
                <a:cs typeface="Libre Franklin"/>
                <a:sym typeface="Libre Franklin"/>
              </a:rPr>
              <a:t>coronary angiography and revascularization prior to vascular surgery</a:t>
            </a:r>
            <a:r>
              <a:rPr lang="en-GB" sz="1600">
                <a:solidFill>
                  <a:schemeClr val="dk1"/>
                </a:solidFill>
                <a:latin typeface="Libre Franklin"/>
                <a:ea typeface="Libre Franklin"/>
                <a:cs typeface="Libre Franklin"/>
                <a:sym typeface="Libre Franklin"/>
              </a:rPr>
              <a:t>, particularly for high-risk patients.)</a:t>
            </a:r>
            <a:endParaRPr sz="1600">
              <a:solidFill>
                <a:schemeClr val="dk1"/>
              </a:solidFill>
              <a:latin typeface="Libre Franklin"/>
              <a:ea typeface="Libre Franklin"/>
              <a:cs typeface="Libre Franklin"/>
              <a:sym typeface="Libre Franklin"/>
            </a:endParaRPr>
          </a:p>
          <a:p>
            <a:pPr indent="0" lvl="0" marL="0" marR="0" rtl="0" algn="l">
              <a:lnSpc>
                <a:spcPct val="110000"/>
              </a:lnSpc>
              <a:spcBef>
                <a:spcPts val="600"/>
              </a:spcBef>
              <a:spcAft>
                <a:spcPts val="0"/>
              </a:spcAft>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6"/>
          <p:cNvSpPr txBox="1"/>
          <p:nvPr/>
        </p:nvSpPr>
        <p:spPr>
          <a:xfrm>
            <a:off x="831562" y="279820"/>
            <a:ext cx="7412844" cy="3189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700"/>
              <a:buFont typeface="Merriweather Sans"/>
              <a:buNone/>
            </a:pPr>
            <a:r>
              <a:rPr b="1" lang="en-GB" sz="2700">
                <a:solidFill>
                  <a:srgbClr val="C00000"/>
                </a:solidFill>
                <a:latin typeface="Merriweather Sans"/>
                <a:ea typeface="Merriweather Sans"/>
                <a:cs typeface="Merriweather Sans"/>
                <a:sym typeface="Merriweather Sans"/>
              </a:rPr>
              <a:t>HORIZON-HLTH-2025-01-TOOL-03 </a:t>
            </a:r>
            <a:endParaRPr b="1" sz="2700">
              <a:solidFill>
                <a:srgbClr val="C00000"/>
              </a:solidFill>
              <a:latin typeface="Merriweather Sans"/>
              <a:ea typeface="Merriweather Sans"/>
              <a:cs typeface="Merriweather Sans"/>
              <a:sym typeface="Merriweather Sans"/>
            </a:endParaRPr>
          </a:p>
        </p:txBody>
      </p:sp>
      <p:pic>
        <p:nvPicPr>
          <p:cNvPr id="215" name="Google Shape;215;p6"/>
          <p:cNvPicPr preferRelativeResize="0"/>
          <p:nvPr/>
        </p:nvPicPr>
        <p:blipFill rotWithShape="1">
          <a:blip r:embed="rId3">
            <a:alphaModFix/>
          </a:blip>
          <a:srcRect b="0" l="0" r="0" t="0"/>
          <a:stretch/>
        </p:blipFill>
        <p:spPr>
          <a:xfrm>
            <a:off x="246945" y="178916"/>
            <a:ext cx="584617" cy="585788"/>
          </a:xfrm>
          <a:prstGeom prst="rect">
            <a:avLst/>
          </a:prstGeom>
          <a:noFill/>
          <a:ln>
            <a:noFill/>
          </a:ln>
        </p:spPr>
      </p:pic>
      <p:sp>
        <p:nvSpPr>
          <p:cNvPr id="216" name="Google Shape;216;p6"/>
          <p:cNvSpPr txBox="1"/>
          <p:nvPr/>
        </p:nvSpPr>
        <p:spPr>
          <a:xfrm>
            <a:off x="287168" y="947255"/>
            <a:ext cx="8501631" cy="92157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100"/>
              <a:buFont typeface="Rubik"/>
              <a:buNone/>
            </a:pPr>
            <a:r>
              <a:rPr b="1" lang="en-GB" sz="2100">
                <a:solidFill>
                  <a:srgbClr val="C00000"/>
                </a:solidFill>
                <a:latin typeface="Rubik"/>
                <a:ea typeface="Rubik"/>
                <a:cs typeface="Rubik"/>
                <a:sym typeface="Rubik"/>
              </a:rPr>
              <a:t>What IKVBD can offer for the HORIZON-HLTH-2025-01-TOOL-03 topic - Leveraging multimodal data to advance Generative </a:t>
            </a:r>
            <a:endParaRPr/>
          </a:p>
          <a:p>
            <a:pPr indent="0" lvl="0" marL="0" marR="0" rtl="0" algn="l">
              <a:lnSpc>
                <a:spcPct val="90000"/>
              </a:lnSpc>
              <a:spcBef>
                <a:spcPts val="0"/>
              </a:spcBef>
              <a:spcAft>
                <a:spcPts val="0"/>
              </a:spcAft>
              <a:buClr>
                <a:srgbClr val="C00000"/>
              </a:buClr>
              <a:buSzPts val="2100"/>
              <a:buFont typeface="Rubik"/>
              <a:buNone/>
            </a:pPr>
            <a:r>
              <a:rPr b="1" lang="en-GB" sz="2100">
                <a:solidFill>
                  <a:srgbClr val="C00000"/>
                </a:solidFill>
                <a:latin typeface="Rubik"/>
                <a:ea typeface="Rubik"/>
                <a:cs typeface="Rubik"/>
                <a:sym typeface="Rubik"/>
              </a:rPr>
              <a:t>Artificial Intelligence applicability in biomedical research </a:t>
            </a:r>
            <a:endParaRPr b="1" i="1" sz="2100">
              <a:solidFill>
                <a:srgbClr val="C00000"/>
              </a:solidFill>
              <a:latin typeface="Rubik"/>
              <a:ea typeface="Rubik"/>
              <a:cs typeface="Rubik"/>
              <a:sym typeface="Rubik"/>
            </a:endParaRPr>
          </a:p>
        </p:txBody>
      </p:sp>
      <p:sp>
        <p:nvSpPr>
          <p:cNvPr id="217" name="Google Shape;217;p6"/>
          <p:cNvSpPr/>
          <p:nvPr/>
        </p:nvSpPr>
        <p:spPr>
          <a:xfrm>
            <a:off x="336379" y="2555427"/>
            <a:ext cx="8286750" cy="388875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0000"/>
              </a:lnSpc>
              <a:spcBef>
                <a:spcPts val="0"/>
              </a:spcBef>
              <a:spcAft>
                <a:spcPts val="0"/>
              </a:spcAft>
              <a:buClr>
                <a:srgbClr val="C00000"/>
              </a:buClr>
              <a:buSzPts val="1600"/>
              <a:buFont typeface="Arial"/>
              <a:buChar char="•"/>
            </a:pPr>
            <a:r>
              <a:rPr b="1" lang="en-GB" sz="1600">
                <a:solidFill>
                  <a:srgbClr val="C00000"/>
                </a:solidFill>
                <a:latin typeface="Libre Franklin"/>
                <a:ea typeface="Libre Franklin"/>
                <a:cs typeface="Libre Franklin"/>
                <a:sym typeface="Libre Franklin"/>
              </a:rPr>
              <a:t>Expertise</a:t>
            </a:r>
            <a:r>
              <a:rPr b="1" lang="en-GB" sz="1800">
                <a:solidFill>
                  <a:srgbClr val="0784BD"/>
                </a:solidFill>
                <a:latin typeface="Libre Franklin"/>
                <a:ea typeface="Libre Franklin"/>
                <a:cs typeface="Libre Franklin"/>
                <a:sym typeface="Libre Franklin"/>
              </a:rPr>
              <a:t> </a:t>
            </a:r>
            <a:r>
              <a:rPr lang="en-GB" sz="1600">
                <a:solidFill>
                  <a:schemeClr val="dk1"/>
                </a:solidFill>
                <a:latin typeface="Libre Franklin"/>
                <a:ea typeface="Libre Franklin"/>
                <a:cs typeface="Libre Franklin"/>
                <a:sym typeface="Libre Franklin"/>
              </a:rPr>
              <a:t>relevant for the topic, such as development of</a:t>
            </a:r>
            <a:r>
              <a:rPr lang="en-GB" sz="1600">
                <a:solidFill>
                  <a:srgbClr val="C00000"/>
                </a:solidFill>
                <a:latin typeface="Libre Franklin"/>
                <a:ea typeface="Libre Franklin"/>
                <a:cs typeface="Libre Franklin"/>
                <a:sym typeface="Libre Franklin"/>
              </a:rPr>
              <a:t> </a:t>
            </a:r>
            <a:r>
              <a:rPr b="1" lang="en-GB" sz="1600">
                <a:solidFill>
                  <a:srgbClr val="C00000"/>
                </a:solidFill>
                <a:latin typeface="Libre Franklin"/>
                <a:ea typeface="Libre Franklin"/>
                <a:cs typeface="Libre Franklin"/>
                <a:sym typeface="Libre Franklin"/>
              </a:rPr>
              <a:t>technologies to enhance cardiovascular disease prevention through digital health, </a:t>
            </a:r>
            <a:r>
              <a:rPr lang="en-GB" sz="1600">
                <a:solidFill>
                  <a:schemeClr val="dk1"/>
                </a:solidFill>
                <a:latin typeface="Libre Franklin"/>
                <a:ea typeface="Libre Franklin"/>
                <a:cs typeface="Libre Franklin"/>
                <a:sym typeface="Libre Franklin"/>
              </a:rPr>
              <a:t>enhancing advanced technology for accurate </a:t>
            </a:r>
            <a:r>
              <a:rPr b="1" lang="en-GB" sz="1600">
                <a:solidFill>
                  <a:srgbClr val="C00000"/>
                </a:solidFill>
                <a:latin typeface="Libre Franklin"/>
                <a:ea typeface="Libre Franklin"/>
                <a:cs typeface="Libre Franklin"/>
                <a:sym typeface="Libre Franklin"/>
              </a:rPr>
              <a:t>assessment of cardiovascular diseases </a:t>
            </a:r>
            <a:r>
              <a:rPr lang="en-GB" sz="1600">
                <a:solidFill>
                  <a:schemeClr val="dk1"/>
                </a:solidFill>
                <a:latin typeface="Libre Franklin"/>
                <a:ea typeface="Libre Franklin"/>
                <a:cs typeface="Libre Franklin"/>
                <a:sym typeface="Libre Franklin"/>
              </a:rPr>
              <a:t>and n</a:t>
            </a:r>
            <a:r>
              <a:rPr lang="en-GB" sz="1600">
                <a:solidFill>
                  <a:schemeClr val="dk1"/>
                </a:solidFill>
                <a:latin typeface="Calibri"/>
                <a:ea typeface="Calibri"/>
                <a:cs typeface="Calibri"/>
                <a:sym typeface="Calibri"/>
              </a:rPr>
              <a:t>ext-generation technologies for an </a:t>
            </a:r>
            <a:r>
              <a:rPr b="1" lang="en-GB" sz="1600">
                <a:solidFill>
                  <a:srgbClr val="C00000"/>
                </a:solidFill>
                <a:latin typeface="Libre Franklin"/>
                <a:ea typeface="Libre Franklin"/>
                <a:cs typeface="Libre Franklin"/>
                <a:sym typeface="Libre Franklin"/>
              </a:rPr>
              <a:t>interdisciplinary approach </a:t>
            </a:r>
            <a:r>
              <a:rPr lang="en-GB" sz="1600">
                <a:solidFill>
                  <a:schemeClr val="dk1"/>
                </a:solidFill>
                <a:latin typeface="Calibri"/>
                <a:ea typeface="Calibri"/>
                <a:cs typeface="Calibri"/>
                <a:sym typeface="Calibri"/>
              </a:rPr>
              <a:t>(advanced program for heart health monitoring, research into the genetic, gut microbiota in HFPEF, etc.) to researching specific diseases such as heart failure, aortic stenosis, unicuspid aortic valve (UAV), vascular stenosis, etc. </a:t>
            </a:r>
            <a:endParaRPr/>
          </a:p>
          <a:p>
            <a:pPr indent="-285750" lvl="0" marL="285750" marR="0" rtl="0" algn="l">
              <a:lnSpc>
                <a:spcPct val="110000"/>
              </a:lnSpc>
              <a:spcBef>
                <a:spcPts val="600"/>
              </a:spcBef>
              <a:spcAft>
                <a:spcPts val="0"/>
              </a:spcAft>
              <a:buClr>
                <a:srgbClr val="C00000"/>
              </a:buClr>
              <a:buSzPts val="1600"/>
              <a:buFont typeface="Arial"/>
              <a:buChar char="•"/>
            </a:pPr>
            <a:r>
              <a:rPr b="1" lang="en-GB" sz="1600">
                <a:solidFill>
                  <a:srgbClr val="C00000"/>
                </a:solidFill>
                <a:latin typeface="Libre Franklin"/>
                <a:ea typeface="Libre Franklin"/>
                <a:cs typeface="Libre Franklin"/>
                <a:sym typeface="Libre Franklin"/>
              </a:rPr>
              <a:t>Access to patients </a:t>
            </a:r>
            <a:r>
              <a:rPr lang="en-GB" sz="1600">
                <a:solidFill>
                  <a:schemeClr val="dk1"/>
                </a:solidFill>
                <a:latin typeface="Libre Franklin"/>
                <a:ea typeface="Libre Franklin"/>
                <a:cs typeface="Libre Franklin"/>
                <a:sym typeface="Libre Franklin"/>
              </a:rPr>
              <a:t>and Healthcare professionals, with more than </a:t>
            </a:r>
            <a:r>
              <a:rPr b="1" lang="en-GB" sz="1600">
                <a:solidFill>
                  <a:srgbClr val="C00000"/>
                </a:solidFill>
                <a:latin typeface="Libre Franklin"/>
                <a:ea typeface="Libre Franklin"/>
                <a:cs typeface="Libre Franklin"/>
                <a:sym typeface="Libre Franklin"/>
              </a:rPr>
              <a:t>15.000 patients </a:t>
            </a:r>
            <a:r>
              <a:rPr lang="en-GB" sz="1600">
                <a:solidFill>
                  <a:schemeClr val="dk1"/>
                </a:solidFill>
                <a:latin typeface="Libre Franklin"/>
                <a:ea typeface="Libre Franklin"/>
                <a:cs typeface="Libre Franklin"/>
                <a:sym typeface="Libre Franklin"/>
              </a:rPr>
              <a:t>treated annually (hospitalizations), </a:t>
            </a:r>
            <a:r>
              <a:rPr b="1" lang="en-GB" sz="1600">
                <a:solidFill>
                  <a:srgbClr val="C00000"/>
                </a:solidFill>
                <a:latin typeface="Libre Franklin"/>
                <a:ea typeface="Libre Franklin"/>
                <a:cs typeface="Libre Franklin"/>
                <a:sym typeface="Libre Franklin"/>
              </a:rPr>
              <a:t>5000 procedures</a:t>
            </a:r>
            <a:r>
              <a:rPr lang="en-GB" sz="1600">
                <a:solidFill>
                  <a:schemeClr val="dk1"/>
                </a:solidFill>
                <a:latin typeface="Libre Franklin"/>
                <a:ea typeface="Libre Franklin"/>
                <a:cs typeface="Libre Franklin"/>
                <a:sym typeface="Libre Franklin"/>
              </a:rPr>
              <a:t> of vascular and cardiac surgery, </a:t>
            </a:r>
            <a:r>
              <a:rPr b="1" lang="en-GB" sz="1600">
                <a:solidFill>
                  <a:srgbClr val="C00000"/>
                </a:solidFill>
                <a:latin typeface="Libre Franklin"/>
                <a:ea typeface="Libre Franklin"/>
                <a:cs typeface="Libre Franklin"/>
                <a:sym typeface="Libre Franklin"/>
              </a:rPr>
              <a:t>1000+ Healthcare professionals</a:t>
            </a:r>
            <a:r>
              <a:rPr b="1" lang="en-GB" sz="1600">
                <a:solidFill>
                  <a:schemeClr val="dk1"/>
                </a:solidFill>
                <a:latin typeface="Libre Franklin"/>
                <a:ea typeface="Libre Franklin"/>
                <a:cs typeface="Libre Franklin"/>
                <a:sym typeface="Libre Franklin"/>
              </a:rPr>
              <a:t>.</a:t>
            </a:r>
            <a:r>
              <a:rPr lang="en-GB" sz="1600">
                <a:solidFill>
                  <a:schemeClr val="dk1"/>
                </a:solidFill>
                <a:latin typeface="Libre Franklin"/>
                <a:ea typeface="Libre Franklin"/>
                <a:cs typeface="Libre Franklin"/>
                <a:sym typeface="Libre Franklin"/>
              </a:rPr>
              <a:t> </a:t>
            </a:r>
            <a:endParaRPr/>
          </a:p>
          <a:p>
            <a:pPr indent="-285750" lvl="0" marL="285750" marR="0" rtl="0" algn="l">
              <a:lnSpc>
                <a:spcPct val="110000"/>
              </a:lnSpc>
              <a:spcBef>
                <a:spcPts val="600"/>
              </a:spcBef>
              <a:spcAft>
                <a:spcPts val="0"/>
              </a:spcAft>
              <a:buClr>
                <a:srgbClr val="C00000"/>
              </a:buClr>
              <a:buSzPts val="1600"/>
              <a:buFont typeface="Arial"/>
              <a:buChar char="•"/>
            </a:pPr>
            <a:r>
              <a:rPr b="1" lang="en-GB" sz="1600">
                <a:solidFill>
                  <a:srgbClr val="C00000"/>
                </a:solidFill>
                <a:latin typeface="Libre Franklin"/>
                <a:ea typeface="Libre Franklin"/>
                <a:cs typeface="Libre Franklin"/>
                <a:sym typeface="Libre Franklin"/>
              </a:rPr>
              <a:t>A meaningful Pilot </a:t>
            </a:r>
            <a:r>
              <a:rPr lang="en-GB" sz="1600">
                <a:solidFill>
                  <a:schemeClr val="dk1"/>
                </a:solidFill>
                <a:latin typeface="Libre Franklin"/>
                <a:ea typeface="Libre Franklin"/>
                <a:cs typeface="Libre Franklin"/>
                <a:sym typeface="Libre Franklin"/>
              </a:rPr>
              <a:t>using Gen-AI based solutions to address </a:t>
            </a:r>
            <a:r>
              <a:rPr b="1" lang="en-GB" sz="1600">
                <a:solidFill>
                  <a:srgbClr val="C00000"/>
                </a:solidFill>
                <a:latin typeface="Libre Franklin"/>
                <a:ea typeface="Libre Franklin"/>
                <a:cs typeface="Libre Franklin"/>
                <a:sym typeface="Libre Franklin"/>
              </a:rPr>
              <a:t>real complex decision-making process</a:t>
            </a:r>
            <a:r>
              <a:rPr lang="en-GB" sz="1600">
                <a:solidFill>
                  <a:schemeClr val="dk1"/>
                </a:solidFill>
                <a:latin typeface="Libre Franklin"/>
                <a:ea typeface="Libre Franklin"/>
                <a:cs typeface="Libre Franklin"/>
                <a:sym typeface="Libre Franklin"/>
              </a:rPr>
              <a:t> of Healthcare professionals, (as an example, for the early detection of deep vein thrombosis through the application of infrared thermography and artificial intelligence.)</a:t>
            </a:r>
            <a:endParaRPr sz="1600">
              <a:solidFill>
                <a:schemeClr val="dk1"/>
              </a:solidFill>
              <a:latin typeface="Libre Franklin"/>
              <a:ea typeface="Libre Franklin"/>
              <a:cs typeface="Libre Franklin"/>
              <a:sym typeface="Libre Franklin"/>
            </a:endParaRPr>
          </a:p>
          <a:p>
            <a:pPr indent="0" lvl="0" marL="0" marR="0" rtl="0" algn="l">
              <a:lnSpc>
                <a:spcPct val="110000"/>
              </a:lnSpc>
              <a:spcBef>
                <a:spcPts val="600"/>
              </a:spcBef>
              <a:spcAft>
                <a:spcPts val="0"/>
              </a:spcAft>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7"/>
          <p:cNvPicPr preferRelativeResize="0"/>
          <p:nvPr/>
        </p:nvPicPr>
        <p:blipFill rotWithShape="1">
          <a:blip r:embed="rId3">
            <a:alphaModFix/>
          </a:blip>
          <a:srcRect b="0" l="0" r="25000" t="0"/>
          <a:stretch/>
        </p:blipFill>
        <p:spPr>
          <a:xfrm>
            <a:off x="20" y="10"/>
            <a:ext cx="9143980" cy="6857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nvSpPr>
        <p:spPr>
          <a:xfrm>
            <a:off x="831562" y="279820"/>
            <a:ext cx="7412844" cy="3189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700"/>
              <a:buFont typeface="Merriweather Sans"/>
              <a:buNone/>
            </a:pPr>
            <a:r>
              <a:rPr b="1" lang="en-GB" sz="2700">
                <a:solidFill>
                  <a:srgbClr val="C00000"/>
                </a:solidFill>
                <a:latin typeface="Merriweather Sans"/>
                <a:ea typeface="Merriweather Sans"/>
                <a:cs typeface="Merriweather Sans"/>
                <a:sym typeface="Merriweather Sans"/>
              </a:rPr>
              <a:t>GET IN TOUCH</a:t>
            </a:r>
            <a:endParaRPr b="1" sz="2700">
              <a:solidFill>
                <a:srgbClr val="C00000"/>
              </a:solidFill>
              <a:latin typeface="Merriweather Sans"/>
              <a:ea typeface="Merriweather Sans"/>
              <a:cs typeface="Merriweather Sans"/>
              <a:sym typeface="Merriweather Sans"/>
            </a:endParaRPr>
          </a:p>
        </p:txBody>
      </p:sp>
      <p:pic>
        <p:nvPicPr>
          <p:cNvPr id="228" name="Google Shape;228;p8"/>
          <p:cNvPicPr preferRelativeResize="0"/>
          <p:nvPr/>
        </p:nvPicPr>
        <p:blipFill rotWithShape="1">
          <a:blip r:embed="rId3">
            <a:alphaModFix/>
          </a:blip>
          <a:srcRect b="0" l="0" r="0" t="0"/>
          <a:stretch/>
        </p:blipFill>
        <p:spPr>
          <a:xfrm>
            <a:off x="246945" y="178916"/>
            <a:ext cx="584617" cy="585788"/>
          </a:xfrm>
          <a:prstGeom prst="rect">
            <a:avLst/>
          </a:prstGeom>
          <a:noFill/>
          <a:ln>
            <a:noFill/>
          </a:ln>
        </p:spPr>
      </p:pic>
      <p:pic>
        <p:nvPicPr>
          <p:cNvPr descr="message-128.png" id="229" name="Google Shape;229;p8"/>
          <p:cNvPicPr preferRelativeResize="0"/>
          <p:nvPr/>
        </p:nvPicPr>
        <p:blipFill rotWithShape="1">
          <a:blip r:embed="rId4">
            <a:alphaModFix/>
          </a:blip>
          <a:srcRect b="0" l="0" r="0" t="0"/>
          <a:stretch/>
        </p:blipFill>
        <p:spPr>
          <a:xfrm>
            <a:off x="447901" y="2907459"/>
            <a:ext cx="215900" cy="215900"/>
          </a:xfrm>
          <a:prstGeom prst="rect">
            <a:avLst/>
          </a:prstGeom>
          <a:solidFill>
            <a:schemeClr val="accent2"/>
          </a:solidFill>
          <a:ln>
            <a:noFill/>
          </a:ln>
        </p:spPr>
      </p:pic>
      <p:pic>
        <p:nvPicPr>
          <p:cNvPr descr="globe-128.png" id="230" name="Google Shape;230;p8"/>
          <p:cNvPicPr preferRelativeResize="0"/>
          <p:nvPr/>
        </p:nvPicPr>
        <p:blipFill rotWithShape="1">
          <a:blip r:embed="rId5">
            <a:alphaModFix/>
          </a:blip>
          <a:srcRect b="0" l="0" r="0" t="0"/>
          <a:stretch/>
        </p:blipFill>
        <p:spPr>
          <a:xfrm>
            <a:off x="448231" y="2151375"/>
            <a:ext cx="215900" cy="215900"/>
          </a:xfrm>
          <a:prstGeom prst="rect">
            <a:avLst/>
          </a:prstGeom>
          <a:solidFill>
            <a:schemeClr val="accent2"/>
          </a:solidFill>
          <a:ln>
            <a:noFill/>
          </a:ln>
        </p:spPr>
      </p:pic>
      <p:sp>
        <p:nvSpPr>
          <p:cNvPr id="231" name="Google Shape;231;p8"/>
          <p:cNvSpPr/>
          <p:nvPr/>
        </p:nvSpPr>
        <p:spPr>
          <a:xfrm>
            <a:off x="755577" y="1861078"/>
            <a:ext cx="4104456" cy="3250633"/>
          </a:xfrm>
          <a:prstGeom prst="rect">
            <a:avLst/>
          </a:prstGeom>
          <a:noFill/>
          <a:ln>
            <a:noFill/>
          </a:ln>
        </p:spPr>
        <p:txBody>
          <a:bodyPr anchorCtr="0" anchor="t" bIns="45700" lIns="91425" spcFirstLastPara="1" rIns="91425" wrap="square" tIns="45700">
            <a:spAutoFit/>
          </a:bodyPr>
          <a:lstStyle/>
          <a:p>
            <a:pPr indent="-63500" lvl="0" marL="177800" marR="0" rtl="0" algn="l">
              <a:lnSpc>
                <a:spcPct val="55555"/>
              </a:lnSpc>
              <a:spcBef>
                <a:spcPts val="0"/>
              </a:spcBef>
              <a:spcAft>
                <a:spcPts val="0"/>
              </a:spcAft>
              <a:buClr>
                <a:schemeClr val="dk1"/>
              </a:buClr>
              <a:buSzPts val="1800"/>
              <a:buFont typeface="Arial"/>
              <a:buNone/>
            </a:pPr>
            <a:r>
              <a:t/>
            </a:r>
            <a:endParaRPr b="1" i="0" sz="1800" u="none" cap="none" strike="noStrike">
              <a:solidFill>
                <a:srgbClr val="000000"/>
              </a:solidFill>
              <a:latin typeface="Libre Franklin"/>
              <a:ea typeface="Libre Franklin"/>
              <a:cs typeface="Libre Franklin"/>
              <a:sym typeface="Libre Franklin"/>
            </a:endParaRPr>
          </a:p>
          <a:p>
            <a:pPr indent="0" lvl="0" marL="0" marR="0" rtl="0" algn="l">
              <a:lnSpc>
                <a:spcPct val="110000"/>
              </a:lnSpc>
              <a:spcBef>
                <a:spcPts val="600"/>
              </a:spcBef>
              <a:spcAft>
                <a:spcPts val="0"/>
              </a:spcAft>
              <a:buClr>
                <a:srgbClr val="000000"/>
              </a:buClr>
              <a:buSzPts val="1800"/>
              <a:buFont typeface="Libre Franklin"/>
              <a:buNone/>
            </a:pPr>
            <a:r>
              <a:rPr b="0" i="0" lang="en-GB" sz="1800" u="none" cap="none" strike="noStrike">
                <a:solidFill>
                  <a:srgbClr val="000000"/>
                </a:solidFill>
                <a:latin typeface="Libre Franklin"/>
                <a:ea typeface="Libre Franklin"/>
                <a:cs typeface="Libre Franklin"/>
                <a:sym typeface="Libre Franklin"/>
              </a:rPr>
              <a:t>	</a:t>
            </a:r>
            <a:r>
              <a:rPr i="1" lang="en-GB" sz="1800">
                <a:solidFill>
                  <a:srgbClr val="000000"/>
                </a:solidFill>
                <a:latin typeface="Libre Franklin"/>
                <a:ea typeface="Libre Franklin"/>
                <a:cs typeface="Libre Franklin"/>
                <a:sym typeface="Libre Franklin"/>
              </a:rPr>
              <a:t>https://www.ikvbd.org/en/</a:t>
            </a:r>
            <a:endParaRPr b="0" i="0" sz="1800" u="none" cap="none" strike="noStrike">
              <a:solidFill>
                <a:srgbClr val="000000"/>
              </a:solidFill>
              <a:latin typeface="Libre Franklin"/>
              <a:ea typeface="Libre Franklin"/>
              <a:cs typeface="Libre Franklin"/>
              <a:sym typeface="Libre Franklin"/>
            </a:endParaRPr>
          </a:p>
          <a:p>
            <a:pPr indent="0" lvl="0" marL="0" marR="0" rtl="0" algn="l">
              <a:lnSpc>
                <a:spcPct val="110000"/>
              </a:lnSpc>
              <a:spcBef>
                <a:spcPts val="600"/>
              </a:spcBef>
              <a:spcAft>
                <a:spcPts val="0"/>
              </a:spcAft>
              <a:buClr>
                <a:schemeClr val="dk1"/>
              </a:buClr>
              <a:buSzPts val="1800"/>
              <a:buFont typeface="Calibri"/>
              <a:buNone/>
            </a:pPr>
            <a:r>
              <a:t/>
            </a:r>
            <a:endParaRPr sz="1800">
              <a:solidFill>
                <a:srgbClr val="000000"/>
              </a:solidFill>
              <a:latin typeface="Libre Franklin"/>
              <a:ea typeface="Libre Franklin"/>
              <a:cs typeface="Libre Franklin"/>
              <a:sym typeface="Libre Franklin"/>
            </a:endParaRPr>
          </a:p>
          <a:p>
            <a:pPr indent="0" lvl="0" marL="0" marR="0" rtl="0" algn="l">
              <a:lnSpc>
                <a:spcPct val="110000"/>
              </a:lnSpc>
              <a:spcBef>
                <a:spcPts val="600"/>
              </a:spcBef>
              <a:spcAft>
                <a:spcPts val="0"/>
              </a:spcAft>
              <a:buClr>
                <a:srgbClr val="000000"/>
              </a:buClr>
              <a:buSzPts val="1800"/>
              <a:buFont typeface="Libre Franklin"/>
              <a:buNone/>
            </a:pPr>
            <a:r>
              <a:rPr lang="en-GB" sz="1800" u="sng">
                <a:solidFill>
                  <a:srgbClr val="000000"/>
                </a:solidFill>
                <a:latin typeface="Libre Franklin"/>
                <a:ea typeface="Libre Franklin"/>
                <a:cs typeface="Libre Franklin"/>
                <a:sym typeface="Libre Franklin"/>
                <a:hlinkClick r:id="rId6">
                  <a:extLst>
                    <a:ext uri="{A12FA001-AC4F-418D-AE19-62706E023703}">
                      <ahyp:hlinkClr val="tx"/>
                    </a:ext>
                  </a:extLst>
                </a:hlinkClick>
              </a:rPr>
              <a:t>dragisa.radovanovic@institutdedinje.org</a:t>
            </a:r>
            <a:endParaRPr sz="1800">
              <a:solidFill>
                <a:srgbClr val="000000"/>
              </a:solidFill>
              <a:latin typeface="Libre Franklin"/>
              <a:ea typeface="Libre Franklin"/>
              <a:cs typeface="Libre Franklin"/>
              <a:sym typeface="Libre Franklin"/>
            </a:endParaRPr>
          </a:p>
          <a:p>
            <a:pPr indent="0" lvl="0" marL="0" marR="0" rtl="0" algn="l">
              <a:lnSpc>
                <a:spcPct val="110000"/>
              </a:lnSpc>
              <a:spcBef>
                <a:spcPts val="600"/>
              </a:spcBef>
              <a:spcAft>
                <a:spcPts val="0"/>
              </a:spcAft>
              <a:buClr>
                <a:schemeClr val="dk1"/>
              </a:buClr>
              <a:buSzPts val="1800"/>
              <a:buFont typeface="Calibri"/>
              <a:buNone/>
            </a:pPr>
            <a:r>
              <a:t/>
            </a:r>
            <a:endParaRPr sz="1800">
              <a:solidFill>
                <a:srgbClr val="000000"/>
              </a:solidFill>
              <a:latin typeface="Libre Franklin"/>
              <a:ea typeface="Libre Franklin"/>
              <a:cs typeface="Libre Franklin"/>
              <a:sym typeface="Libre Franklin"/>
            </a:endParaRPr>
          </a:p>
          <a:p>
            <a:pPr indent="0" lvl="0" marL="0" marR="0" rtl="0" algn="l">
              <a:lnSpc>
                <a:spcPct val="110000"/>
              </a:lnSpc>
              <a:spcBef>
                <a:spcPts val="600"/>
              </a:spcBef>
              <a:spcAft>
                <a:spcPts val="0"/>
              </a:spcAft>
              <a:buClr>
                <a:srgbClr val="000000"/>
              </a:buClr>
              <a:buSzPts val="1800"/>
              <a:buFont typeface="Libre Franklin"/>
              <a:buNone/>
            </a:pPr>
            <a:r>
              <a:rPr b="0" i="1" lang="en-GB" sz="1800" u="none" cap="none" strike="noStrike">
                <a:solidFill>
                  <a:srgbClr val="000000"/>
                </a:solidFill>
                <a:latin typeface="Libre Franklin"/>
                <a:ea typeface="Libre Franklin"/>
                <a:cs typeface="Libre Franklin"/>
                <a:sym typeface="Libre Franklin"/>
              </a:rPr>
              <a:t>+381692945122</a:t>
            </a:r>
            <a:endParaRPr b="0" i="0" sz="1800" u="none" cap="none" strike="noStrike">
              <a:solidFill>
                <a:srgbClr val="000000"/>
              </a:solidFill>
              <a:latin typeface="Libre Franklin"/>
              <a:ea typeface="Libre Franklin"/>
              <a:cs typeface="Libre Franklin"/>
              <a:sym typeface="Libre Franklin"/>
            </a:endParaRPr>
          </a:p>
          <a:p>
            <a:pPr indent="0" lvl="0" marL="0" marR="0" rtl="0" algn="l">
              <a:lnSpc>
                <a:spcPct val="110000"/>
              </a:lnSpc>
              <a:spcBef>
                <a:spcPts val="600"/>
              </a:spcBef>
              <a:spcAft>
                <a:spcPts val="0"/>
              </a:spcAft>
              <a:buClr>
                <a:schemeClr val="dk1"/>
              </a:buClr>
              <a:buSzPts val="1800"/>
              <a:buFont typeface="Calibri"/>
              <a:buNone/>
            </a:pPr>
            <a:r>
              <a:t/>
            </a:r>
            <a:endParaRPr sz="1800">
              <a:solidFill>
                <a:srgbClr val="000000"/>
              </a:solidFill>
              <a:latin typeface="Libre Franklin"/>
              <a:ea typeface="Libre Franklin"/>
              <a:cs typeface="Libre Franklin"/>
              <a:sym typeface="Libre Franklin"/>
            </a:endParaRPr>
          </a:p>
          <a:p>
            <a:pPr indent="0" lvl="0" marL="0" marR="0" rtl="0" algn="l">
              <a:lnSpc>
                <a:spcPct val="110000"/>
              </a:lnSpc>
              <a:spcBef>
                <a:spcPts val="600"/>
              </a:spcBef>
              <a:spcAft>
                <a:spcPts val="0"/>
              </a:spcAft>
              <a:buClr>
                <a:srgbClr val="000000"/>
              </a:buClr>
              <a:buSzPts val="1800"/>
              <a:buFont typeface="Libre Franklin"/>
              <a:buNone/>
            </a:pPr>
            <a:r>
              <a:rPr lang="en-GB" sz="1800">
                <a:solidFill>
                  <a:srgbClr val="000000"/>
                </a:solidFill>
                <a:latin typeface="Libre Franklin"/>
                <a:ea typeface="Libre Franklin"/>
                <a:cs typeface="Libre Franklin"/>
                <a:sym typeface="Libre Franklin"/>
              </a:rPr>
              <a:t>Heroja Milana Tepića 1, Belgrade, Serbia </a:t>
            </a:r>
            <a:endParaRPr/>
          </a:p>
          <a:p>
            <a:pPr indent="0" lvl="0" marL="0" marR="0" rtl="0" algn="l">
              <a:lnSpc>
                <a:spcPct val="110000"/>
              </a:lnSpc>
              <a:spcBef>
                <a:spcPts val="600"/>
              </a:spcBef>
              <a:spcAft>
                <a:spcPts val="0"/>
              </a:spcAft>
              <a:buClr>
                <a:schemeClr val="dk1"/>
              </a:buClr>
              <a:buSzPts val="1800"/>
              <a:buFont typeface="Calibri"/>
              <a:buNone/>
            </a:pPr>
            <a:r>
              <a:t/>
            </a:r>
            <a:endParaRPr b="0" i="0" sz="1800" u="none" cap="none" strike="noStrike">
              <a:solidFill>
                <a:srgbClr val="000000"/>
              </a:solidFill>
              <a:latin typeface="Libre Franklin"/>
              <a:ea typeface="Libre Franklin"/>
              <a:cs typeface="Libre Franklin"/>
              <a:sym typeface="Libre Franklin"/>
            </a:endParaRPr>
          </a:p>
        </p:txBody>
      </p:sp>
      <p:pic>
        <p:nvPicPr>
          <p:cNvPr descr="phone2-128.png" id="232" name="Google Shape;232;p8"/>
          <p:cNvPicPr preferRelativeResize="0"/>
          <p:nvPr/>
        </p:nvPicPr>
        <p:blipFill rotWithShape="1">
          <a:blip r:embed="rId7">
            <a:alphaModFix/>
          </a:blip>
          <a:srcRect b="0" l="0" r="0" t="0"/>
          <a:stretch/>
        </p:blipFill>
        <p:spPr>
          <a:xfrm>
            <a:off x="447801" y="3645024"/>
            <a:ext cx="216000" cy="216000"/>
          </a:xfrm>
          <a:prstGeom prst="rect">
            <a:avLst/>
          </a:prstGeom>
          <a:solidFill>
            <a:schemeClr val="accent2"/>
          </a:solidFill>
          <a:ln>
            <a:noFill/>
          </a:ln>
        </p:spPr>
      </p:pic>
      <p:pic>
        <p:nvPicPr>
          <p:cNvPr descr="location-128.png" id="233" name="Google Shape;233;p8"/>
          <p:cNvPicPr preferRelativeResize="0"/>
          <p:nvPr/>
        </p:nvPicPr>
        <p:blipFill rotWithShape="1">
          <a:blip r:embed="rId8">
            <a:alphaModFix/>
          </a:blip>
          <a:srcRect b="0" l="0" r="0" t="0"/>
          <a:stretch/>
        </p:blipFill>
        <p:spPr>
          <a:xfrm>
            <a:off x="447801" y="4401108"/>
            <a:ext cx="216000" cy="216000"/>
          </a:xfrm>
          <a:prstGeom prst="rect">
            <a:avLst/>
          </a:prstGeom>
          <a:solidFill>
            <a:schemeClr val="accent2"/>
          </a:solidFill>
          <a:ln>
            <a:noFill/>
          </a:ln>
        </p:spPr>
      </p:pic>
      <p:pic>
        <p:nvPicPr>
          <p:cNvPr id="234" name="Google Shape;234;p8"/>
          <p:cNvPicPr preferRelativeResize="0"/>
          <p:nvPr/>
        </p:nvPicPr>
        <p:blipFill rotWithShape="1">
          <a:blip r:embed="rId9">
            <a:alphaModFix/>
          </a:blip>
          <a:srcRect b="0" l="0" r="0" t="0"/>
          <a:stretch/>
        </p:blipFill>
        <p:spPr>
          <a:xfrm>
            <a:off x="5076056" y="1557156"/>
            <a:ext cx="3743687" cy="37436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ersonalizza struttur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2013-07-16T08:37:25Z</dcterms:created>
  <dc:creator>Damiano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0x0101004132636BCF711C4D811D1CB34DCFA272</vt:lpwstr>
  </property>
</Properties>
</file>