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4"/>
    <p:sldMasterId id="2147483689" r:id="rId5"/>
    <p:sldMasterId id="2147483809" r:id="rId6"/>
    <p:sldMasterId id="2147483832" r:id="rId7"/>
  </p:sldMasterIdLst>
  <p:notesMasterIdLst>
    <p:notesMasterId r:id="rId15"/>
  </p:notesMasterIdLst>
  <p:handoutMasterIdLst>
    <p:handoutMasterId r:id="rId16"/>
  </p:handoutMasterIdLst>
  <p:sldIdLst>
    <p:sldId id="5011" r:id="rId8"/>
    <p:sldId id="5101" r:id="rId9"/>
    <p:sldId id="262" r:id="rId10"/>
    <p:sldId id="5047" r:id="rId11"/>
    <p:sldId id="5049" r:id="rId12"/>
    <p:sldId id="5053" r:id="rId13"/>
    <p:sldId id="508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DC64B8B5-53B5-402E-ABB6-9E0C43E75AA0}">
          <p14:sldIdLst/>
        </p14:section>
        <p14:section name="Destination x" id="{19A27E63-436C-4C6D-9914-6D6DC1699FD9}">
          <p14:sldIdLst>
            <p14:sldId id="5011"/>
            <p14:sldId id="5101"/>
            <p14:sldId id="262"/>
            <p14:sldId id="5047"/>
            <p14:sldId id="5049"/>
            <p14:sldId id="5053"/>
            <p14:sldId id="5081"/>
          </p14:sldIdLst>
        </p14:section>
        <p14:section name="Destination y" id="{3C44F7D4-E1C7-4610-AA22-B623485ABC44}">
          <p14:sldIdLst/>
        </p14:section>
        <p14:section name="Destination z" id="{B04154A3-B796-4C74-AB78-6B306B8DCF14}">
          <p14:sldIdLst/>
        </p14:section>
      </p14:sectionLst>
    </p:ext>
    <p:ext uri="{EFAFB233-063F-42B5-8137-9DF3F51BA10A}">
      <p15:sldGuideLst xmlns:p15="http://schemas.microsoft.com/office/powerpoint/2012/main">
        <p15:guide id="1" orient="horz" pos="2092"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5DCBAE5-6D73-6E4E-E324-D619DA78E0D3}" name="SANMARTIN SOLA Ramon (CNECT)" initials="RS" userId="S::Ramon.SANMARTIN-SOLA@ec.europa.eu::b65664a3-4bc1-4b28-aa93-2ca66580147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auke, Alrun" initials="HA" lastIdx="11" clrIdx="0">
    <p:extLst>
      <p:ext uri="{19B8F6BF-5375-455C-9EA6-DF929625EA0E}">
        <p15:presenceInfo xmlns:p15="http://schemas.microsoft.com/office/powerpoint/2012/main" userId="S-1-5-21-1156737867-681972312-1097073633-5262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494"/>
    <a:srgbClr val="0356B1"/>
    <a:srgbClr val="024EA2"/>
    <a:srgbClr val="024B9C"/>
    <a:srgbClr val="035D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EE243F-BA44-4CD8-A498-B95AC4641F19}" v="2" dt="2025-05-14T16:15:57.6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350" autoAdjust="0"/>
    <p:restoredTop sz="96283" autoAdjust="0"/>
  </p:normalViewPr>
  <p:slideViewPr>
    <p:cSldViewPr snapToGrid="0">
      <p:cViewPr varScale="1">
        <p:scale>
          <a:sx n="103" d="100"/>
          <a:sy n="103" d="100"/>
        </p:scale>
        <p:origin x="72" y="246"/>
      </p:cViewPr>
      <p:guideLst>
        <p:guide orient="horz" pos="2092"/>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AN FERRER Ana (CNECT)" userId="63d9009d-8720-4b74-b6c6-9ac10da8087f" providerId="ADAL" clId="{E9EE243F-BA44-4CD8-A498-B95AC4641F19}"/>
    <pc:docChg chg="modSld">
      <pc:chgData name="JUAN FERRER Ana (CNECT)" userId="63d9009d-8720-4b74-b6c6-9ac10da8087f" providerId="ADAL" clId="{E9EE243F-BA44-4CD8-A498-B95AC4641F19}" dt="2025-05-14T16:15:57.651" v="5" actId="14100"/>
      <pc:docMkLst>
        <pc:docMk/>
      </pc:docMkLst>
      <pc:sldChg chg="modSp mod">
        <pc:chgData name="JUAN FERRER Ana (CNECT)" userId="63d9009d-8720-4b74-b6c6-9ac10da8087f" providerId="ADAL" clId="{E9EE243F-BA44-4CD8-A498-B95AC4641F19}" dt="2025-05-14T16:15:57.651" v="5" actId="14100"/>
        <pc:sldMkLst>
          <pc:docMk/>
          <pc:sldMk cId="820054462" sldId="5049"/>
        </pc:sldMkLst>
        <pc:spChg chg="mod">
          <ac:chgData name="JUAN FERRER Ana (CNECT)" userId="63d9009d-8720-4b74-b6c6-9ac10da8087f" providerId="ADAL" clId="{E9EE243F-BA44-4CD8-A498-B95AC4641F19}" dt="2025-05-14T16:15:57.651" v="5" actId="14100"/>
          <ac:spMkLst>
            <pc:docMk/>
            <pc:sldMk cId="820054462" sldId="5049"/>
            <ac:spMk id="3" creationId="{00000000-0000-0000-0000-000000000000}"/>
          </ac:spMkLst>
        </pc:spChg>
      </pc:sldChg>
      <pc:sldChg chg="delSp modSp mod">
        <pc:chgData name="JUAN FERRER Ana (CNECT)" userId="63d9009d-8720-4b74-b6c6-9ac10da8087f" providerId="ADAL" clId="{E9EE243F-BA44-4CD8-A498-B95AC4641F19}" dt="2025-05-14T16:15:26.328" v="3" actId="478"/>
        <pc:sldMkLst>
          <pc:docMk/>
          <pc:sldMk cId="3081644591" sldId="5053"/>
        </pc:sldMkLst>
        <pc:spChg chg="mod">
          <ac:chgData name="JUAN FERRER Ana (CNECT)" userId="63d9009d-8720-4b74-b6c6-9ac10da8087f" providerId="ADAL" clId="{E9EE243F-BA44-4CD8-A498-B95AC4641F19}" dt="2025-05-14T16:15:21.264" v="1" actId="6549"/>
          <ac:spMkLst>
            <pc:docMk/>
            <pc:sldMk cId="3081644591" sldId="5053"/>
            <ac:spMk id="3" creationId="{00000000-0000-0000-0000-000000000000}"/>
          </ac:spMkLst>
        </pc:spChg>
        <pc:spChg chg="del mod">
          <ac:chgData name="JUAN FERRER Ana (CNECT)" userId="63d9009d-8720-4b74-b6c6-9ac10da8087f" providerId="ADAL" clId="{E9EE243F-BA44-4CD8-A498-B95AC4641F19}" dt="2025-05-14T16:15:26.328" v="3" actId="478"/>
          <ac:spMkLst>
            <pc:docMk/>
            <pc:sldMk cId="3081644591" sldId="5053"/>
            <ac:spMk id="4" creationId="{00000000-0000-0000-0000-000000000000}"/>
          </ac:spMkLst>
        </pc:spChg>
      </pc:sldChg>
    </pc:docChg>
  </pc:docChgLst>
  <pc:docChgLst>
    <pc:chgData name="WILLIQUET Vinciane (CNECT)" userId="S::vinciane.williquet@ec.europa.eu::26ae4f3d-0722-4662-bc2b-7b2b8b4115eb" providerId="AD" clId="Web-{C7983D47-F822-5EF6-511F-67B6ACC98A66}"/>
    <pc:docChg chg="delSld modSection">
      <pc:chgData name="WILLIQUET Vinciane (CNECT)" userId="S::vinciane.williquet@ec.europa.eu::26ae4f3d-0722-4662-bc2b-7b2b8b4115eb" providerId="AD" clId="Web-{C7983D47-F822-5EF6-511F-67B6ACC98A66}" dt="2025-04-24T17:48:58.979" v="0"/>
      <pc:docMkLst>
        <pc:docMk/>
      </pc:docMkLst>
      <pc:sldChg chg="del">
        <pc:chgData name="WILLIQUET Vinciane (CNECT)" userId="S::vinciane.williquet@ec.europa.eu::26ae4f3d-0722-4662-bc2b-7b2b8b4115eb" providerId="AD" clId="Web-{C7983D47-F822-5EF6-511F-67B6ACC98A66}" dt="2025-04-24T17:48:58.979" v="0"/>
        <pc:sldMkLst>
          <pc:docMk/>
          <pc:sldMk cId="880956085" sldId="5082"/>
        </pc:sldMkLst>
      </pc:sldChg>
    </pc:docChg>
  </pc:docChgLst>
  <pc:docChgLst>
    <pc:chgData name="JUAN FERRER Ana (CNECT)" userId="63d9009d-8720-4b74-b6c6-9ac10da8087f" providerId="ADAL" clId="{9A21BD23-5406-4EAE-BFE6-B3E335FEA3C2}"/>
    <pc:docChg chg="undo redo custSel addSld delSld modSld delMainMaster modSection">
      <pc:chgData name="JUAN FERRER Ana (CNECT)" userId="63d9009d-8720-4b74-b6c6-9ac10da8087f" providerId="ADAL" clId="{9A21BD23-5406-4EAE-BFE6-B3E335FEA3C2}" dt="2025-04-24T16:14:42.599" v="951" actId="1076"/>
      <pc:docMkLst>
        <pc:docMk/>
      </pc:docMkLst>
      <pc:sldChg chg="addSp delSp modSp mod">
        <pc:chgData name="JUAN FERRER Ana (CNECT)" userId="63d9009d-8720-4b74-b6c6-9ac10da8087f" providerId="ADAL" clId="{9A21BD23-5406-4EAE-BFE6-B3E335FEA3C2}" dt="2025-04-24T15:24:59.912" v="323" actId="404"/>
        <pc:sldMkLst>
          <pc:docMk/>
          <pc:sldMk cId="0" sldId="262"/>
        </pc:sldMkLst>
        <pc:spChg chg="mod">
          <ac:chgData name="JUAN FERRER Ana (CNECT)" userId="63d9009d-8720-4b74-b6c6-9ac10da8087f" providerId="ADAL" clId="{9A21BD23-5406-4EAE-BFE6-B3E335FEA3C2}" dt="2025-04-24T14:42:34.198" v="96" actId="14100"/>
          <ac:spMkLst>
            <pc:docMk/>
            <pc:sldMk cId="0" sldId="262"/>
            <ac:spMk id="2" creationId="{00000000-0000-0000-0000-000000000000}"/>
          </ac:spMkLst>
        </pc:spChg>
        <pc:spChg chg="mod">
          <ac:chgData name="JUAN FERRER Ana (CNECT)" userId="63d9009d-8720-4b74-b6c6-9ac10da8087f" providerId="ADAL" clId="{9A21BD23-5406-4EAE-BFE6-B3E335FEA3C2}" dt="2025-04-24T15:24:59.912" v="323" actId="404"/>
          <ac:spMkLst>
            <pc:docMk/>
            <pc:sldMk cId="0" sldId="262"/>
            <ac:spMk id="3" creationId="{00000000-0000-0000-0000-000000000000}"/>
          </ac:spMkLst>
        </pc:spChg>
        <pc:spChg chg="add mod">
          <ac:chgData name="JUAN FERRER Ana (CNECT)" userId="63d9009d-8720-4b74-b6c6-9ac10da8087f" providerId="ADAL" clId="{9A21BD23-5406-4EAE-BFE6-B3E335FEA3C2}" dt="2025-04-24T14:43:11.888" v="100"/>
          <ac:spMkLst>
            <pc:docMk/>
            <pc:sldMk cId="0" sldId="262"/>
            <ac:spMk id="5" creationId="{B0C52C41-6133-7F1A-9990-386FD8F0C3BE}"/>
          </ac:spMkLst>
        </pc:spChg>
        <pc:spChg chg="add mod">
          <ac:chgData name="JUAN FERRER Ana (CNECT)" userId="63d9009d-8720-4b74-b6c6-9ac10da8087f" providerId="ADAL" clId="{9A21BD23-5406-4EAE-BFE6-B3E335FEA3C2}" dt="2025-04-24T14:43:11.888" v="100"/>
          <ac:spMkLst>
            <pc:docMk/>
            <pc:sldMk cId="0" sldId="262"/>
            <ac:spMk id="6" creationId="{A35F2FC4-C70E-3F48-2926-FA7A806562EE}"/>
          </ac:spMkLst>
        </pc:spChg>
        <pc:spChg chg="mod">
          <ac:chgData name="JUAN FERRER Ana (CNECT)" userId="63d9009d-8720-4b74-b6c6-9ac10da8087f" providerId="ADAL" clId="{9A21BD23-5406-4EAE-BFE6-B3E335FEA3C2}" dt="2025-04-24T14:43:11.888" v="100"/>
          <ac:spMkLst>
            <pc:docMk/>
            <pc:sldMk cId="0" sldId="262"/>
            <ac:spMk id="8" creationId="{65998844-F235-0B6C-C725-D8E9D40FCE0B}"/>
          </ac:spMkLst>
        </pc:spChg>
        <pc:spChg chg="mod">
          <ac:chgData name="JUAN FERRER Ana (CNECT)" userId="63d9009d-8720-4b74-b6c6-9ac10da8087f" providerId="ADAL" clId="{9A21BD23-5406-4EAE-BFE6-B3E335FEA3C2}" dt="2025-04-24T14:43:11.888" v="100"/>
          <ac:spMkLst>
            <pc:docMk/>
            <pc:sldMk cId="0" sldId="262"/>
            <ac:spMk id="11" creationId="{1008FBCC-AFEF-6EB6-37E3-6F3CA792F833}"/>
          </ac:spMkLst>
        </pc:spChg>
        <pc:spChg chg="mod">
          <ac:chgData name="JUAN FERRER Ana (CNECT)" userId="63d9009d-8720-4b74-b6c6-9ac10da8087f" providerId="ADAL" clId="{9A21BD23-5406-4EAE-BFE6-B3E335FEA3C2}" dt="2025-04-24T14:43:11.888" v="100"/>
          <ac:spMkLst>
            <pc:docMk/>
            <pc:sldMk cId="0" sldId="262"/>
            <ac:spMk id="12" creationId="{09439B02-514C-96B0-59B9-3C7A0F00C2E9}"/>
          </ac:spMkLst>
        </pc:spChg>
        <pc:spChg chg="mod">
          <ac:chgData name="JUAN FERRER Ana (CNECT)" userId="63d9009d-8720-4b74-b6c6-9ac10da8087f" providerId="ADAL" clId="{9A21BD23-5406-4EAE-BFE6-B3E335FEA3C2}" dt="2025-04-24T14:43:11.888" v="100"/>
          <ac:spMkLst>
            <pc:docMk/>
            <pc:sldMk cId="0" sldId="262"/>
            <ac:spMk id="13" creationId="{75A9DECF-20C7-EC2D-5D4D-BF43063F8702}"/>
          </ac:spMkLst>
        </pc:spChg>
        <pc:spChg chg="mod">
          <ac:chgData name="JUAN FERRER Ana (CNECT)" userId="63d9009d-8720-4b74-b6c6-9ac10da8087f" providerId="ADAL" clId="{9A21BD23-5406-4EAE-BFE6-B3E335FEA3C2}" dt="2025-04-24T14:43:11.888" v="100"/>
          <ac:spMkLst>
            <pc:docMk/>
            <pc:sldMk cId="0" sldId="262"/>
            <ac:spMk id="14" creationId="{2F047C6A-A31B-42A5-5B95-2A54046B0945}"/>
          </ac:spMkLst>
        </pc:spChg>
        <pc:spChg chg="mod">
          <ac:chgData name="JUAN FERRER Ana (CNECT)" userId="63d9009d-8720-4b74-b6c6-9ac10da8087f" providerId="ADAL" clId="{9A21BD23-5406-4EAE-BFE6-B3E335FEA3C2}" dt="2025-04-24T14:43:11.888" v="100"/>
          <ac:spMkLst>
            <pc:docMk/>
            <pc:sldMk cId="0" sldId="262"/>
            <ac:spMk id="15" creationId="{73DA7287-9264-1BB8-FC74-590C1DA084F4}"/>
          </ac:spMkLst>
        </pc:spChg>
        <pc:spChg chg="mod">
          <ac:chgData name="JUAN FERRER Ana (CNECT)" userId="63d9009d-8720-4b74-b6c6-9ac10da8087f" providerId="ADAL" clId="{9A21BD23-5406-4EAE-BFE6-B3E335FEA3C2}" dt="2025-04-24T14:43:11.888" v="100"/>
          <ac:spMkLst>
            <pc:docMk/>
            <pc:sldMk cId="0" sldId="262"/>
            <ac:spMk id="21" creationId="{F4C23454-5BE1-3032-65A5-EDC16E4B3B65}"/>
          </ac:spMkLst>
        </pc:spChg>
        <pc:spChg chg="mod">
          <ac:chgData name="JUAN FERRER Ana (CNECT)" userId="63d9009d-8720-4b74-b6c6-9ac10da8087f" providerId="ADAL" clId="{9A21BD23-5406-4EAE-BFE6-B3E335FEA3C2}" dt="2025-04-24T14:43:11.888" v="100"/>
          <ac:spMkLst>
            <pc:docMk/>
            <pc:sldMk cId="0" sldId="262"/>
            <ac:spMk id="22" creationId="{00442326-1576-6DD9-7A6E-65DA5D48AF30}"/>
          </ac:spMkLst>
        </pc:spChg>
        <pc:spChg chg="mod">
          <ac:chgData name="JUAN FERRER Ana (CNECT)" userId="63d9009d-8720-4b74-b6c6-9ac10da8087f" providerId="ADAL" clId="{9A21BD23-5406-4EAE-BFE6-B3E335FEA3C2}" dt="2025-04-24T14:43:11.888" v="100"/>
          <ac:spMkLst>
            <pc:docMk/>
            <pc:sldMk cId="0" sldId="262"/>
            <ac:spMk id="28" creationId="{095E7F78-4C5A-EA13-B9DF-636C7C9C0570}"/>
          </ac:spMkLst>
        </pc:spChg>
        <pc:spChg chg="mod">
          <ac:chgData name="JUAN FERRER Ana (CNECT)" userId="63d9009d-8720-4b74-b6c6-9ac10da8087f" providerId="ADAL" clId="{9A21BD23-5406-4EAE-BFE6-B3E335FEA3C2}" dt="2025-04-24T14:43:11.888" v="100"/>
          <ac:spMkLst>
            <pc:docMk/>
            <pc:sldMk cId="0" sldId="262"/>
            <ac:spMk id="30" creationId="{1AFE74CB-4843-E6D9-4809-A9FE2C0E6681}"/>
          </ac:spMkLst>
        </pc:spChg>
        <pc:spChg chg="mod">
          <ac:chgData name="JUAN FERRER Ana (CNECT)" userId="63d9009d-8720-4b74-b6c6-9ac10da8087f" providerId="ADAL" clId="{9A21BD23-5406-4EAE-BFE6-B3E335FEA3C2}" dt="2025-04-24T14:43:11.888" v="100"/>
          <ac:spMkLst>
            <pc:docMk/>
            <pc:sldMk cId="0" sldId="262"/>
            <ac:spMk id="32" creationId="{C0DB344D-26F6-FF30-D818-D676A0F3F0CE}"/>
          </ac:spMkLst>
        </pc:spChg>
        <pc:spChg chg="mod">
          <ac:chgData name="JUAN FERRER Ana (CNECT)" userId="63d9009d-8720-4b74-b6c6-9ac10da8087f" providerId="ADAL" clId="{9A21BD23-5406-4EAE-BFE6-B3E335FEA3C2}" dt="2025-04-24T14:43:11.888" v="100"/>
          <ac:spMkLst>
            <pc:docMk/>
            <pc:sldMk cId="0" sldId="262"/>
            <ac:spMk id="35" creationId="{BBC97F04-F14A-B796-23CF-B697E3124ED6}"/>
          </ac:spMkLst>
        </pc:spChg>
        <pc:spChg chg="add mod">
          <ac:chgData name="JUAN FERRER Ana (CNECT)" userId="63d9009d-8720-4b74-b6c6-9ac10da8087f" providerId="ADAL" clId="{9A21BD23-5406-4EAE-BFE6-B3E335FEA3C2}" dt="2025-04-24T14:43:11.888" v="100"/>
          <ac:spMkLst>
            <pc:docMk/>
            <pc:sldMk cId="0" sldId="262"/>
            <ac:spMk id="44" creationId="{152EBA43-3655-981D-F4CA-566D7C9552EB}"/>
          </ac:spMkLst>
        </pc:spChg>
        <pc:spChg chg="add mod">
          <ac:chgData name="JUAN FERRER Ana (CNECT)" userId="63d9009d-8720-4b74-b6c6-9ac10da8087f" providerId="ADAL" clId="{9A21BD23-5406-4EAE-BFE6-B3E335FEA3C2}" dt="2025-04-24T14:43:11.888" v="100"/>
          <ac:spMkLst>
            <pc:docMk/>
            <pc:sldMk cId="0" sldId="262"/>
            <ac:spMk id="45" creationId="{DC352992-52ED-4DFE-8AF9-478B093F9C16}"/>
          </ac:spMkLst>
        </pc:spChg>
        <pc:spChg chg="add mod">
          <ac:chgData name="JUAN FERRER Ana (CNECT)" userId="63d9009d-8720-4b74-b6c6-9ac10da8087f" providerId="ADAL" clId="{9A21BD23-5406-4EAE-BFE6-B3E335FEA3C2}" dt="2025-04-24T14:43:32.576" v="101"/>
          <ac:spMkLst>
            <pc:docMk/>
            <pc:sldMk cId="0" sldId="262"/>
            <ac:spMk id="48" creationId="{08153AC7-A1A2-DCB8-D3A1-12A2CD2E1C8E}"/>
          </ac:spMkLst>
        </pc:spChg>
        <pc:spChg chg="mod">
          <ac:chgData name="JUAN FERRER Ana (CNECT)" userId="63d9009d-8720-4b74-b6c6-9ac10da8087f" providerId="ADAL" clId="{9A21BD23-5406-4EAE-BFE6-B3E335FEA3C2}" dt="2025-04-24T14:43:32.576" v="101"/>
          <ac:spMkLst>
            <pc:docMk/>
            <pc:sldMk cId="0" sldId="262"/>
            <ac:spMk id="50" creationId="{8CEBF5BF-6657-B0D8-E00C-529348A443CC}"/>
          </ac:spMkLst>
        </pc:spChg>
        <pc:spChg chg="mod">
          <ac:chgData name="JUAN FERRER Ana (CNECT)" userId="63d9009d-8720-4b74-b6c6-9ac10da8087f" providerId="ADAL" clId="{9A21BD23-5406-4EAE-BFE6-B3E335FEA3C2}" dt="2025-04-24T14:43:32.576" v="101"/>
          <ac:spMkLst>
            <pc:docMk/>
            <pc:sldMk cId="0" sldId="262"/>
            <ac:spMk id="53" creationId="{4AFD5178-29BF-04CD-EDF7-BEC16654562E}"/>
          </ac:spMkLst>
        </pc:spChg>
        <pc:spChg chg="mod">
          <ac:chgData name="JUAN FERRER Ana (CNECT)" userId="63d9009d-8720-4b74-b6c6-9ac10da8087f" providerId="ADAL" clId="{9A21BD23-5406-4EAE-BFE6-B3E335FEA3C2}" dt="2025-04-24T14:43:32.576" v="101"/>
          <ac:spMkLst>
            <pc:docMk/>
            <pc:sldMk cId="0" sldId="262"/>
            <ac:spMk id="54" creationId="{5A30905C-3A94-BC23-729F-5A63F979F3F0}"/>
          </ac:spMkLst>
        </pc:spChg>
        <pc:spChg chg="mod">
          <ac:chgData name="JUAN FERRER Ana (CNECT)" userId="63d9009d-8720-4b74-b6c6-9ac10da8087f" providerId="ADAL" clId="{9A21BD23-5406-4EAE-BFE6-B3E335FEA3C2}" dt="2025-04-24T14:43:32.576" v="101"/>
          <ac:spMkLst>
            <pc:docMk/>
            <pc:sldMk cId="0" sldId="262"/>
            <ac:spMk id="55" creationId="{7079777B-0F94-885E-FD27-4BDD4C687107}"/>
          </ac:spMkLst>
        </pc:spChg>
        <pc:spChg chg="mod">
          <ac:chgData name="JUAN FERRER Ana (CNECT)" userId="63d9009d-8720-4b74-b6c6-9ac10da8087f" providerId="ADAL" clId="{9A21BD23-5406-4EAE-BFE6-B3E335FEA3C2}" dt="2025-04-24T14:43:32.576" v="101"/>
          <ac:spMkLst>
            <pc:docMk/>
            <pc:sldMk cId="0" sldId="262"/>
            <ac:spMk id="56" creationId="{7697DA39-CAFA-0CE3-F04F-96E2495A1469}"/>
          </ac:spMkLst>
        </pc:spChg>
        <pc:spChg chg="mod">
          <ac:chgData name="JUAN FERRER Ana (CNECT)" userId="63d9009d-8720-4b74-b6c6-9ac10da8087f" providerId="ADAL" clId="{9A21BD23-5406-4EAE-BFE6-B3E335FEA3C2}" dt="2025-04-24T14:43:32.576" v="101"/>
          <ac:spMkLst>
            <pc:docMk/>
            <pc:sldMk cId="0" sldId="262"/>
            <ac:spMk id="57" creationId="{AAB965FA-BB07-F82F-CB08-43740BA22884}"/>
          </ac:spMkLst>
        </pc:spChg>
        <pc:spChg chg="mod">
          <ac:chgData name="JUAN FERRER Ana (CNECT)" userId="63d9009d-8720-4b74-b6c6-9ac10da8087f" providerId="ADAL" clId="{9A21BD23-5406-4EAE-BFE6-B3E335FEA3C2}" dt="2025-04-24T14:43:32.576" v="101"/>
          <ac:spMkLst>
            <pc:docMk/>
            <pc:sldMk cId="0" sldId="262"/>
            <ac:spMk id="63" creationId="{E7E6BBA7-E2C1-E968-207B-1FD6B6DD915F}"/>
          </ac:spMkLst>
        </pc:spChg>
        <pc:spChg chg="mod">
          <ac:chgData name="JUAN FERRER Ana (CNECT)" userId="63d9009d-8720-4b74-b6c6-9ac10da8087f" providerId="ADAL" clId="{9A21BD23-5406-4EAE-BFE6-B3E335FEA3C2}" dt="2025-04-24T14:43:32.576" v="101"/>
          <ac:spMkLst>
            <pc:docMk/>
            <pc:sldMk cId="0" sldId="262"/>
            <ac:spMk id="64" creationId="{66964DA0-9977-8F37-3F5D-91557A57094E}"/>
          </ac:spMkLst>
        </pc:spChg>
        <pc:spChg chg="mod">
          <ac:chgData name="JUAN FERRER Ana (CNECT)" userId="63d9009d-8720-4b74-b6c6-9ac10da8087f" providerId="ADAL" clId="{9A21BD23-5406-4EAE-BFE6-B3E335FEA3C2}" dt="2025-04-24T14:43:32.576" v="101"/>
          <ac:spMkLst>
            <pc:docMk/>
            <pc:sldMk cId="0" sldId="262"/>
            <ac:spMk id="70" creationId="{F8A3C169-FAE7-BB2D-98B1-B1FB225A803E}"/>
          </ac:spMkLst>
        </pc:spChg>
        <pc:spChg chg="mod">
          <ac:chgData name="JUAN FERRER Ana (CNECT)" userId="63d9009d-8720-4b74-b6c6-9ac10da8087f" providerId="ADAL" clId="{9A21BD23-5406-4EAE-BFE6-B3E335FEA3C2}" dt="2025-04-24T14:43:32.576" v="101"/>
          <ac:spMkLst>
            <pc:docMk/>
            <pc:sldMk cId="0" sldId="262"/>
            <ac:spMk id="72" creationId="{858B168C-9892-795A-193C-66FF41464A84}"/>
          </ac:spMkLst>
        </pc:spChg>
        <pc:spChg chg="mod">
          <ac:chgData name="JUAN FERRER Ana (CNECT)" userId="63d9009d-8720-4b74-b6c6-9ac10da8087f" providerId="ADAL" clId="{9A21BD23-5406-4EAE-BFE6-B3E335FEA3C2}" dt="2025-04-24T14:43:32.576" v="101"/>
          <ac:spMkLst>
            <pc:docMk/>
            <pc:sldMk cId="0" sldId="262"/>
            <ac:spMk id="74" creationId="{60CA7925-47BD-0983-486C-A93728CB0CBD}"/>
          </ac:spMkLst>
        </pc:spChg>
        <pc:spChg chg="mod">
          <ac:chgData name="JUAN FERRER Ana (CNECT)" userId="63d9009d-8720-4b74-b6c6-9ac10da8087f" providerId="ADAL" clId="{9A21BD23-5406-4EAE-BFE6-B3E335FEA3C2}" dt="2025-04-24T14:43:32.576" v="101"/>
          <ac:spMkLst>
            <pc:docMk/>
            <pc:sldMk cId="0" sldId="262"/>
            <ac:spMk id="77" creationId="{2551E1A7-EA9A-546B-440A-5D23BB59338E}"/>
          </ac:spMkLst>
        </pc:spChg>
        <pc:spChg chg="add mod">
          <ac:chgData name="JUAN FERRER Ana (CNECT)" userId="63d9009d-8720-4b74-b6c6-9ac10da8087f" providerId="ADAL" clId="{9A21BD23-5406-4EAE-BFE6-B3E335FEA3C2}" dt="2025-04-24T14:43:32.576" v="101"/>
          <ac:spMkLst>
            <pc:docMk/>
            <pc:sldMk cId="0" sldId="262"/>
            <ac:spMk id="86" creationId="{5145B614-608A-5DC1-B291-A1E061642577}"/>
          </ac:spMkLst>
        </pc:spChg>
        <pc:spChg chg="add del mod">
          <ac:chgData name="JUAN FERRER Ana (CNECT)" userId="63d9009d-8720-4b74-b6c6-9ac10da8087f" providerId="ADAL" clId="{9A21BD23-5406-4EAE-BFE6-B3E335FEA3C2}" dt="2025-04-24T14:50:39.678" v="134" actId="478"/>
          <ac:spMkLst>
            <pc:docMk/>
            <pc:sldMk cId="0" sldId="262"/>
            <ac:spMk id="88" creationId="{6D752D79-5C7A-5D68-784B-AADE6EDD0835}"/>
          </ac:spMkLst>
        </pc:spChg>
        <pc:spChg chg="add del mod">
          <ac:chgData name="JUAN FERRER Ana (CNECT)" userId="63d9009d-8720-4b74-b6c6-9ac10da8087f" providerId="ADAL" clId="{9A21BD23-5406-4EAE-BFE6-B3E335FEA3C2}" dt="2025-04-24T14:50:36.739" v="132" actId="478"/>
          <ac:spMkLst>
            <pc:docMk/>
            <pc:sldMk cId="0" sldId="262"/>
            <ac:spMk id="89" creationId="{4E7369FF-8E7C-F1E1-3C16-35A625E1BFB9}"/>
          </ac:spMkLst>
        </pc:spChg>
        <pc:spChg chg="add del mod">
          <ac:chgData name="JUAN FERRER Ana (CNECT)" userId="63d9009d-8720-4b74-b6c6-9ac10da8087f" providerId="ADAL" clId="{9A21BD23-5406-4EAE-BFE6-B3E335FEA3C2}" dt="2025-04-24T14:50:41.593" v="135" actId="478"/>
          <ac:spMkLst>
            <pc:docMk/>
            <pc:sldMk cId="0" sldId="262"/>
            <ac:spMk id="90" creationId="{26D08338-4CC8-F87F-1D69-EAC8CF464C12}"/>
          </ac:spMkLst>
        </pc:spChg>
        <pc:grpChg chg="add mod">
          <ac:chgData name="JUAN FERRER Ana (CNECT)" userId="63d9009d-8720-4b74-b6c6-9ac10da8087f" providerId="ADAL" clId="{9A21BD23-5406-4EAE-BFE6-B3E335FEA3C2}" dt="2025-04-24T14:43:11.888" v="100"/>
          <ac:grpSpMkLst>
            <pc:docMk/>
            <pc:sldMk cId="0" sldId="262"/>
            <ac:grpSpMk id="7" creationId="{7BF93A61-43AE-8E75-A280-4F7D38E096FE}"/>
          </ac:grpSpMkLst>
        </pc:grpChg>
        <pc:grpChg chg="add mod">
          <ac:chgData name="JUAN FERRER Ana (CNECT)" userId="63d9009d-8720-4b74-b6c6-9ac10da8087f" providerId="ADAL" clId="{9A21BD23-5406-4EAE-BFE6-B3E335FEA3C2}" dt="2025-04-24T14:43:11.888" v="100"/>
          <ac:grpSpMkLst>
            <pc:docMk/>
            <pc:sldMk cId="0" sldId="262"/>
            <ac:grpSpMk id="10" creationId="{3E745F91-8D17-B267-FC0B-D2A62E313DB8}"/>
          </ac:grpSpMkLst>
        </pc:grpChg>
        <pc:grpChg chg="mod">
          <ac:chgData name="JUAN FERRER Ana (CNECT)" userId="63d9009d-8720-4b74-b6c6-9ac10da8087f" providerId="ADAL" clId="{9A21BD23-5406-4EAE-BFE6-B3E335FEA3C2}" dt="2025-04-24T14:43:11.888" v="100"/>
          <ac:grpSpMkLst>
            <pc:docMk/>
            <pc:sldMk cId="0" sldId="262"/>
            <ac:grpSpMk id="23" creationId="{F7579A67-E93F-EEF4-768B-B557858115B9}"/>
          </ac:grpSpMkLst>
        </pc:grpChg>
        <pc:grpChg chg="mod">
          <ac:chgData name="JUAN FERRER Ana (CNECT)" userId="63d9009d-8720-4b74-b6c6-9ac10da8087f" providerId="ADAL" clId="{9A21BD23-5406-4EAE-BFE6-B3E335FEA3C2}" dt="2025-04-24T14:43:11.888" v="100"/>
          <ac:grpSpMkLst>
            <pc:docMk/>
            <pc:sldMk cId="0" sldId="262"/>
            <ac:grpSpMk id="27" creationId="{A9211149-57B3-80E5-9C52-1795925472DB}"/>
          </ac:grpSpMkLst>
        </pc:grpChg>
        <pc:grpChg chg="mod">
          <ac:chgData name="JUAN FERRER Ana (CNECT)" userId="63d9009d-8720-4b74-b6c6-9ac10da8087f" providerId="ADAL" clId="{9A21BD23-5406-4EAE-BFE6-B3E335FEA3C2}" dt="2025-04-24T14:43:11.888" v="100"/>
          <ac:grpSpMkLst>
            <pc:docMk/>
            <pc:sldMk cId="0" sldId="262"/>
            <ac:grpSpMk id="29" creationId="{FD113593-A9AA-C5D7-9224-AE713CBE9DEC}"/>
          </ac:grpSpMkLst>
        </pc:grpChg>
        <pc:grpChg chg="add mod">
          <ac:chgData name="JUAN FERRER Ana (CNECT)" userId="63d9009d-8720-4b74-b6c6-9ac10da8087f" providerId="ADAL" clId="{9A21BD23-5406-4EAE-BFE6-B3E335FEA3C2}" dt="2025-04-24T14:43:32.576" v="101"/>
          <ac:grpSpMkLst>
            <pc:docMk/>
            <pc:sldMk cId="0" sldId="262"/>
            <ac:grpSpMk id="49" creationId="{09791C60-C16B-1B5A-C123-70273D245AFF}"/>
          </ac:grpSpMkLst>
        </pc:grpChg>
        <pc:grpChg chg="add mod">
          <ac:chgData name="JUAN FERRER Ana (CNECT)" userId="63d9009d-8720-4b74-b6c6-9ac10da8087f" providerId="ADAL" clId="{9A21BD23-5406-4EAE-BFE6-B3E335FEA3C2}" dt="2025-04-24T14:43:32.576" v="101"/>
          <ac:grpSpMkLst>
            <pc:docMk/>
            <pc:sldMk cId="0" sldId="262"/>
            <ac:grpSpMk id="52" creationId="{F0A4737C-B046-D08F-E2D8-0D774D94FE78}"/>
          </ac:grpSpMkLst>
        </pc:grpChg>
        <pc:grpChg chg="mod">
          <ac:chgData name="JUAN FERRER Ana (CNECT)" userId="63d9009d-8720-4b74-b6c6-9ac10da8087f" providerId="ADAL" clId="{9A21BD23-5406-4EAE-BFE6-B3E335FEA3C2}" dt="2025-04-24T14:43:32.576" v="101"/>
          <ac:grpSpMkLst>
            <pc:docMk/>
            <pc:sldMk cId="0" sldId="262"/>
            <ac:grpSpMk id="65" creationId="{88AE2AFA-7A40-1C4B-A48C-51F9B57C505C}"/>
          </ac:grpSpMkLst>
        </pc:grpChg>
        <pc:grpChg chg="mod">
          <ac:chgData name="JUAN FERRER Ana (CNECT)" userId="63d9009d-8720-4b74-b6c6-9ac10da8087f" providerId="ADAL" clId="{9A21BD23-5406-4EAE-BFE6-B3E335FEA3C2}" dt="2025-04-24T14:43:32.576" v="101"/>
          <ac:grpSpMkLst>
            <pc:docMk/>
            <pc:sldMk cId="0" sldId="262"/>
            <ac:grpSpMk id="69" creationId="{5E20862E-418D-0DAC-50F3-9BB4B1B12FAB}"/>
          </ac:grpSpMkLst>
        </pc:grpChg>
        <pc:grpChg chg="mod">
          <ac:chgData name="JUAN FERRER Ana (CNECT)" userId="63d9009d-8720-4b74-b6c6-9ac10da8087f" providerId="ADAL" clId="{9A21BD23-5406-4EAE-BFE6-B3E335FEA3C2}" dt="2025-04-24T14:43:32.576" v="101"/>
          <ac:grpSpMkLst>
            <pc:docMk/>
            <pc:sldMk cId="0" sldId="262"/>
            <ac:grpSpMk id="71" creationId="{0F17FA0D-1859-581B-2EDF-BECD865613EE}"/>
          </ac:grpSpMkLst>
        </pc:grpChg>
        <pc:picChg chg="add del mod">
          <ac:chgData name="JUAN FERRER Ana (CNECT)" userId="63d9009d-8720-4b74-b6c6-9ac10da8087f" providerId="ADAL" clId="{9A21BD23-5406-4EAE-BFE6-B3E335FEA3C2}" dt="2025-04-24T14:42:42.497" v="98" actId="478"/>
          <ac:picMkLst>
            <pc:docMk/>
            <pc:sldMk cId="0" sldId="262"/>
            <ac:picMk id="4" creationId="{76D72DE4-3D70-870E-E071-FFEF1BC06196}"/>
          </ac:picMkLst>
        </pc:picChg>
        <pc:picChg chg="mod">
          <ac:chgData name="JUAN FERRER Ana (CNECT)" userId="63d9009d-8720-4b74-b6c6-9ac10da8087f" providerId="ADAL" clId="{9A21BD23-5406-4EAE-BFE6-B3E335FEA3C2}" dt="2025-04-24T14:43:11.888" v="100"/>
          <ac:picMkLst>
            <pc:docMk/>
            <pc:sldMk cId="0" sldId="262"/>
            <ac:picMk id="9" creationId="{2A9BE007-985E-AF50-A703-9F290E592EE2}"/>
          </ac:picMkLst>
        </pc:picChg>
        <pc:picChg chg="mod">
          <ac:chgData name="JUAN FERRER Ana (CNECT)" userId="63d9009d-8720-4b74-b6c6-9ac10da8087f" providerId="ADAL" clId="{9A21BD23-5406-4EAE-BFE6-B3E335FEA3C2}" dt="2025-04-24T14:43:11.888" v="100"/>
          <ac:picMkLst>
            <pc:docMk/>
            <pc:sldMk cId="0" sldId="262"/>
            <ac:picMk id="16" creationId="{CC4A400E-F5E7-7DAE-2032-F732556AD69B}"/>
          </ac:picMkLst>
        </pc:picChg>
        <pc:picChg chg="mod">
          <ac:chgData name="JUAN FERRER Ana (CNECT)" userId="63d9009d-8720-4b74-b6c6-9ac10da8087f" providerId="ADAL" clId="{9A21BD23-5406-4EAE-BFE6-B3E335FEA3C2}" dt="2025-04-24T14:43:11.888" v="100"/>
          <ac:picMkLst>
            <pc:docMk/>
            <pc:sldMk cId="0" sldId="262"/>
            <ac:picMk id="17" creationId="{8163DFBF-3FA5-7095-8878-0BDC87AE67A8}"/>
          </ac:picMkLst>
        </pc:picChg>
        <pc:picChg chg="mod">
          <ac:chgData name="JUAN FERRER Ana (CNECT)" userId="63d9009d-8720-4b74-b6c6-9ac10da8087f" providerId="ADAL" clId="{9A21BD23-5406-4EAE-BFE6-B3E335FEA3C2}" dt="2025-04-24T14:43:11.888" v="100"/>
          <ac:picMkLst>
            <pc:docMk/>
            <pc:sldMk cId="0" sldId="262"/>
            <ac:picMk id="18" creationId="{C50F8BAC-50CC-3C15-3BC4-C197A398411E}"/>
          </ac:picMkLst>
        </pc:picChg>
        <pc:picChg chg="mod">
          <ac:chgData name="JUAN FERRER Ana (CNECT)" userId="63d9009d-8720-4b74-b6c6-9ac10da8087f" providerId="ADAL" clId="{9A21BD23-5406-4EAE-BFE6-B3E335FEA3C2}" dt="2025-04-24T14:43:11.888" v="100"/>
          <ac:picMkLst>
            <pc:docMk/>
            <pc:sldMk cId="0" sldId="262"/>
            <ac:picMk id="19" creationId="{1C910AAA-DD18-9829-5709-8D912FF29C11}"/>
          </ac:picMkLst>
        </pc:picChg>
        <pc:picChg chg="mod">
          <ac:chgData name="JUAN FERRER Ana (CNECT)" userId="63d9009d-8720-4b74-b6c6-9ac10da8087f" providerId="ADAL" clId="{9A21BD23-5406-4EAE-BFE6-B3E335FEA3C2}" dt="2025-04-24T14:43:11.888" v="100"/>
          <ac:picMkLst>
            <pc:docMk/>
            <pc:sldMk cId="0" sldId="262"/>
            <ac:picMk id="20" creationId="{9209CA7D-A16D-BA98-C31D-49041A91010B}"/>
          </ac:picMkLst>
        </pc:picChg>
        <pc:picChg chg="mod">
          <ac:chgData name="JUAN FERRER Ana (CNECT)" userId="63d9009d-8720-4b74-b6c6-9ac10da8087f" providerId="ADAL" clId="{9A21BD23-5406-4EAE-BFE6-B3E335FEA3C2}" dt="2025-04-24T14:43:11.888" v="100"/>
          <ac:picMkLst>
            <pc:docMk/>
            <pc:sldMk cId="0" sldId="262"/>
            <ac:picMk id="24" creationId="{36354E91-55C8-7E2A-8EC6-EE0D04C2E468}"/>
          </ac:picMkLst>
        </pc:picChg>
        <pc:picChg chg="mod">
          <ac:chgData name="JUAN FERRER Ana (CNECT)" userId="63d9009d-8720-4b74-b6c6-9ac10da8087f" providerId="ADAL" clId="{9A21BD23-5406-4EAE-BFE6-B3E335FEA3C2}" dt="2025-04-24T14:43:11.888" v="100"/>
          <ac:picMkLst>
            <pc:docMk/>
            <pc:sldMk cId="0" sldId="262"/>
            <ac:picMk id="25" creationId="{739EFF32-2914-8DB9-CA62-68875501F8B4}"/>
          </ac:picMkLst>
        </pc:picChg>
        <pc:picChg chg="mod">
          <ac:chgData name="JUAN FERRER Ana (CNECT)" userId="63d9009d-8720-4b74-b6c6-9ac10da8087f" providerId="ADAL" clId="{9A21BD23-5406-4EAE-BFE6-B3E335FEA3C2}" dt="2025-04-24T14:43:11.888" v="100"/>
          <ac:picMkLst>
            <pc:docMk/>
            <pc:sldMk cId="0" sldId="262"/>
            <ac:picMk id="26" creationId="{F53A0418-FF8E-E091-B0A7-EC2A702D8EF2}"/>
          </ac:picMkLst>
        </pc:picChg>
        <pc:picChg chg="mod">
          <ac:chgData name="JUAN FERRER Ana (CNECT)" userId="63d9009d-8720-4b74-b6c6-9ac10da8087f" providerId="ADAL" clId="{9A21BD23-5406-4EAE-BFE6-B3E335FEA3C2}" dt="2025-04-24T14:43:11.888" v="100"/>
          <ac:picMkLst>
            <pc:docMk/>
            <pc:sldMk cId="0" sldId="262"/>
            <ac:picMk id="31" creationId="{5FA033D1-3B1F-9E52-D03E-98B9377C0E42}"/>
          </ac:picMkLst>
        </pc:picChg>
        <pc:picChg chg="mod">
          <ac:chgData name="JUAN FERRER Ana (CNECT)" userId="63d9009d-8720-4b74-b6c6-9ac10da8087f" providerId="ADAL" clId="{9A21BD23-5406-4EAE-BFE6-B3E335FEA3C2}" dt="2025-04-24T14:43:11.888" v="100"/>
          <ac:picMkLst>
            <pc:docMk/>
            <pc:sldMk cId="0" sldId="262"/>
            <ac:picMk id="33" creationId="{3DB3FDAA-D3A0-47AC-18F1-72357D0C9F6C}"/>
          </ac:picMkLst>
        </pc:picChg>
        <pc:picChg chg="mod">
          <ac:chgData name="JUAN FERRER Ana (CNECT)" userId="63d9009d-8720-4b74-b6c6-9ac10da8087f" providerId="ADAL" clId="{9A21BD23-5406-4EAE-BFE6-B3E335FEA3C2}" dt="2025-04-24T14:43:11.888" v="100"/>
          <ac:picMkLst>
            <pc:docMk/>
            <pc:sldMk cId="0" sldId="262"/>
            <ac:picMk id="34" creationId="{DCC704EE-43EA-CBF7-56BA-571DF9ED51B0}"/>
          </ac:picMkLst>
        </pc:picChg>
        <pc:picChg chg="mod">
          <ac:chgData name="JUAN FERRER Ana (CNECT)" userId="63d9009d-8720-4b74-b6c6-9ac10da8087f" providerId="ADAL" clId="{9A21BD23-5406-4EAE-BFE6-B3E335FEA3C2}" dt="2025-04-24T14:43:11.888" v="100"/>
          <ac:picMkLst>
            <pc:docMk/>
            <pc:sldMk cId="0" sldId="262"/>
            <ac:picMk id="36" creationId="{217C5CB5-50B0-8C3A-A82A-67C351A9201D}"/>
          </ac:picMkLst>
        </pc:picChg>
        <pc:picChg chg="mod">
          <ac:chgData name="JUAN FERRER Ana (CNECT)" userId="63d9009d-8720-4b74-b6c6-9ac10da8087f" providerId="ADAL" clId="{9A21BD23-5406-4EAE-BFE6-B3E335FEA3C2}" dt="2025-04-24T14:43:11.888" v="100"/>
          <ac:picMkLst>
            <pc:docMk/>
            <pc:sldMk cId="0" sldId="262"/>
            <ac:picMk id="37" creationId="{56A017A1-22E5-0EDD-8FF5-FF2F6EA8EE76}"/>
          </ac:picMkLst>
        </pc:picChg>
        <pc:picChg chg="mod">
          <ac:chgData name="JUAN FERRER Ana (CNECT)" userId="63d9009d-8720-4b74-b6c6-9ac10da8087f" providerId="ADAL" clId="{9A21BD23-5406-4EAE-BFE6-B3E335FEA3C2}" dt="2025-04-24T14:43:11.888" v="100"/>
          <ac:picMkLst>
            <pc:docMk/>
            <pc:sldMk cId="0" sldId="262"/>
            <ac:picMk id="38" creationId="{DE36F837-47C1-600B-A6BE-1555CB84FCE1}"/>
          </ac:picMkLst>
        </pc:picChg>
        <pc:picChg chg="mod">
          <ac:chgData name="JUAN FERRER Ana (CNECT)" userId="63d9009d-8720-4b74-b6c6-9ac10da8087f" providerId="ADAL" clId="{9A21BD23-5406-4EAE-BFE6-B3E335FEA3C2}" dt="2025-04-24T14:43:11.888" v="100"/>
          <ac:picMkLst>
            <pc:docMk/>
            <pc:sldMk cId="0" sldId="262"/>
            <ac:picMk id="39" creationId="{17986814-4F1C-8FCD-9EC0-182F25BE13F3}"/>
          </ac:picMkLst>
        </pc:picChg>
        <pc:picChg chg="mod">
          <ac:chgData name="JUAN FERRER Ana (CNECT)" userId="63d9009d-8720-4b74-b6c6-9ac10da8087f" providerId="ADAL" clId="{9A21BD23-5406-4EAE-BFE6-B3E335FEA3C2}" dt="2025-04-24T14:43:11.888" v="100"/>
          <ac:picMkLst>
            <pc:docMk/>
            <pc:sldMk cId="0" sldId="262"/>
            <ac:picMk id="40" creationId="{51D31337-92EC-8CAA-0567-2F91AB6DAA1C}"/>
          </ac:picMkLst>
        </pc:picChg>
        <pc:picChg chg="mod">
          <ac:chgData name="JUAN FERRER Ana (CNECT)" userId="63d9009d-8720-4b74-b6c6-9ac10da8087f" providerId="ADAL" clId="{9A21BD23-5406-4EAE-BFE6-B3E335FEA3C2}" dt="2025-04-24T14:43:11.888" v="100"/>
          <ac:picMkLst>
            <pc:docMk/>
            <pc:sldMk cId="0" sldId="262"/>
            <ac:picMk id="41" creationId="{E0061A01-18AB-A48E-B828-90CF1745DE60}"/>
          </ac:picMkLst>
        </pc:picChg>
        <pc:picChg chg="mod">
          <ac:chgData name="JUAN FERRER Ana (CNECT)" userId="63d9009d-8720-4b74-b6c6-9ac10da8087f" providerId="ADAL" clId="{9A21BD23-5406-4EAE-BFE6-B3E335FEA3C2}" dt="2025-04-24T14:43:11.888" v="100"/>
          <ac:picMkLst>
            <pc:docMk/>
            <pc:sldMk cId="0" sldId="262"/>
            <ac:picMk id="42" creationId="{3F3036D6-9C6A-916D-7521-A7EEABCCBC9F}"/>
          </ac:picMkLst>
        </pc:picChg>
        <pc:picChg chg="mod">
          <ac:chgData name="JUAN FERRER Ana (CNECT)" userId="63d9009d-8720-4b74-b6c6-9ac10da8087f" providerId="ADAL" clId="{9A21BD23-5406-4EAE-BFE6-B3E335FEA3C2}" dt="2025-04-24T14:43:11.888" v="100"/>
          <ac:picMkLst>
            <pc:docMk/>
            <pc:sldMk cId="0" sldId="262"/>
            <ac:picMk id="43" creationId="{8126EAE3-3004-6E13-34F7-4E3E08FC65F3}"/>
          </ac:picMkLst>
        </pc:picChg>
        <pc:picChg chg="add mod">
          <ac:chgData name="JUAN FERRER Ana (CNECT)" userId="63d9009d-8720-4b74-b6c6-9ac10da8087f" providerId="ADAL" clId="{9A21BD23-5406-4EAE-BFE6-B3E335FEA3C2}" dt="2025-04-24T14:43:11.888" v="100"/>
          <ac:picMkLst>
            <pc:docMk/>
            <pc:sldMk cId="0" sldId="262"/>
            <ac:picMk id="46" creationId="{3F2EC31F-6488-175A-88CE-C230F51FB819}"/>
          </ac:picMkLst>
        </pc:picChg>
        <pc:picChg chg="add mod">
          <ac:chgData name="JUAN FERRER Ana (CNECT)" userId="63d9009d-8720-4b74-b6c6-9ac10da8087f" providerId="ADAL" clId="{9A21BD23-5406-4EAE-BFE6-B3E335FEA3C2}" dt="2025-04-24T14:43:11.888" v="100"/>
          <ac:picMkLst>
            <pc:docMk/>
            <pc:sldMk cId="0" sldId="262"/>
            <ac:picMk id="47" creationId="{1BA47AE7-1A4F-1E29-4D1D-73717E865C65}"/>
          </ac:picMkLst>
        </pc:picChg>
        <pc:picChg chg="mod">
          <ac:chgData name="JUAN FERRER Ana (CNECT)" userId="63d9009d-8720-4b74-b6c6-9ac10da8087f" providerId="ADAL" clId="{9A21BD23-5406-4EAE-BFE6-B3E335FEA3C2}" dt="2025-04-24T14:43:32.576" v="101"/>
          <ac:picMkLst>
            <pc:docMk/>
            <pc:sldMk cId="0" sldId="262"/>
            <ac:picMk id="51" creationId="{01B58D50-521E-E4EB-BF31-E9C2A3B18F28}"/>
          </ac:picMkLst>
        </pc:picChg>
        <pc:picChg chg="mod">
          <ac:chgData name="JUAN FERRER Ana (CNECT)" userId="63d9009d-8720-4b74-b6c6-9ac10da8087f" providerId="ADAL" clId="{9A21BD23-5406-4EAE-BFE6-B3E335FEA3C2}" dt="2025-04-24T14:43:32.576" v="101"/>
          <ac:picMkLst>
            <pc:docMk/>
            <pc:sldMk cId="0" sldId="262"/>
            <ac:picMk id="58" creationId="{3DE0333C-185D-CCC2-7219-86DA79CFED9F}"/>
          </ac:picMkLst>
        </pc:picChg>
        <pc:picChg chg="mod">
          <ac:chgData name="JUAN FERRER Ana (CNECT)" userId="63d9009d-8720-4b74-b6c6-9ac10da8087f" providerId="ADAL" clId="{9A21BD23-5406-4EAE-BFE6-B3E335FEA3C2}" dt="2025-04-24T14:43:32.576" v="101"/>
          <ac:picMkLst>
            <pc:docMk/>
            <pc:sldMk cId="0" sldId="262"/>
            <ac:picMk id="59" creationId="{EB01E7BF-B00C-99DD-21F4-3B234A291B86}"/>
          </ac:picMkLst>
        </pc:picChg>
        <pc:picChg chg="mod">
          <ac:chgData name="JUAN FERRER Ana (CNECT)" userId="63d9009d-8720-4b74-b6c6-9ac10da8087f" providerId="ADAL" clId="{9A21BD23-5406-4EAE-BFE6-B3E335FEA3C2}" dt="2025-04-24T14:43:32.576" v="101"/>
          <ac:picMkLst>
            <pc:docMk/>
            <pc:sldMk cId="0" sldId="262"/>
            <ac:picMk id="60" creationId="{7246D9C6-4D4E-B886-AE3B-9B8FB2FE0C9D}"/>
          </ac:picMkLst>
        </pc:picChg>
        <pc:picChg chg="mod">
          <ac:chgData name="JUAN FERRER Ana (CNECT)" userId="63d9009d-8720-4b74-b6c6-9ac10da8087f" providerId="ADAL" clId="{9A21BD23-5406-4EAE-BFE6-B3E335FEA3C2}" dt="2025-04-24T14:43:32.576" v="101"/>
          <ac:picMkLst>
            <pc:docMk/>
            <pc:sldMk cId="0" sldId="262"/>
            <ac:picMk id="61" creationId="{5E7EFCE6-1FD6-AF75-8913-0246DCC12C01}"/>
          </ac:picMkLst>
        </pc:picChg>
        <pc:picChg chg="mod">
          <ac:chgData name="JUAN FERRER Ana (CNECT)" userId="63d9009d-8720-4b74-b6c6-9ac10da8087f" providerId="ADAL" clId="{9A21BD23-5406-4EAE-BFE6-B3E335FEA3C2}" dt="2025-04-24T14:43:32.576" v="101"/>
          <ac:picMkLst>
            <pc:docMk/>
            <pc:sldMk cId="0" sldId="262"/>
            <ac:picMk id="62" creationId="{DF8E4DD8-5B0A-13A9-03CC-94FACDD02052}"/>
          </ac:picMkLst>
        </pc:picChg>
        <pc:picChg chg="mod">
          <ac:chgData name="JUAN FERRER Ana (CNECT)" userId="63d9009d-8720-4b74-b6c6-9ac10da8087f" providerId="ADAL" clId="{9A21BD23-5406-4EAE-BFE6-B3E335FEA3C2}" dt="2025-04-24T14:43:32.576" v="101"/>
          <ac:picMkLst>
            <pc:docMk/>
            <pc:sldMk cId="0" sldId="262"/>
            <ac:picMk id="66" creationId="{C98F3F59-B843-AEC1-A783-F7BEE7E59F99}"/>
          </ac:picMkLst>
        </pc:picChg>
        <pc:picChg chg="mod">
          <ac:chgData name="JUAN FERRER Ana (CNECT)" userId="63d9009d-8720-4b74-b6c6-9ac10da8087f" providerId="ADAL" clId="{9A21BD23-5406-4EAE-BFE6-B3E335FEA3C2}" dt="2025-04-24T14:43:32.576" v="101"/>
          <ac:picMkLst>
            <pc:docMk/>
            <pc:sldMk cId="0" sldId="262"/>
            <ac:picMk id="67" creationId="{1322E027-300D-CE1C-BC72-3055A1E3B8B0}"/>
          </ac:picMkLst>
        </pc:picChg>
        <pc:picChg chg="mod">
          <ac:chgData name="JUAN FERRER Ana (CNECT)" userId="63d9009d-8720-4b74-b6c6-9ac10da8087f" providerId="ADAL" clId="{9A21BD23-5406-4EAE-BFE6-B3E335FEA3C2}" dt="2025-04-24T14:43:32.576" v="101"/>
          <ac:picMkLst>
            <pc:docMk/>
            <pc:sldMk cId="0" sldId="262"/>
            <ac:picMk id="68" creationId="{50235B66-5BE3-7D48-D141-E26BE1D963C9}"/>
          </ac:picMkLst>
        </pc:picChg>
        <pc:picChg chg="mod">
          <ac:chgData name="JUAN FERRER Ana (CNECT)" userId="63d9009d-8720-4b74-b6c6-9ac10da8087f" providerId="ADAL" clId="{9A21BD23-5406-4EAE-BFE6-B3E335FEA3C2}" dt="2025-04-24T14:43:32.576" v="101"/>
          <ac:picMkLst>
            <pc:docMk/>
            <pc:sldMk cId="0" sldId="262"/>
            <ac:picMk id="73" creationId="{C02E0AC8-26D7-65B0-BAC7-76EEB7A01A6A}"/>
          </ac:picMkLst>
        </pc:picChg>
        <pc:picChg chg="mod">
          <ac:chgData name="JUAN FERRER Ana (CNECT)" userId="63d9009d-8720-4b74-b6c6-9ac10da8087f" providerId="ADAL" clId="{9A21BD23-5406-4EAE-BFE6-B3E335FEA3C2}" dt="2025-04-24T14:43:32.576" v="101"/>
          <ac:picMkLst>
            <pc:docMk/>
            <pc:sldMk cId="0" sldId="262"/>
            <ac:picMk id="75" creationId="{F081A8EE-4472-BA55-A96C-A1AFEC9F1CC9}"/>
          </ac:picMkLst>
        </pc:picChg>
        <pc:picChg chg="mod">
          <ac:chgData name="JUAN FERRER Ana (CNECT)" userId="63d9009d-8720-4b74-b6c6-9ac10da8087f" providerId="ADAL" clId="{9A21BD23-5406-4EAE-BFE6-B3E335FEA3C2}" dt="2025-04-24T14:43:32.576" v="101"/>
          <ac:picMkLst>
            <pc:docMk/>
            <pc:sldMk cId="0" sldId="262"/>
            <ac:picMk id="76" creationId="{DB0592F8-F408-DC1A-338B-F9171A358C94}"/>
          </ac:picMkLst>
        </pc:picChg>
        <pc:picChg chg="mod">
          <ac:chgData name="JUAN FERRER Ana (CNECT)" userId="63d9009d-8720-4b74-b6c6-9ac10da8087f" providerId="ADAL" clId="{9A21BD23-5406-4EAE-BFE6-B3E335FEA3C2}" dt="2025-04-24T14:43:32.576" v="101"/>
          <ac:picMkLst>
            <pc:docMk/>
            <pc:sldMk cId="0" sldId="262"/>
            <ac:picMk id="78" creationId="{168DD919-F6BE-99D7-CE37-656602737035}"/>
          </ac:picMkLst>
        </pc:picChg>
        <pc:picChg chg="mod">
          <ac:chgData name="JUAN FERRER Ana (CNECT)" userId="63d9009d-8720-4b74-b6c6-9ac10da8087f" providerId="ADAL" clId="{9A21BD23-5406-4EAE-BFE6-B3E335FEA3C2}" dt="2025-04-24T14:43:32.576" v="101"/>
          <ac:picMkLst>
            <pc:docMk/>
            <pc:sldMk cId="0" sldId="262"/>
            <ac:picMk id="79" creationId="{4E590504-7DB9-6ED4-F143-700C1F68D9A7}"/>
          </ac:picMkLst>
        </pc:picChg>
        <pc:picChg chg="mod">
          <ac:chgData name="JUAN FERRER Ana (CNECT)" userId="63d9009d-8720-4b74-b6c6-9ac10da8087f" providerId="ADAL" clId="{9A21BD23-5406-4EAE-BFE6-B3E335FEA3C2}" dt="2025-04-24T14:43:32.576" v="101"/>
          <ac:picMkLst>
            <pc:docMk/>
            <pc:sldMk cId="0" sldId="262"/>
            <ac:picMk id="80" creationId="{C18FB104-0D86-ABB8-5FCF-BBFBC8A95DDE}"/>
          </ac:picMkLst>
        </pc:picChg>
        <pc:picChg chg="mod">
          <ac:chgData name="JUAN FERRER Ana (CNECT)" userId="63d9009d-8720-4b74-b6c6-9ac10da8087f" providerId="ADAL" clId="{9A21BD23-5406-4EAE-BFE6-B3E335FEA3C2}" dt="2025-04-24T14:43:32.576" v="101"/>
          <ac:picMkLst>
            <pc:docMk/>
            <pc:sldMk cId="0" sldId="262"/>
            <ac:picMk id="81" creationId="{3AAE027E-5975-AFFF-94AB-DE1A5888CF6D}"/>
          </ac:picMkLst>
        </pc:picChg>
        <pc:picChg chg="mod">
          <ac:chgData name="JUAN FERRER Ana (CNECT)" userId="63d9009d-8720-4b74-b6c6-9ac10da8087f" providerId="ADAL" clId="{9A21BD23-5406-4EAE-BFE6-B3E335FEA3C2}" dt="2025-04-24T14:43:32.576" v="101"/>
          <ac:picMkLst>
            <pc:docMk/>
            <pc:sldMk cId="0" sldId="262"/>
            <ac:picMk id="82" creationId="{2CBA5F22-E528-551A-8941-14A0AB21F030}"/>
          </ac:picMkLst>
        </pc:picChg>
        <pc:picChg chg="mod">
          <ac:chgData name="JUAN FERRER Ana (CNECT)" userId="63d9009d-8720-4b74-b6c6-9ac10da8087f" providerId="ADAL" clId="{9A21BD23-5406-4EAE-BFE6-B3E335FEA3C2}" dt="2025-04-24T14:43:32.576" v="101"/>
          <ac:picMkLst>
            <pc:docMk/>
            <pc:sldMk cId="0" sldId="262"/>
            <ac:picMk id="83" creationId="{502AC83E-BAD7-3588-2CE8-EBFF9F76B1C6}"/>
          </ac:picMkLst>
        </pc:picChg>
        <pc:picChg chg="mod">
          <ac:chgData name="JUAN FERRER Ana (CNECT)" userId="63d9009d-8720-4b74-b6c6-9ac10da8087f" providerId="ADAL" clId="{9A21BD23-5406-4EAE-BFE6-B3E335FEA3C2}" dt="2025-04-24T14:43:32.576" v="101"/>
          <ac:picMkLst>
            <pc:docMk/>
            <pc:sldMk cId="0" sldId="262"/>
            <ac:picMk id="84" creationId="{3F96184E-E20A-308C-4BB3-5690D8CC1BA1}"/>
          </ac:picMkLst>
        </pc:picChg>
        <pc:picChg chg="mod">
          <ac:chgData name="JUAN FERRER Ana (CNECT)" userId="63d9009d-8720-4b74-b6c6-9ac10da8087f" providerId="ADAL" clId="{9A21BD23-5406-4EAE-BFE6-B3E335FEA3C2}" dt="2025-04-24T14:43:32.576" v="101"/>
          <ac:picMkLst>
            <pc:docMk/>
            <pc:sldMk cId="0" sldId="262"/>
            <ac:picMk id="85" creationId="{A4524EAD-E58B-0F94-710E-9F575040CD65}"/>
          </ac:picMkLst>
        </pc:picChg>
        <pc:picChg chg="add del mod">
          <ac:chgData name="JUAN FERRER Ana (CNECT)" userId="63d9009d-8720-4b74-b6c6-9ac10da8087f" providerId="ADAL" clId="{9A21BD23-5406-4EAE-BFE6-B3E335FEA3C2}" dt="2025-04-24T14:50:37.859" v="133" actId="478"/>
          <ac:picMkLst>
            <pc:docMk/>
            <pc:sldMk cId="0" sldId="262"/>
            <ac:picMk id="87" creationId="{5A1F1E86-D684-3560-08FB-E210798E21C9}"/>
          </ac:picMkLst>
        </pc:picChg>
      </pc:sldChg>
      <pc:sldChg chg="del">
        <pc:chgData name="JUAN FERRER Ana (CNECT)" userId="63d9009d-8720-4b74-b6c6-9ac10da8087f" providerId="ADAL" clId="{9A21BD23-5406-4EAE-BFE6-B3E335FEA3C2}" dt="2025-04-24T16:08:15.054" v="884" actId="47"/>
        <pc:sldMkLst>
          <pc:docMk/>
          <pc:sldMk cId="1211243343" sldId="317"/>
        </pc:sldMkLst>
      </pc:sldChg>
      <pc:sldChg chg="del">
        <pc:chgData name="JUAN FERRER Ana (CNECT)" userId="63d9009d-8720-4b74-b6c6-9ac10da8087f" providerId="ADAL" clId="{9A21BD23-5406-4EAE-BFE6-B3E335FEA3C2}" dt="2025-04-24T16:08:15.054" v="884" actId="47"/>
        <pc:sldMkLst>
          <pc:docMk/>
          <pc:sldMk cId="1494003757" sldId="403"/>
        </pc:sldMkLst>
      </pc:sldChg>
      <pc:sldChg chg="del">
        <pc:chgData name="JUAN FERRER Ana (CNECT)" userId="63d9009d-8720-4b74-b6c6-9ac10da8087f" providerId="ADAL" clId="{9A21BD23-5406-4EAE-BFE6-B3E335FEA3C2}" dt="2025-04-24T16:08:15.054" v="884" actId="47"/>
        <pc:sldMkLst>
          <pc:docMk/>
          <pc:sldMk cId="1631881454" sldId="502"/>
        </pc:sldMkLst>
      </pc:sldChg>
      <pc:sldChg chg="del">
        <pc:chgData name="JUAN FERRER Ana (CNECT)" userId="63d9009d-8720-4b74-b6c6-9ac10da8087f" providerId="ADAL" clId="{9A21BD23-5406-4EAE-BFE6-B3E335FEA3C2}" dt="2025-04-24T16:08:15.054" v="884" actId="47"/>
        <pc:sldMkLst>
          <pc:docMk/>
          <pc:sldMk cId="1709592171" sldId="503"/>
        </pc:sldMkLst>
      </pc:sldChg>
      <pc:sldChg chg="modSp mod">
        <pc:chgData name="JUAN FERRER Ana (CNECT)" userId="63d9009d-8720-4b74-b6c6-9ac10da8087f" providerId="ADAL" clId="{9A21BD23-5406-4EAE-BFE6-B3E335FEA3C2}" dt="2025-04-24T14:38:29.082" v="66" actId="20577"/>
        <pc:sldMkLst>
          <pc:docMk/>
          <pc:sldMk cId="2991438964" sldId="5011"/>
        </pc:sldMkLst>
        <pc:spChg chg="mod">
          <ac:chgData name="JUAN FERRER Ana (CNECT)" userId="63d9009d-8720-4b74-b6c6-9ac10da8087f" providerId="ADAL" clId="{9A21BD23-5406-4EAE-BFE6-B3E335FEA3C2}" dt="2025-04-24T14:38:29.082" v="66" actId="20577"/>
          <ac:spMkLst>
            <pc:docMk/>
            <pc:sldMk cId="2991438964" sldId="5011"/>
            <ac:spMk id="4" creationId="{00000000-0000-0000-0000-000000000000}"/>
          </ac:spMkLst>
        </pc:spChg>
      </pc:sldChg>
      <pc:sldChg chg="del">
        <pc:chgData name="JUAN FERRER Ana (CNECT)" userId="63d9009d-8720-4b74-b6c6-9ac10da8087f" providerId="ADAL" clId="{9A21BD23-5406-4EAE-BFE6-B3E335FEA3C2}" dt="2025-04-24T16:08:06.303" v="883" actId="47"/>
        <pc:sldMkLst>
          <pc:docMk/>
          <pc:sldMk cId="1403411363" sldId="5026"/>
        </pc:sldMkLst>
      </pc:sldChg>
      <pc:sldChg chg="del">
        <pc:chgData name="JUAN FERRER Ana (CNECT)" userId="63d9009d-8720-4b74-b6c6-9ac10da8087f" providerId="ADAL" clId="{9A21BD23-5406-4EAE-BFE6-B3E335FEA3C2}" dt="2025-04-24T16:08:06.303" v="883" actId="47"/>
        <pc:sldMkLst>
          <pc:docMk/>
          <pc:sldMk cId="3410801277" sldId="5045"/>
        </pc:sldMkLst>
      </pc:sldChg>
      <pc:sldChg chg="addSp delSp modSp mod">
        <pc:chgData name="JUAN FERRER Ana (CNECT)" userId="63d9009d-8720-4b74-b6c6-9ac10da8087f" providerId="ADAL" clId="{9A21BD23-5406-4EAE-BFE6-B3E335FEA3C2}" dt="2025-04-24T15:22:21.680" v="316"/>
        <pc:sldMkLst>
          <pc:docMk/>
          <pc:sldMk cId="2109815723" sldId="5047"/>
        </pc:sldMkLst>
        <pc:spChg chg="mod">
          <ac:chgData name="JUAN FERRER Ana (CNECT)" userId="63d9009d-8720-4b74-b6c6-9ac10da8087f" providerId="ADAL" clId="{9A21BD23-5406-4EAE-BFE6-B3E335FEA3C2}" dt="2025-04-24T14:35:47.893" v="37"/>
          <ac:spMkLst>
            <pc:docMk/>
            <pc:sldMk cId="2109815723" sldId="5047"/>
            <ac:spMk id="2" creationId="{00000000-0000-0000-0000-000000000000}"/>
          </ac:spMkLst>
        </pc:spChg>
        <pc:spChg chg="mod">
          <ac:chgData name="JUAN FERRER Ana (CNECT)" userId="63d9009d-8720-4b74-b6c6-9ac10da8087f" providerId="ADAL" clId="{9A21BD23-5406-4EAE-BFE6-B3E335FEA3C2}" dt="2025-04-24T15:22:21.680" v="316"/>
          <ac:spMkLst>
            <pc:docMk/>
            <pc:sldMk cId="2109815723" sldId="5047"/>
            <ac:spMk id="3" creationId="{00000000-0000-0000-0000-000000000000}"/>
          </ac:spMkLst>
        </pc:spChg>
        <pc:spChg chg="add del">
          <ac:chgData name="JUAN FERRER Ana (CNECT)" userId="63d9009d-8720-4b74-b6c6-9ac10da8087f" providerId="ADAL" clId="{9A21BD23-5406-4EAE-BFE6-B3E335FEA3C2}" dt="2025-04-24T15:20:02.394" v="256" actId="22"/>
          <ac:spMkLst>
            <pc:docMk/>
            <pc:sldMk cId="2109815723" sldId="5047"/>
            <ac:spMk id="5" creationId="{DC9F2E77-C385-8A97-EA63-FB14E498896B}"/>
          </ac:spMkLst>
        </pc:spChg>
      </pc:sldChg>
      <pc:sldChg chg="modSp del mod">
        <pc:chgData name="JUAN FERRER Ana (CNECT)" userId="63d9009d-8720-4b74-b6c6-9ac10da8087f" providerId="ADAL" clId="{9A21BD23-5406-4EAE-BFE6-B3E335FEA3C2}" dt="2025-04-24T15:23:10.737" v="317" actId="47"/>
        <pc:sldMkLst>
          <pc:docMk/>
          <pc:sldMk cId="3927696766" sldId="5048"/>
        </pc:sldMkLst>
        <pc:spChg chg="mod">
          <ac:chgData name="JUAN FERRER Ana (CNECT)" userId="63d9009d-8720-4b74-b6c6-9ac10da8087f" providerId="ADAL" clId="{9A21BD23-5406-4EAE-BFE6-B3E335FEA3C2}" dt="2025-04-24T14:35:57.560" v="38"/>
          <ac:spMkLst>
            <pc:docMk/>
            <pc:sldMk cId="3927696766" sldId="5048"/>
            <ac:spMk id="2" creationId="{00000000-0000-0000-0000-000000000000}"/>
          </ac:spMkLst>
        </pc:spChg>
        <pc:spChg chg="mod">
          <ac:chgData name="JUAN FERRER Ana (CNECT)" userId="63d9009d-8720-4b74-b6c6-9ac10da8087f" providerId="ADAL" clId="{9A21BD23-5406-4EAE-BFE6-B3E335FEA3C2}" dt="2025-04-24T15:19:57.366" v="254" actId="21"/>
          <ac:spMkLst>
            <pc:docMk/>
            <pc:sldMk cId="3927696766" sldId="5048"/>
            <ac:spMk id="3" creationId="{00000000-0000-0000-0000-000000000000}"/>
          </ac:spMkLst>
        </pc:spChg>
      </pc:sldChg>
      <pc:sldChg chg="modSp mod">
        <pc:chgData name="JUAN FERRER Ana (CNECT)" userId="63d9009d-8720-4b74-b6c6-9ac10da8087f" providerId="ADAL" clId="{9A21BD23-5406-4EAE-BFE6-B3E335FEA3C2}" dt="2025-04-24T16:14:08.949" v="940" actId="255"/>
        <pc:sldMkLst>
          <pc:docMk/>
          <pc:sldMk cId="820054462" sldId="5049"/>
        </pc:sldMkLst>
        <pc:spChg chg="mod">
          <ac:chgData name="JUAN FERRER Ana (CNECT)" userId="63d9009d-8720-4b74-b6c6-9ac10da8087f" providerId="ADAL" clId="{9A21BD23-5406-4EAE-BFE6-B3E335FEA3C2}" dt="2025-04-24T14:36:09.843" v="39"/>
          <ac:spMkLst>
            <pc:docMk/>
            <pc:sldMk cId="820054462" sldId="5049"/>
            <ac:spMk id="2" creationId="{00000000-0000-0000-0000-000000000000}"/>
          </ac:spMkLst>
        </pc:spChg>
        <pc:spChg chg="mod">
          <ac:chgData name="JUAN FERRER Ana (CNECT)" userId="63d9009d-8720-4b74-b6c6-9ac10da8087f" providerId="ADAL" clId="{9A21BD23-5406-4EAE-BFE6-B3E335FEA3C2}" dt="2025-04-24T16:14:08.949" v="940" actId="255"/>
          <ac:spMkLst>
            <pc:docMk/>
            <pc:sldMk cId="820054462" sldId="5049"/>
            <ac:spMk id="3" creationId="{00000000-0000-0000-0000-000000000000}"/>
          </ac:spMkLst>
        </pc:spChg>
      </pc:sldChg>
      <pc:sldChg chg="modSp del mod">
        <pc:chgData name="JUAN FERRER Ana (CNECT)" userId="63d9009d-8720-4b74-b6c6-9ac10da8087f" providerId="ADAL" clId="{9A21BD23-5406-4EAE-BFE6-B3E335FEA3C2}" dt="2025-04-24T16:01:09.698" v="630" actId="47"/>
        <pc:sldMkLst>
          <pc:docMk/>
          <pc:sldMk cId="1103114234" sldId="5050"/>
        </pc:sldMkLst>
        <pc:spChg chg="mod">
          <ac:chgData name="JUAN FERRER Ana (CNECT)" userId="63d9009d-8720-4b74-b6c6-9ac10da8087f" providerId="ADAL" clId="{9A21BD23-5406-4EAE-BFE6-B3E335FEA3C2}" dt="2025-04-24T14:36:17.509" v="40"/>
          <ac:spMkLst>
            <pc:docMk/>
            <pc:sldMk cId="1103114234" sldId="5050"/>
            <ac:spMk id="2" creationId="{00000000-0000-0000-0000-000000000000}"/>
          </ac:spMkLst>
        </pc:spChg>
        <pc:spChg chg="mod">
          <ac:chgData name="JUAN FERRER Ana (CNECT)" userId="63d9009d-8720-4b74-b6c6-9ac10da8087f" providerId="ADAL" clId="{9A21BD23-5406-4EAE-BFE6-B3E335FEA3C2}" dt="2025-04-24T15:27:54.165" v="466" actId="21"/>
          <ac:spMkLst>
            <pc:docMk/>
            <pc:sldMk cId="1103114234" sldId="5050"/>
            <ac:spMk id="3" creationId="{00000000-0000-0000-0000-000000000000}"/>
          </ac:spMkLst>
        </pc:spChg>
      </pc:sldChg>
      <pc:sldChg chg="modSp del mod">
        <pc:chgData name="JUAN FERRER Ana (CNECT)" userId="63d9009d-8720-4b74-b6c6-9ac10da8087f" providerId="ADAL" clId="{9A21BD23-5406-4EAE-BFE6-B3E335FEA3C2}" dt="2025-04-24T16:01:12.502" v="631" actId="47"/>
        <pc:sldMkLst>
          <pc:docMk/>
          <pc:sldMk cId="1196660511" sldId="5052"/>
        </pc:sldMkLst>
        <pc:spChg chg="mod">
          <ac:chgData name="JUAN FERRER Ana (CNECT)" userId="63d9009d-8720-4b74-b6c6-9ac10da8087f" providerId="ADAL" clId="{9A21BD23-5406-4EAE-BFE6-B3E335FEA3C2}" dt="2025-04-24T14:36:26.446" v="41"/>
          <ac:spMkLst>
            <pc:docMk/>
            <pc:sldMk cId="1196660511" sldId="5052"/>
            <ac:spMk id="2" creationId="{00000000-0000-0000-0000-000000000000}"/>
          </ac:spMkLst>
        </pc:spChg>
        <pc:spChg chg="mod">
          <ac:chgData name="JUAN FERRER Ana (CNECT)" userId="63d9009d-8720-4b74-b6c6-9ac10da8087f" providerId="ADAL" clId="{9A21BD23-5406-4EAE-BFE6-B3E335FEA3C2}" dt="2025-04-24T15:31:00.429" v="607" actId="21"/>
          <ac:spMkLst>
            <pc:docMk/>
            <pc:sldMk cId="1196660511" sldId="5052"/>
            <ac:spMk id="3" creationId="{00000000-0000-0000-0000-000000000000}"/>
          </ac:spMkLst>
        </pc:spChg>
      </pc:sldChg>
      <pc:sldChg chg="addSp modSp mod">
        <pc:chgData name="JUAN FERRER Ana (CNECT)" userId="63d9009d-8720-4b74-b6c6-9ac10da8087f" providerId="ADAL" clId="{9A21BD23-5406-4EAE-BFE6-B3E335FEA3C2}" dt="2025-04-24T16:14:42.599" v="951" actId="1076"/>
        <pc:sldMkLst>
          <pc:docMk/>
          <pc:sldMk cId="3081644591" sldId="5053"/>
        </pc:sldMkLst>
        <pc:spChg chg="mod">
          <ac:chgData name="JUAN FERRER Ana (CNECT)" userId="63d9009d-8720-4b74-b6c6-9ac10da8087f" providerId="ADAL" clId="{9A21BD23-5406-4EAE-BFE6-B3E335FEA3C2}" dt="2025-04-24T14:36:33.836" v="42"/>
          <ac:spMkLst>
            <pc:docMk/>
            <pc:sldMk cId="3081644591" sldId="5053"/>
            <ac:spMk id="2" creationId="{00000000-0000-0000-0000-000000000000}"/>
          </ac:spMkLst>
        </pc:spChg>
        <pc:spChg chg="mod">
          <ac:chgData name="JUAN FERRER Ana (CNECT)" userId="63d9009d-8720-4b74-b6c6-9ac10da8087f" providerId="ADAL" clId="{9A21BD23-5406-4EAE-BFE6-B3E335FEA3C2}" dt="2025-04-24T16:14:34.365" v="950" actId="20577"/>
          <ac:spMkLst>
            <pc:docMk/>
            <pc:sldMk cId="3081644591" sldId="5053"/>
            <ac:spMk id="3" creationId="{00000000-0000-0000-0000-000000000000}"/>
          </ac:spMkLst>
        </pc:spChg>
        <pc:spChg chg="add mod">
          <ac:chgData name="JUAN FERRER Ana (CNECT)" userId="63d9009d-8720-4b74-b6c6-9ac10da8087f" providerId="ADAL" clId="{9A21BD23-5406-4EAE-BFE6-B3E335FEA3C2}" dt="2025-04-24T16:14:42.599" v="951" actId="1076"/>
          <ac:spMkLst>
            <pc:docMk/>
            <pc:sldMk cId="3081644591" sldId="5053"/>
            <ac:spMk id="4" creationId="{00000000-0000-0000-0000-000000000000}"/>
          </ac:spMkLst>
        </pc:spChg>
      </pc:sldChg>
      <pc:sldChg chg="del">
        <pc:chgData name="JUAN FERRER Ana (CNECT)" userId="63d9009d-8720-4b74-b6c6-9ac10da8087f" providerId="ADAL" clId="{9A21BD23-5406-4EAE-BFE6-B3E335FEA3C2}" dt="2025-04-24T16:08:06.303" v="883" actId="47"/>
        <pc:sldMkLst>
          <pc:docMk/>
          <pc:sldMk cId="308974886" sldId="5054"/>
        </pc:sldMkLst>
      </pc:sldChg>
      <pc:sldChg chg="del">
        <pc:chgData name="JUAN FERRER Ana (CNECT)" userId="63d9009d-8720-4b74-b6c6-9ac10da8087f" providerId="ADAL" clId="{9A21BD23-5406-4EAE-BFE6-B3E335FEA3C2}" dt="2025-04-24T16:08:06.303" v="883" actId="47"/>
        <pc:sldMkLst>
          <pc:docMk/>
          <pc:sldMk cId="3035736347" sldId="5063"/>
        </pc:sldMkLst>
      </pc:sldChg>
      <pc:sldChg chg="del">
        <pc:chgData name="JUAN FERRER Ana (CNECT)" userId="63d9009d-8720-4b74-b6c6-9ac10da8087f" providerId="ADAL" clId="{9A21BD23-5406-4EAE-BFE6-B3E335FEA3C2}" dt="2025-04-24T16:08:06.303" v="883" actId="47"/>
        <pc:sldMkLst>
          <pc:docMk/>
          <pc:sldMk cId="4190324416" sldId="5079"/>
        </pc:sldMkLst>
      </pc:sldChg>
      <pc:sldChg chg="del">
        <pc:chgData name="JUAN FERRER Ana (CNECT)" userId="63d9009d-8720-4b74-b6c6-9ac10da8087f" providerId="ADAL" clId="{9A21BD23-5406-4EAE-BFE6-B3E335FEA3C2}" dt="2025-04-24T16:08:06.303" v="883" actId="47"/>
        <pc:sldMkLst>
          <pc:docMk/>
          <pc:sldMk cId="145561469" sldId="5080"/>
        </pc:sldMkLst>
      </pc:sldChg>
      <pc:sldChg chg="addSp delSp modSp del mod">
        <pc:chgData name="JUAN FERRER Ana (CNECT)" userId="63d9009d-8720-4b74-b6c6-9ac10da8087f" providerId="ADAL" clId="{9A21BD23-5406-4EAE-BFE6-B3E335FEA3C2}" dt="2025-04-24T16:06:48.899" v="806" actId="47"/>
        <pc:sldMkLst>
          <pc:docMk/>
          <pc:sldMk cId="3417929173" sldId="5084"/>
        </pc:sldMkLst>
        <pc:spChg chg="mod">
          <ac:chgData name="JUAN FERRER Ana (CNECT)" userId="63d9009d-8720-4b74-b6c6-9ac10da8087f" providerId="ADAL" clId="{9A21BD23-5406-4EAE-BFE6-B3E335FEA3C2}" dt="2025-04-24T14:41:32.477" v="80"/>
          <ac:spMkLst>
            <pc:docMk/>
            <pc:sldMk cId="3417929173" sldId="5084"/>
            <ac:spMk id="2" creationId="{00000000-0000-0000-0000-000000000000}"/>
          </ac:spMkLst>
        </pc:spChg>
        <pc:spChg chg="del mod">
          <ac:chgData name="JUAN FERRER Ana (CNECT)" userId="63d9009d-8720-4b74-b6c6-9ac10da8087f" providerId="ADAL" clId="{9A21BD23-5406-4EAE-BFE6-B3E335FEA3C2}" dt="2025-04-24T16:06:24.432" v="801" actId="21"/>
          <ac:spMkLst>
            <pc:docMk/>
            <pc:sldMk cId="3417929173" sldId="5084"/>
            <ac:spMk id="3" creationId="{00000000-0000-0000-0000-000000000000}"/>
          </ac:spMkLst>
        </pc:spChg>
        <pc:spChg chg="add mod">
          <ac:chgData name="JUAN FERRER Ana (CNECT)" userId="63d9009d-8720-4b74-b6c6-9ac10da8087f" providerId="ADAL" clId="{9A21BD23-5406-4EAE-BFE6-B3E335FEA3C2}" dt="2025-04-24T16:06:24.432" v="801" actId="21"/>
          <ac:spMkLst>
            <pc:docMk/>
            <pc:sldMk cId="3417929173" sldId="5084"/>
            <ac:spMk id="4" creationId="{62D3CFD0-1514-7BF3-86AA-450589FE08DE}"/>
          </ac:spMkLst>
        </pc:spChg>
      </pc:sldChg>
      <pc:sldChg chg="del">
        <pc:chgData name="JUAN FERRER Ana (CNECT)" userId="63d9009d-8720-4b74-b6c6-9ac10da8087f" providerId="ADAL" clId="{9A21BD23-5406-4EAE-BFE6-B3E335FEA3C2}" dt="2025-04-24T16:08:06.303" v="883" actId="47"/>
        <pc:sldMkLst>
          <pc:docMk/>
          <pc:sldMk cId="3044778423" sldId="5085"/>
        </pc:sldMkLst>
      </pc:sldChg>
      <pc:sldChg chg="del">
        <pc:chgData name="JUAN FERRER Ana (CNECT)" userId="63d9009d-8720-4b74-b6c6-9ac10da8087f" providerId="ADAL" clId="{9A21BD23-5406-4EAE-BFE6-B3E335FEA3C2}" dt="2025-04-24T16:08:06.303" v="883" actId="47"/>
        <pc:sldMkLst>
          <pc:docMk/>
          <pc:sldMk cId="629235360" sldId="5086"/>
        </pc:sldMkLst>
      </pc:sldChg>
      <pc:sldChg chg="del">
        <pc:chgData name="JUAN FERRER Ana (CNECT)" userId="63d9009d-8720-4b74-b6c6-9ac10da8087f" providerId="ADAL" clId="{9A21BD23-5406-4EAE-BFE6-B3E335FEA3C2}" dt="2025-04-24T16:08:06.303" v="883" actId="47"/>
        <pc:sldMkLst>
          <pc:docMk/>
          <pc:sldMk cId="1827664461" sldId="5087"/>
        </pc:sldMkLst>
      </pc:sldChg>
      <pc:sldChg chg="del">
        <pc:chgData name="JUAN FERRER Ana (CNECT)" userId="63d9009d-8720-4b74-b6c6-9ac10da8087f" providerId="ADAL" clId="{9A21BD23-5406-4EAE-BFE6-B3E335FEA3C2}" dt="2025-04-24T16:08:06.303" v="883" actId="47"/>
        <pc:sldMkLst>
          <pc:docMk/>
          <pc:sldMk cId="4020816588" sldId="5088"/>
        </pc:sldMkLst>
      </pc:sldChg>
      <pc:sldChg chg="del">
        <pc:chgData name="JUAN FERRER Ana (CNECT)" userId="63d9009d-8720-4b74-b6c6-9ac10da8087f" providerId="ADAL" clId="{9A21BD23-5406-4EAE-BFE6-B3E335FEA3C2}" dt="2025-04-24T16:08:06.303" v="883" actId="47"/>
        <pc:sldMkLst>
          <pc:docMk/>
          <pc:sldMk cId="1971666702" sldId="5089"/>
        </pc:sldMkLst>
      </pc:sldChg>
      <pc:sldChg chg="del">
        <pc:chgData name="JUAN FERRER Ana (CNECT)" userId="63d9009d-8720-4b74-b6c6-9ac10da8087f" providerId="ADAL" clId="{9A21BD23-5406-4EAE-BFE6-B3E335FEA3C2}" dt="2025-04-24T16:08:06.303" v="883" actId="47"/>
        <pc:sldMkLst>
          <pc:docMk/>
          <pc:sldMk cId="2426682727" sldId="5090"/>
        </pc:sldMkLst>
      </pc:sldChg>
      <pc:sldChg chg="del">
        <pc:chgData name="JUAN FERRER Ana (CNECT)" userId="63d9009d-8720-4b74-b6c6-9ac10da8087f" providerId="ADAL" clId="{9A21BD23-5406-4EAE-BFE6-B3E335FEA3C2}" dt="2025-04-24T16:08:06.303" v="883" actId="47"/>
        <pc:sldMkLst>
          <pc:docMk/>
          <pc:sldMk cId="1911273020" sldId="5091"/>
        </pc:sldMkLst>
      </pc:sldChg>
      <pc:sldChg chg="del">
        <pc:chgData name="JUAN FERRER Ana (CNECT)" userId="63d9009d-8720-4b74-b6c6-9ac10da8087f" providerId="ADAL" clId="{9A21BD23-5406-4EAE-BFE6-B3E335FEA3C2}" dt="2025-04-24T16:08:06.303" v="883" actId="47"/>
        <pc:sldMkLst>
          <pc:docMk/>
          <pc:sldMk cId="622975112" sldId="5092"/>
        </pc:sldMkLst>
      </pc:sldChg>
      <pc:sldChg chg="del">
        <pc:chgData name="JUAN FERRER Ana (CNECT)" userId="63d9009d-8720-4b74-b6c6-9ac10da8087f" providerId="ADAL" clId="{9A21BD23-5406-4EAE-BFE6-B3E335FEA3C2}" dt="2025-04-24T16:08:06.303" v="883" actId="47"/>
        <pc:sldMkLst>
          <pc:docMk/>
          <pc:sldMk cId="2632912740" sldId="5093"/>
        </pc:sldMkLst>
      </pc:sldChg>
      <pc:sldChg chg="del">
        <pc:chgData name="JUAN FERRER Ana (CNECT)" userId="63d9009d-8720-4b74-b6c6-9ac10da8087f" providerId="ADAL" clId="{9A21BD23-5406-4EAE-BFE6-B3E335FEA3C2}" dt="2025-04-24T16:08:06.303" v="883" actId="47"/>
        <pc:sldMkLst>
          <pc:docMk/>
          <pc:sldMk cId="2894883075" sldId="5094"/>
        </pc:sldMkLst>
      </pc:sldChg>
      <pc:sldChg chg="del">
        <pc:chgData name="JUAN FERRER Ana (CNECT)" userId="63d9009d-8720-4b74-b6c6-9ac10da8087f" providerId="ADAL" clId="{9A21BD23-5406-4EAE-BFE6-B3E335FEA3C2}" dt="2025-04-24T16:08:06.303" v="883" actId="47"/>
        <pc:sldMkLst>
          <pc:docMk/>
          <pc:sldMk cId="3427344744" sldId="5095"/>
        </pc:sldMkLst>
      </pc:sldChg>
      <pc:sldChg chg="del">
        <pc:chgData name="JUAN FERRER Ana (CNECT)" userId="63d9009d-8720-4b74-b6c6-9ac10da8087f" providerId="ADAL" clId="{9A21BD23-5406-4EAE-BFE6-B3E335FEA3C2}" dt="2025-04-24T16:08:06.303" v="883" actId="47"/>
        <pc:sldMkLst>
          <pc:docMk/>
          <pc:sldMk cId="2714870649" sldId="5096"/>
        </pc:sldMkLst>
      </pc:sldChg>
      <pc:sldChg chg="del">
        <pc:chgData name="JUAN FERRER Ana (CNECT)" userId="63d9009d-8720-4b74-b6c6-9ac10da8087f" providerId="ADAL" clId="{9A21BD23-5406-4EAE-BFE6-B3E335FEA3C2}" dt="2025-04-24T16:08:06.303" v="883" actId="47"/>
        <pc:sldMkLst>
          <pc:docMk/>
          <pc:sldMk cId="797116607" sldId="5097"/>
        </pc:sldMkLst>
      </pc:sldChg>
      <pc:sldChg chg="del">
        <pc:chgData name="JUAN FERRER Ana (CNECT)" userId="63d9009d-8720-4b74-b6c6-9ac10da8087f" providerId="ADAL" clId="{9A21BD23-5406-4EAE-BFE6-B3E335FEA3C2}" dt="2025-04-24T16:08:06.303" v="883" actId="47"/>
        <pc:sldMkLst>
          <pc:docMk/>
          <pc:sldMk cId="821522726" sldId="5098"/>
        </pc:sldMkLst>
      </pc:sldChg>
      <pc:sldChg chg="del">
        <pc:chgData name="JUAN FERRER Ana (CNECT)" userId="63d9009d-8720-4b74-b6c6-9ac10da8087f" providerId="ADAL" clId="{9A21BD23-5406-4EAE-BFE6-B3E335FEA3C2}" dt="2025-04-24T16:08:06.303" v="883" actId="47"/>
        <pc:sldMkLst>
          <pc:docMk/>
          <pc:sldMk cId="2893318972" sldId="5099"/>
        </pc:sldMkLst>
      </pc:sldChg>
      <pc:sldChg chg="del">
        <pc:chgData name="JUAN FERRER Ana (CNECT)" userId="63d9009d-8720-4b74-b6c6-9ac10da8087f" providerId="ADAL" clId="{9A21BD23-5406-4EAE-BFE6-B3E335FEA3C2}" dt="2025-04-24T16:08:06.303" v="883" actId="47"/>
        <pc:sldMkLst>
          <pc:docMk/>
          <pc:sldMk cId="1603603564" sldId="5100"/>
        </pc:sldMkLst>
      </pc:sldChg>
      <pc:sldChg chg="add del">
        <pc:chgData name="JUAN FERRER Ana (CNECT)" userId="63d9009d-8720-4b74-b6c6-9ac10da8087f" providerId="ADAL" clId="{9A21BD23-5406-4EAE-BFE6-B3E335FEA3C2}" dt="2025-04-24T14:50:18.581" v="128"/>
        <pc:sldMkLst>
          <pc:docMk/>
          <pc:sldMk cId="2019523682" sldId="5101"/>
        </pc:sldMkLst>
      </pc:sldChg>
      <pc:sldChg chg="addSp delSp modSp add mod">
        <pc:chgData name="JUAN FERRER Ana (CNECT)" userId="63d9009d-8720-4b74-b6c6-9ac10da8087f" providerId="ADAL" clId="{9A21BD23-5406-4EAE-BFE6-B3E335FEA3C2}" dt="2025-04-24T14:56:19.311" v="185" actId="1038"/>
        <pc:sldMkLst>
          <pc:docMk/>
          <pc:sldMk cId="3281663459" sldId="5101"/>
        </pc:sldMkLst>
        <pc:spChg chg="del">
          <ac:chgData name="JUAN FERRER Ana (CNECT)" userId="63d9009d-8720-4b74-b6c6-9ac10da8087f" providerId="ADAL" clId="{9A21BD23-5406-4EAE-BFE6-B3E335FEA3C2}" dt="2025-04-24T14:50:25.718" v="130" actId="478"/>
          <ac:spMkLst>
            <pc:docMk/>
            <pc:sldMk cId="3281663459" sldId="5101"/>
            <ac:spMk id="3" creationId="{00000000-0000-0000-0000-000000000000}"/>
          </ac:spMkLst>
        </pc:spChg>
        <pc:spChg chg="add del mod">
          <ac:chgData name="JUAN FERRER Ana (CNECT)" userId="63d9009d-8720-4b74-b6c6-9ac10da8087f" providerId="ADAL" clId="{9A21BD23-5406-4EAE-BFE6-B3E335FEA3C2}" dt="2025-04-24T14:50:27.892" v="131" actId="478"/>
          <ac:spMkLst>
            <pc:docMk/>
            <pc:sldMk cId="3281663459" sldId="5101"/>
            <ac:spMk id="4" creationId="{A50B7FB4-3607-59E9-3885-416CACD7A886}"/>
          </ac:spMkLst>
        </pc:spChg>
        <pc:spChg chg="add mod">
          <ac:chgData name="JUAN FERRER Ana (CNECT)" userId="63d9009d-8720-4b74-b6c6-9ac10da8087f" providerId="ADAL" clId="{9A21BD23-5406-4EAE-BFE6-B3E335FEA3C2}" dt="2025-04-24T14:51:36.114" v="140"/>
          <ac:spMkLst>
            <pc:docMk/>
            <pc:sldMk cId="3281663459" sldId="5101"/>
            <ac:spMk id="5" creationId="{E80A87F6-76CB-1666-D19A-7E2869CB6DA2}"/>
          </ac:spMkLst>
        </pc:spChg>
        <pc:spChg chg="add mod">
          <ac:chgData name="JUAN FERRER Ana (CNECT)" userId="63d9009d-8720-4b74-b6c6-9ac10da8087f" providerId="ADAL" clId="{9A21BD23-5406-4EAE-BFE6-B3E335FEA3C2}" dt="2025-04-24T14:51:36.114" v="140"/>
          <ac:spMkLst>
            <pc:docMk/>
            <pc:sldMk cId="3281663459" sldId="5101"/>
            <ac:spMk id="6" creationId="{3396E02C-A62C-5A02-5015-A6D97B646C2D}"/>
          </ac:spMkLst>
        </pc:spChg>
        <pc:spChg chg="mod">
          <ac:chgData name="JUAN FERRER Ana (CNECT)" userId="63d9009d-8720-4b74-b6c6-9ac10da8087f" providerId="ADAL" clId="{9A21BD23-5406-4EAE-BFE6-B3E335FEA3C2}" dt="2025-04-24T14:51:36.114" v="140"/>
          <ac:spMkLst>
            <pc:docMk/>
            <pc:sldMk cId="3281663459" sldId="5101"/>
            <ac:spMk id="8" creationId="{91AF84F9-30AF-7E31-6AC2-60AB594D7827}"/>
          </ac:spMkLst>
        </pc:spChg>
        <pc:spChg chg="mod">
          <ac:chgData name="JUAN FERRER Ana (CNECT)" userId="63d9009d-8720-4b74-b6c6-9ac10da8087f" providerId="ADAL" clId="{9A21BD23-5406-4EAE-BFE6-B3E335FEA3C2}" dt="2025-04-24T14:51:36.114" v="140"/>
          <ac:spMkLst>
            <pc:docMk/>
            <pc:sldMk cId="3281663459" sldId="5101"/>
            <ac:spMk id="11" creationId="{E5D0E2BF-4D83-A42A-EDAA-72357EC69FB0}"/>
          </ac:spMkLst>
        </pc:spChg>
        <pc:spChg chg="mod">
          <ac:chgData name="JUAN FERRER Ana (CNECT)" userId="63d9009d-8720-4b74-b6c6-9ac10da8087f" providerId="ADAL" clId="{9A21BD23-5406-4EAE-BFE6-B3E335FEA3C2}" dt="2025-04-24T14:51:36.114" v="140"/>
          <ac:spMkLst>
            <pc:docMk/>
            <pc:sldMk cId="3281663459" sldId="5101"/>
            <ac:spMk id="12" creationId="{85B9220F-F3DF-339A-5127-F50755B0852B}"/>
          </ac:spMkLst>
        </pc:spChg>
        <pc:spChg chg="mod">
          <ac:chgData name="JUAN FERRER Ana (CNECT)" userId="63d9009d-8720-4b74-b6c6-9ac10da8087f" providerId="ADAL" clId="{9A21BD23-5406-4EAE-BFE6-B3E335FEA3C2}" dt="2025-04-24T14:51:36.114" v="140"/>
          <ac:spMkLst>
            <pc:docMk/>
            <pc:sldMk cId="3281663459" sldId="5101"/>
            <ac:spMk id="13" creationId="{E3E41981-8620-2B2F-920F-C6C9900ACF9C}"/>
          </ac:spMkLst>
        </pc:spChg>
        <pc:spChg chg="mod">
          <ac:chgData name="JUAN FERRER Ana (CNECT)" userId="63d9009d-8720-4b74-b6c6-9ac10da8087f" providerId="ADAL" clId="{9A21BD23-5406-4EAE-BFE6-B3E335FEA3C2}" dt="2025-04-24T14:51:36.114" v="140"/>
          <ac:spMkLst>
            <pc:docMk/>
            <pc:sldMk cId="3281663459" sldId="5101"/>
            <ac:spMk id="14" creationId="{4D34DBEE-9C5F-A0FA-4DF1-9A91D966C562}"/>
          </ac:spMkLst>
        </pc:spChg>
        <pc:spChg chg="mod">
          <ac:chgData name="JUAN FERRER Ana (CNECT)" userId="63d9009d-8720-4b74-b6c6-9ac10da8087f" providerId="ADAL" clId="{9A21BD23-5406-4EAE-BFE6-B3E335FEA3C2}" dt="2025-04-24T14:51:36.114" v="140"/>
          <ac:spMkLst>
            <pc:docMk/>
            <pc:sldMk cId="3281663459" sldId="5101"/>
            <ac:spMk id="15" creationId="{6AC6199C-7C92-54A8-860D-9F6F3116B91C}"/>
          </ac:spMkLst>
        </pc:spChg>
        <pc:spChg chg="mod">
          <ac:chgData name="JUAN FERRER Ana (CNECT)" userId="63d9009d-8720-4b74-b6c6-9ac10da8087f" providerId="ADAL" clId="{9A21BD23-5406-4EAE-BFE6-B3E335FEA3C2}" dt="2025-04-24T14:51:36.114" v="140"/>
          <ac:spMkLst>
            <pc:docMk/>
            <pc:sldMk cId="3281663459" sldId="5101"/>
            <ac:spMk id="21" creationId="{8D254A58-E816-A1EC-6A18-AFE7D919CC8E}"/>
          </ac:spMkLst>
        </pc:spChg>
        <pc:spChg chg="mod">
          <ac:chgData name="JUAN FERRER Ana (CNECT)" userId="63d9009d-8720-4b74-b6c6-9ac10da8087f" providerId="ADAL" clId="{9A21BD23-5406-4EAE-BFE6-B3E335FEA3C2}" dt="2025-04-24T14:51:36.114" v="140"/>
          <ac:spMkLst>
            <pc:docMk/>
            <pc:sldMk cId="3281663459" sldId="5101"/>
            <ac:spMk id="22" creationId="{3982EA3C-D1B6-B445-383E-5A9BC7843A08}"/>
          </ac:spMkLst>
        </pc:spChg>
        <pc:spChg chg="mod">
          <ac:chgData name="JUAN FERRER Ana (CNECT)" userId="63d9009d-8720-4b74-b6c6-9ac10da8087f" providerId="ADAL" clId="{9A21BD23-5406-4EAE-BFE6-B3E335FEA3C2}" dt="2025-04-24T14:51:36.114" v="140"/>
          <ac:spMkLst>
            <pc:docMk/>
            <pc:sldMk cId="3281663459" sldId="5101"/>
            <ac:spMk id="28" creationId="{A84FD257-EAC6-CEF0-11E4-1337B0B7097D}"/>
          </ac:spMkLst>
        </pc:spChg>
        <pc:spChg chg="mod">
          <ac:chgData name="JUAN FERRER Ana (CNECT)" userId="63d9009d-8720-4b74-b6c6-9ac10da8087f" providerId="ADAL" clId="{9A21BD23-5406-4EAE-BFE6-B3E335FEA3C2}" dt="2025-04-24T14:51:36.114" v="140"/>
          <ac:spMkLst>
            <pc:docMk/>
            <pc:sldMk cId="3281663459" sldId="5101"/>
            <ac:spMk id="30" creationId="{83C5D6A2-725E-E1AF-A37F-F7AE5DB82A33}"/>
          </ac:spMkLst>
        </pc:spChg>
        <pc:spChg chg="mod">
          <ac:chgData name="JUAN FERRER Ana (CNECT)" userId="63d9009d-8720-4b74-b6c6-9ac10da8087f" providerId="ADAL" clId="{9A21BD23-5406-4EAE-BFE6-B3E335FEA3C2}" dt="2025-04-24T14:51:36.114" v="140"/>
          <ac:spMkLst>
            <pc:docMk/>
            <pc:sldMk cId="3281663459" sldId="5101"/>
            <ac:spMk id="32" creationId="{78D7273C-369F-8C4F-6F6F-55AF6A04DDBA}"/>
          </ac:spMkLst>
        </pc:spChg>
        <pc:spChg chg="mod">
          <ac:chgData name="JUAN FERRER Ana (CNECT)" userId="63d9009d-8720-4b74-b6c6-9ac10da8087f" providerId="ADAL" clId="{9A21BD23-5406-4EAE-BFE6-B3E335FEA3C2}" dt="2025-04-24T14:51:36.114" v="140"/>
          <ac:spMkLst>
            <pc:docMk/>
            <pc:sldMk cId="3281663459" sldId="5101"/>
            <ac:spMk id="35" creationId="{D22CBF11-60C7-CF78-0422-6A38A7667F93}"/>
          </ac:spMkLst>
        </pc:spChg>
        <pc:spChg chg="add mod">
          <ac:chgData name="JUAN FERRER Ana (CNECT)" userId="63d9009d-8720-4b74-b6c6-9ac10da8087f" providerId="ADAL" clId="{9A21BD23-5406-4EAE-BFE6-B3E335FEA3C2}" dt="2025-04-24T14:51:36.114" v="140"/>
          <ac:spMkLst>
            <pc:docMk/>
            <pc:sldMk cId="3281663459" sldId="5101"/>
            <ac:spMk id="44" creationId="{35757888-B457-EB29-1FFE-4AFAA402ED50}"/>
          </ac:spMkLst>
        </pc:spChg>
        <pc:spChg chg="add mod">
          <ac:chgData name="JUAN FERRER Ana (CNECT)" userId="63d9009d-8720-4b74-b6c6-9ac10da8087f" providerId="ADAL" clId="{9A21BD23-5406-4EAE-BFE6-B3E335FEA3C2}" dt="2025-04-24T14:51:36.114" v="140"/>
          <ac:spMkLst>
            <pc:docMk/>
            <pc:sldMk cId="3281663459" sldId="5101"/>
            <ac:spMk id="45" creationId="{E3876CB1-C580-DC9B-B3E8-B952CEC2671B}"/>
          </ac:spMkLst>
        </pc:spChg>
        <pc:spChg chg="add mod">
          <ac:chgData name="JUAN FERRER Ana (CNECT)" userId="63d9009d-8720-4b74-b6c6-9ac10da8087f" providerId="ADAL" clId="{9A21BD23-5406-4EAE-BFE6-B3E335FEA3C2}" dt="2025-04-24T14:51:36.114" v="140"/>
          <ac:spMkLst>
            <pc:docMk/>
            <pc:sldMk cId="3281663459" sldId="5101"/>
            <ac:spMk id="46" creationId="{0550E0F9-11AB-2429-D05D-BD672E979737}"/>
          </ac:spMkLst>
        </pc:spChg>
        <pc:spChg chg="add mod">
          <ac:chgData name="JUAN FERRER Ana (CNECT)" userId="63d9009d-8720-4b74-b6c6-9ac10da8087f" providerId="ADAL" clId="{9A21BD23-5406-4EAE-BFE6-B3E335FEA3C2}" dt="2025-04-24T14:51:36.114" v="140"/>
          <ac:spMkLst>
            <pc:docMk/>
            <pc:sldMk cId="3281663459" sldId="5101"/>
            <ac:spMk id="47" creationId="{34B70B57-5318-C308-6455-A79FF830654D}"/>
          </ac:spMkLst>
        </pc:spChg>
        <pc:spChg chg="add mod">
          <ac:chgData name="JUAN FERRER Ana (CNECT)" userId="63d9009d-8720-4b74-b6c6-9ac10da8087f" providerId="ADAL" clId="{9A21BD23-5406-4EAE-BFE6-B3E335FEA3C2}" dt="2025-04-24T14:51:36.114" v="140"/>
          <ac:spMkLst>
            <pc:docMk/>
            <pc:sldMk cId="3281663459" sldId="5101"/>
            <ac:spMk id="48" creationId="{B68002C3-1598-0277-4E3A-F9E6127BC298}"/>
          </ac:spMkLst>
        </pc:spChg>
        <pc:spChg chg="add mod">
          <ac:chgData name="JUAN FERRER Ana (CNECT)" userId="63d9009d-8720-4b74-b6c6-9ac10da8087f" providerId="ADAL" clId="{9A21BD23-5406-4EAE-BFE6-B3E335FEA3C2}" dt="2025-04-24T14:55:19.821" v="141"/>
          <ac:spMkLst>
            <pc:docMk/>
            <pc:sldMk cId="3281663459" sldId="5101"/>
            <ac:spMk id="51" creationId="{3CD6F7F7-42AA-01D0-2423-B764594190D7}"/>
          </ac:spMkLst>
        </pc:spChg>
        <pc:spChg chg="add mod">
          <ac:chgData name="JUAN FERRER Ana (CNECT)" userId="63d9009d-8720-4b74-b6c6-9ac10da8087f" providerId="ADAL" clId="{9A21BD23-5406-4EAE-BFE6-B3E335FEA3C2}" dt="2025-04-24T14:55:19.821" v="141"/>
          <ac:spMkLst>
            <pc:docMk/>
            <pc:sldMk cId="3281663459" sldId="5101"/>
            <ac:spMk id="52" creationId="{9162925E-DD54-EFEB-6327-7F2AC41DF9A2}"/>
          </ac:spMkLst>
        </pc:spChg>
        <pc:spChg chg="mod">
          <ac:chgData name="JUAN FERRER Ana (CNECT)" userId="63d9009d-8720-4b74-b6c6-9ac10da8087f" providerId="ADAL" clId="{9A21BD23-5406-4EAE-BFE6-B3E335FEA3C2}" dt="2025-04-24T14:55:19.821" v="141"/>
          <ac:spMkLst>
            <pc:docMk/>
            <pc:sldMk cId="3281663459" sldId="5101"/>
            <ac:spMk id="54" creationId="{E2ADBE73-B565-363A-4DFC-581AA02BD411}"/>
          </ac:spMkLst>
        </pc:spChg>
        <pc:spChg chg="mod">
          <ac:chgData name="JUAN FERRER Ana (CNECT)" userId="63d9009d-8720-4b74-b6c6-9ac10da8087f" providerId="ADAL" clId="{9A21BD23-5406-4EAE-BFE6-B3E335FEA3C2}" dt="2025-04-24T14:55:19.821" v="141"/>
          <ac:spMkLst>
            <pc:docMk/>
            <pc:sldMk cId="3281663459" sldId="5101"/>
            <ac:spMk id="57" creationId="{32F7DDAF-CB15-E724-E320-1C055C33F50D}"/>
          </ac:spMkLst>
        </pc:spChg>
        <pc:spChg chg="mod">
          <ac:chgData name="JUAN FERRER Ana (CNECT)" userId="63d9009d-8720-4b74-b6c6-9ac10da8087f" providerId="ADAL" clId="{9A21BD23-5406-4EAE-BFE6-B3E335FEA3C2}" dt="2025-04-24T14:55:19.821" v="141"/>
          <ac:spMkLst>
            <pc:docMk/>
            <pc:sldMk cId="3281663459" sldId="5101"/>
            <ac:spMk id="58" creationId="{0FB9A7DA-A9AB-4949-6B98-E12AFA818917}"/>
          </ac:spMkLst>
        </pc:spChg>
        <pc:spChg chg="mod">
          <ac:chgData name="JUAN FERRER Ana (CNECT)" userId="63d9009d-8720-4b74-b6c6-9ac10da8087f" providerId="ADAL" clId="{9A21BD23-5406-4EAE-BFE6-B3E335FEA3C2}" dt="2025-04-24T14:55:19.821" v="141"/>
          <ac:spMkLst>
            <pc:docMk/>
            <pc:sldMk cId="3281663459" sldId="5101"/>
            <ac:spMk id="59" creationId="{CB86FE6C-D55F-BB4D-670F-E1190ED58824}"/>
          </ac:spMkLst>
        </pc:spChg>
        <pc:spChg chg="mod">
          <ac:chgData name="JUAN FERRER Ana (CNECT)" userId="63d9009d-8720-4b74-b6c6-9ac10da8087f" providerId="ADAL" clId="{9A21BD23-5406-4EAE-BFE6-B3E335FEA3C2}" dt="2025-04-24T14:55:19.821" v="141"/>
          <ac:spMkLst>
            <pc:docMk/>
            <pc:sldMk cId="3281663459" sldId="5101"/>
            <ac:spMk id="60" creationId="{93CA1192-DB0A-EDFD-5BB8-B63C6EA4E798}"/>
          </ac:spMkLst>
        </pc:spChg>
        <pc:spChg chg="mod">
          <ac:chgData name="JUAN FERRER Ana (CNECT)" userId="63d9009d-8720-4b74-b6c6-9ac10da8087f" providerId="ADAL" clId="{9A21BD23-5406-4EAE-BFE6-B3E335FEA3C2}" dt="2025-04-24T14:55:19.821" v="141"/>
          <ac:spMkLst>
            <pc:docMk/>
            <pc:sldMk cId="3281663459" sldId="5101"/>
            <ac:spMk id="61" creationId="{094D7956-EE6F-D825-CE98-0E345B974D8F}"/>
          </ac:spMkLst>
        </pc:spChg>
        <pc:spChg chg="mod">
          <ac:chgData name="JUAN FERRER Ana (CNECT)" userId="63d9009d-8720-4b74-b6c6-9ac10da8087f" providerId="ADAL" clId="{9A21BD23-5406-4EAE-BFE6-B3E335FEA3C2}" dt="2025-04-24T14:55:19.821" v="141"/>
          <ac:spMkLst>
            <pc:docMk/>
            <pc:sldMk cId="3281663459" sldId="5101"/>
            <ac:spMk id="67" creationId="{8180CF38-C241-8DD2-CBCF-785935D0D9CE}"/>
          </ac:spMkLst>
        </pc:spChg>
        <pc:spChg chg="mod">
          <ac:chgData name="JUAN FERRER Ana (CNECT)" userId="63d9009d-8720-4b74-b6c6-9ac10da8087f" providerId="ADAL" clId="{9A21BD23-5406-4EAE-BFE6-B3E335FEA3C2}" dt="2025-04-24T14:55:19.821" v="141"/>
          <ac:spMkLst>
            <pc:docMk/>
            <pc:sldMk cId="3281663459" sldId="5101"/>
            <ac:spMk id="68" creationId="{9A64D367-1086-299B-6022-8ACE67E742A6}"/>
          </ac:spMkLst>
        </pc:spChg>
        <pc:spChg chg="mod">
          <ac:chgData name="JUAN FERRER Ana (CNECT)" userId="63d9009d-8720-4b74-b6c6-9ac10da8087f" providerId="ADAL" clId="{9A21BD23-5406-4EAE-BFE6-B3E335FEA3C2}" dt="2025-04-24T14:55:19.821" v="141"/>
          <ac:spMkLst>
            <pc:docMk/>
            <pc:sldMk cId="3281663459" sldId="5101"/>
            <ac:spMk id="74" creationId="{A0A27ED8-8CC5-418E-158F-B3BCFE397351}"/>
          </ac:spMkLst>
        </pc:spChg>
        <pc:spChg chg="mod">
          <ac:chgData name="JUAN FERRER Ana (CNECT)" userId="63d9009d-8720-4b74-b6c6-9ac10da8087f" providerId="ADAL" clId="{9A21BD23-5406-4EAE-BFE6-B3E335FEA3C2}" dt="2025-04-24T14:55:19.821" v="141"/>
          <ac:spMkLst>
            <pc:docMk/>
            <pc:sldMk cId="3281663459" sldId="5101"/>
            <ac:spMk id="76" creationId="{14144B0E-154B-3CB3-F0DF-094AB4BF3CBA}"/>
          </ac:spMkLst>
        </pc:spChg>
        <pc:spChg chg="mod">
          <ac:chgData name="JUAN FERRER Ana (CNECT)" userId="63d9009d-8720-4b74-b6c6-9ac10da8087f" providerId="ADAL" clId="{9A21BD23-5406-4EAE-BFE6-B3E335FEA3C2}" dt="2025-04-24T14:55:19.821" v="141"/>
          <ac:spMkLst>
            <pc:docMk/>
            <pc:sldMk cId="3281663459" sldId="5101"/>
            <ac:spMk id="78" creationId="{85C19F9F-5749-1C1E-F4F3-77A07F9BF7F6}"/>
          </ac:spMkLst>
        </pc:spChg>
        <pc:spChg chg="mod">
          <ac:chgData name="JUAN FERRER Ana (CNECT)" userId="63d9009d-8720-4b74-b6c6-9ac10da8087f" providerId="ADAL" clId="{9A21BD23-5406-4EAE-BFE6-B3E335FEA3C2}" dt="2025-04-24T14:55:19.821" v="141"/>
          <ac:spMkLst>
            <pc:docMk/>
            <pc:sldMk cId="3281663459" sldId="5101"/>
            <ac:spMk id="81" creationId="{A6D71454-677D-7BA2-6E5F-B1331CA4DAD9}"/>
          </ac:spMkLst>
        </pc:spChg>
        <pc:spChg chg="add mod">
          <ac:chgData name="JUAN FERRER Ana (CNECT)" userId="63d9009d-8720-4b74-b6c6-9ac10da8087f" providerId="ADAL" clId="{9A21BD23-5406-4EAE-BFE6-B3E335FEA3C2}" dt="2025-04-24T14:55:19.821" v="141"/>
          <ac:spMkLst>
            <pc:docMk/>
            <pc:sldMk cId="3281663459" sldId="5101"/>
            <ac:spMk id="90" creationId="{E0134734-E7C4-4F0B-5077-5B3C693D584F}"/>
          </ac:spMkLst>
        </pc:spChg>
        <pc:spChg chg="add mod">
          <ac:chgData name="JUAN FERRER Ana (CNECT)" userId="63d9009d-8720-4b74-b6c6-9ac10da8087f" providerId="ADAL" clId="{9A21BD23-5406-4EAE-BFE6-B3E335FEA3C2}" dt="2025-04-24T14:55:19.821" v="141"/>
          <ac:spMkLst>
            <pc:docMk/>
            <pc:sldMk cId="3281663459" sldId="5101"/>
            <ac:spMk id="91" creationId="{A792FA20-6C51-A733-4F2E-2029BFC5F631}"/>
          </ac:spMkLst>
        </pc:spChg>
        <pc:spChg chg="add mod">
          <ac:chgData name="JUAN FERRER Ana (CNECT)" userId="63d9009d-8720-4b74-b6c6-9ac10da8087f" providerId="ADAL" clId="{9A21BD23-5406-4EAE-BFE6-B3E335FEA3C2}" dt="2025-04-24T14:55:19.821" v="141"/>
          <ac:spMkLst>
            <pc:docMk/>
            <pc:sldMk cId="3281663459" sldId="5101"/>
            <ac:spMk id="92" creationId="{61DCFB4E-AA3A-A077-1CFC-987086C69DFC}"/>
          </ac:spMkLst>
        </pc:spChg>
        <pc:spChg chg="add mod">
          <ac:chgData name="JUAN FERRER Ana (CNECT)" userId="63d9009d-8720-4b74-b6c6-9ac10da8087f" providerId="ADAL" clId="{9A21BD23-5406-4EAE-BFE6-B3E335FEA3C2}" dt="2025-04-24T14:55:19.821" v="141"/>
          <ac:spMkLst>
            <pc:docMk/>
            <pc:sldMk cId="3281663459" sldId="5101"/>
            <ac:spMk id="93" creationId="{015FF646-FC8E-473D-226F-77FB590E7236}"/>
          </ac:spMkLst>
        </pc:spChg>
        <pc:spChg chg="add mod">
          <ac:chgData name="JUAN FERRER Ana (CNECT)" userId="63d9009d-8720-4b74-b6c6-9ac10da8087f" providerId="ADAL" clId="{9A21BD23-5406-4EAE-BFE6-B3E335FEA3C2}" dt="2025-04-24T14:55:19.821" v="141"/>
          <ac:spMkLst>
            <pc:docMk/>
            <pc:sldMk cId="3281663459" sldId="5101"/>
            <ac:spMk id="94" creationId="{CA5B343D-E7C4-B4F6-883D-266D15E7B3C6}"/>
          </ac:spMkLst>
        </pc:spChg>
        <pc:spChg chg="add mod">
          <ac:chgData name="JUAN FERRER Ana (CNECT)" userId="63d9009d-8720-4b74-b6c6-9ac10da8087f" providerId="ADAL" clId="{9A21BD23-5406-4EAE-BFE6-B3E335FEA3C2}" dt="2025-04-24T14:55:33.815" v="143" actId="1076"/>
          <ac:spMkLst>
            <pc:docMk/>
            <pc:sldMk cId="3281663459" sldId="5101"/>
            <ac:spMk id="97" creationId="{0A068085-EFC2-D349-BE6B-AF66ECAFDB0F}"/>
          </ac:spMkLst>
        </pc:spChg>
        <pc:spChg chg="add mod">
          <ac:chgData name="JUAN FERRER Ana (CNECT)" userId="63d9009d-8720-4b74-b6c6-9ac10da8087f" providerId="ADAL" clId="{9A21BD23-5406-4EAE-BFE6-B3E335FEA3C2}" dt="2025-04-24T14:55:57.938" v="151" actId="14100"/>
          <ac:spMkLst>
            <pc:docMk/>
            <pc:sldMk cId="3281663459" sldId="5101"/>
            <ac:spMk id="98" creationId="{D394035D-4B94-A9BC-9764-DFF895CDA7A4}"/>
          </ac:spMkLst>
        </pc:spChg>
        <pc:spChg chg="mod">
          <ac:chgData name="JUAN FERRER Ana (CNECT)" userId="63d9009d-8720-4b74-b6c6-9ac10da8087f" providerId="ADAL" clId="{9A21BD23-5406-4EAE-BFE6-B3E335FEA3C2}" dt="2025-04-24T14:55:33.815" v="143" actId="1076"/>
          <ac:spMkLst>
            <pc:docMk/>
            <pc:sldMk cId="3281663459" sldId="5101"/>
            <ac:spMk id="100" creationId="{FB9ED09B-C0BE-A775-DCA5-6D707B42CB76}"/>
          </ac:spMkLst>
        </pc:spChg>
        <pc:spChg chg="mod">
          <ac:chgData name="JUAN FERRER Ana (CNECT)" userId="63d9009d-8720-4b74-b6c6-9ac10da8087f" providerId="ADAL" clId="{9A21BD23-5406-4EAE-BFE6-B3E335FEA3C2}" dt="2025-04-24T14:55:33.815" v="143" actId="1076"/>
          <ac:spMkLst>
            <pc:docMk/>
            <pc:sldMk cId="3281663459" sldId="5101"/>
            <ac:spMk id="103" creationId="{A5CFE5BE-6D03-9B5F-4D15-E99FB2C722D0}"/>
          </ac:spMkLst>
        </pc:spChg>
        <pc:spChg chg="mod">
          <ac:chgData name="JUAN FERRER Ana (CNECT)" userId="63d9009d-8720-4b74-b6c6-9ac10da8087f" providerId="ADAL" clId="{9A21BD23-5406-4EAE-BFE6-B3E335FEA3C2}" dt="2025-04-24T14:55:33.815" v="143" actId="1076"/>
          <ac:spMkLst>
            <pc:docMk/>
            <pc:sldMk cId="3281663459" sldId="5101"/>
            <ac:spMk id="104" creationId="{CF3FD0E3-7068-EF6A-E214-ED3956EEA812}"/>
          </ac:spMkLst>
        </pc:spChg>
        <pc:spChg chg="mod">
          <ac:chgData name="JUAN FERRER Ana (CNECT)" userId="63d9009d-8720-4b74-b6c6-9ac10da8087f" providerId="ADAL" clId="{9A21BD23-5406-4EAE-BFE6-B3E335FEA3C2}" dt="2025-04-24T14:55:33.815" v="143" actId="1076"/>
          <ac:spMkLst>
            <pc:docMk/>
            <pc:sldMk cId="3281663459" sldId="5101"/>
            <ac:spMk id="105" creationId="{494687FE-9B8D-F3BC-F399-64B6E9F77543}"/>
          </ac:spMkLst>
        </pc:spChg>
        <pc:spChg chg="mod">
          <ac:chgData name="JUAN FERRER Ana (CNECT)" userId="63d9009d-8720-4b74-b6c6-9ac10da8087f" providerId="ADAL" clId="{9A21BD23-5406-4EAE-BFE6-B3E335FEA3C2}" dt="2025-04-24T14:55:33.815" v="143" actId="1076"/>
          <ac:spMkLst>
            <pc:docMk/>
            <pc:sldMk cId="3281663459" sldId="5101"/>
            <ac:spMk id="106" creationId="{EA01C72E-4B1D-A9C6-C381-95523C00EF66}"/>
          </ac:spMkLst>
        </pc:spChg>
        <pc:spChg chg="mod">
          <ac:chgData name="JUAN FERRER Ana (CNECT)" userId="63d9009d-8720-4b74-b6c6-9ac10da8087f" providerId="ADAL" clId="{9A21BD23-5406-4EAE-BFE6-B3E335FEA3C2}" dt="2025-04-24T14:55:33.815" v="143" actId="1076"/>
          <ac:spMkLst>
            <pc:docMk/>
            <pc:sldMk cId="3281663459" sldId="5101"/>
            <ac:spMk id="107" creationId="{612F8D63-0D9B-ACCE-CD0F-2F45170FDA3C}"/>
          </ac:spMkLst>
        </pc:spChg>
        <pc:spChg chg="mod">
          <ac:chgData name="JUAN FERRER Ana (CNECT)" userId="63d9009d-8720-4b74-b6c6-9ac10da8087f" providerId="ADAL" clId="{9A21BD23-5406-4EAE-BFE6-B3E335FEA3C2}" dt="2025-04-24T14:55:33.815" v="143" actId="1076"/>
          <ac:spMkLst>
            <pc:docMk/>
            <pc:sldMk cId="3281663459" sldId="5101"/>
            <ac:spMk id="113" creationId="{4B45E0BB-D531-2AB9-CC25-D5E1F5D63075}"/>
          </ac:spMkLst>
        </pc:spChg>
        <pc:spChg chg="mod">
          <ac:chgData name="JUAN FERRER Ana (CNECT)" userId="63d9009d-8720-4b74-b6c6-9ac10da8087f" providerId="ADAL" clId="{9A21BD23-5406-4EAE-BFE6-B3E335FEA3C2}" dt="2025-04-24T14:55:33.815" v="143" actId="1076"/>
          <ac:spMkLst>
            <pc:docMk/>
            <pc:sldMk cId="3281663459" sldId="5101"/>
            <ac:spMk id="114" creationId="{8D93EA44-3A02-5985-2662-B596D3379517}"/>
          </ac:spMkLst>
        </pc:spChg>
        <pc:spChg chg="mod">
          <ac:chgData name="JUAN FERRER Ana (CNECT)" userId="63d9009d-8720-4b74-b6c6-9ac10da8087f" providerId="ADAL" clId="{9A21BD23-5406-4EAE-BFE6-B3E335FEA3C2}" dt="2025-04-24T14:55:33.815" v="143" actId="1076"/>
          <ac:spMkLst>
            <pc:docMk/>
            <pc:sldMk cId="3281663459" sldId="5101"/>
            <ac:spMk id="120" creationId="{A66B492C-E0C8-3543-B231-6B4CCA150079}"/>
          </ac:spMkLst>
        </pc:spChg>
        <pc:spChg chg="mod">
          <ac:chgData name="JUAN FERRER Ana (CNECT)" userId="63d9009d-8720-4b74-b6c6-9ac10da8087f" providerId="ADAL" clId="{9A21BD23-5406-4EAE-BFE6-B3E335FEA3C2}" dt="2025-04-24T14:55:33.815" v="143" actId="1076"/>
          <ac:spMkLst>
            <pc:docMk/>
            <pc:sldMk cId="3281663459" sldId="5101"/>
            <ac:spMk id="122" creationId="{77992033-DCE3-E6B8-98E5-7F2F4A1FD5DF}"/>
          </ac:spMkLst>
        </pc:spChg>
        <pc:spChg chg="mod">
          <ac:chgData name="JUAN FERRER Ana (CNECT)" userId="63d9009d-8720-4b74-b6c6-9ac10da8087f" providerId="ADAL" clId="{9A21BD23-5406-4EAE-BFE6-B3E335FEA3C2}" dt="2025-04-24T14:55:33.815" v="143" actId="1076"/>
          <ac:spMkLst>
            <pc:docMk/>
            <pc:sldMk cId="3281663459" sldId="5101"/>
            <ac:spMk id="124" creationId="{C6AD5E8B-CF3A-8224-9288-BE53AC90FF86}"/>
          </ac:spMkLst>
        </pc:spChg>
        <pc:spChg chg="mod">
          <ac:chgData name="JUAN FERRER Ana (CNECT)" userId="63d9009d-8720-4b74-b6c6-9ac10da8087f" providerId="ADAL" clId="{9A21BD23-5406-4EAE-BFE6-B3E335FEA3C2}" dt="2025-04-24T14:55:33.815" v="143" actId="1076"/>
          <ac:spMkLst>
            <pc:docMk/>
            <pc:sldMk cId="3281663459" sldId="5101"/>
            <ac:spMk id="127" creationId="{783BE593-2C46-F936-F05F-3466CF84D8D7}"/>
          </ac:spMkLst>
        </pc:spChg>
        <pc:spChg chg="add mod">
          <ac:chgData name="JUAN FERRER Ana (CNECT)" userId="63d9009d-8720-4b74-b6c6-9ac10da8087f" providerId="ADAL" clId="{9A21BD23-5406-4EAE-BFE6-B3E335FEA3C2}" dt="2025-04-24T14:55:33.815" v="143" actId="1076"/>
          <ac:spMkLst>
            <pc:docMk/>
            <pc:sldMk cId="3281663459" sldId="5101"/>
            <ac:spMk id="136" creationId="{09FA8405-E092-CC2C-6036-246D172EFEB4}"/>
          </ac:spMkLst>
        </pc:spChg>
        <pc:spChg chg="add mod">
          <ac:chgData name="JUAN FERRER Ana (CNECT)" userId="63d9009d-8720-4b74-b6c6-9ac10da8087f" providerId="ADAL" clId="{9A21BD23-5406-4EAE-BFE6-B3E335FEA3C2}" dt="2025-04-24T14:55:50.495" v="148" actId="14100"/>
          <ac:spMkLst>
            <pc:docMk/>
            <pc:sldMk cId="3281663459" sldId="5101"/>
            <ac:spMk id="137" creationId="{9F3A25C5-D228-0607-92B1-CDD7D31660E5}"/>
          </ac:spMkLst>
        </pc:spChg>
        <pc:spChg chg="add mod">
          <ac:chgData name="JUAN FERRER Ana (CNECT)" userId="63d9009d-8720-4b74-b6c6-9ac10da8087f" providerId="ADAL" clId="{9A21BD23-5406-4EAE-BFE6-B3E335FEA3C2}" dt="2025-04-24T14:56:16.703" v="183" actId="14100"/>
          <ac:spMkLst>
            <pc:docMk/>
            <pc:sldMk cId="3281663459" sldId="5101"/>
            <ac:spMk id="138" creationId="{CED9EB5A-DF67-2B51-8D8C-7F003B8407C4}"/>
          </ac:spMkLst>
        </pc:spChg>
        <pc:spChg chg="add mod">
          <ac:chgData name="JUAN FERRER Ana (CNECT)" userId="63d9009d-8720-4b74-b6c6-9ac10da8087f" providerId="ADAL" clId="{9A21BD23-5406-4EAE-BFE6-B3E335FEA3C2}" dt="2025-04-24T14:56:16.703" v="183" actId="14100"/>
          <ac:spMkLst>
            <pc:docMk/>
            <pc:sldMk cId="3281663459" sldId="5101"/>
            <ac:spMk id="139" creationId="{D7C08677-8148-945B-E200-8AD9C7241ED9}"/>
          </ac:spMkLst>
        </pc:spChg>
        <pc:spChg chg="add mod">
          <ac:chgData name="JUAN FERRER Ana (CNECT)" userId="63d9009d-8720-4b74-b6c6-9ac10da8087f" providerId="ADAL" clId="{9A21BD23-5406-4EAE-BFE6-B3E335FEA3C2}" dt="2025-04-24T14:56:16.703" v="183" actId="14100"/>
          <ac:spMkLst>
            <pc:docMk/>
            <pc:sldMk cId="3281663459" sldId="5101"/>
            <ac:spMk id="140" creationId="{B2B95D00-9E97-8A27-B3BE-C8D850488227}"/>
          </ac:spMkLst>
        </pc:spChg>
        <pc:grpChg chg="add mod">
          <ac:chgData name="JUAN FERRER Ana (CNECT)" userId="63d9009d-8720-4b74-b6c6-9ac10da8087f" providerId="ADAL" clId="{9A21BD23-5406-4EAE-BFE6-B3E335FEA3C2}" dt="2025-04-24T14:51:36.114" v="140"/>
          <ac:grpSpMkLst>
            <pc:docMk/>
            <pc:sldMk cId="3281663459" sldId="5101"/>
            <ac:grpSpMk id="7" creationId="{9F4B6528-6C30-3988-A06F-C9CB05B57BA8}"/>
          </ac:grpSpMkLst>
        </pc:grpChg>
        <pc:grpChg chg="add mod">
          <ac:chgData name="JUAN FERRER Ana (CNECT)" userId="63d9009d-8720-4b74-b6c6-9ac10da8087f" providerId="ADAL" clId="{9A21BD23-5406-4EAE-BFE6-B3E335FEA3C2}" dt="2025-04-24T14:51:36.114" v="140"/>
          <ac:grpSpMkLst>
            <pc:docMk/>
            <pc:sldMk cId="3281663459" sldId="5101"/>
            <ac:grpSpMk id="10" creationId="{3B6C2795-AC3E-C665-7B1C-658529DE1C53}"/>
          </ac:grpSpMkLst>
        </pc:grpChg>
        <pc:grpChg chg="mod">
          <ac:chgData name="JUAN FERRER Ana (CNECT)" userId="63d9009d-8720-4b74-b6c6-9ac10da8087f" providerId="ADAL" clId="{9A21BD23-5406-4EAE-BFE6-B3E335FEA3C2}" dt="2025-04-24T14:51:36.114" v="140"/>
          <ac:grpSpMkLst>
            <pc:docMk/>
            <pc:sldMk cId="3281663459" sldId="5101"/>
            <ac:grpSpMk id="23" creationId="{80A37721-11D0-193D-7EF2-197054C3743C}"/>
          </ac:grpSpMkLst>
        </pc:grpChg>
        <pc:grpChg chg="mod">
          <ac:chgData name="JUAN FERRER Ana (CNECT)" userId="63d9009d-8720-4b74-b6c6-9ac10da8087f" providerId="ADAL" clId="{9A21BD23-5406-4EAE-BFE6-B3E335FEA3C2}" dt="2025-04-24T14:51:36.114" v="140"/>
          <ac:grpSpMkLst>
            <pc:docMk/>
            <pc:sldMk cId="3281663459" sldId="5101"/>
            <ac:grpSpMk id="27" creationId="{3A8C9FE1-5070-8553-5B3C-A6A68665B7F5}"/>
          </ac:grpSpMkLst>
        </pc:grpChg>
        <pc:grpChg chg="mod">
          <ac:chgData name="JUAN FERRER Ana (CNECT)" userId="63d9009d-8720-4b74-b6c6-9ac10da8087f" providerId="ADAL" clId="{9A21BD23-5406-4EAE-BFE6-B3E335FEA3C2}" dt="2025-04-24T14:51:36.114" v="140"/>
          <ac:grpSpMkLst>
            <pc:docMk/>
            <pc:sldMk cId="3281663459" sldId="5101"/>
            <ac:grpSpMk id="29" creationId="{03488A03-6830-523F-334A-347F7684641F}"/>
          </ac:grpSpMkLst>
        </pc:grpChg>
        <pc:grpChg chg="add mod">
          <ac:chgData name="JUAN FERRER Ana (CNECT)" userId="63d9009d-8720-4b74-b6c6-9ac10da8087f" providerId="ADAL" clId="{9A21BD23-5406-4EAE-BFE6-B3E335FEA3C2}" dt="2025-04-24T14:55:19.821" v="141"/>
          <ac:grpSpMkLst>
            <pc:docMk/>
            <pc:sldMk cId="3281663459" sldId="5101"/>
            <ac:grpSpMk id="53" creationId="{54E1C218-A8DB-0AA9-1177-4C15A47B559C}"/>
          </ac:grpSpMkLst>
        </pc:grpChg>
        <pc:grpChg chg="add mod">
          <ac:chgData name="JUAN FERRER Ana (CNECT)" userId="63d9009d-8720-4b74-b6c6-9ac10da8087f" providerId="ADAL" clId="{9A21BD23-5406-4EAE-BFE6-B3E335FEA3C2}" dt="2025-04-24T14:55:19.821" v="141"/>
          <ac:grpSpMkLst>
            <pc:docMk/>
            <pc:sldMk cId="3281663459" sldId="5101"/>
            <ac:grpSpMk id="56" creationId="{01B24054-149F-6A3B-A1E1-439EB32C8570}"/>
          </ac:grpSpMkLst>
        </pc:grpChg>
        <pc:grpChg chg="mod">
          <ac:chgData name="JUAN FERRER Ana (CNECT)" userId="63d9009d-8720-4b74-b6c6-9ac10da8087f" providerId="ADAL" clId="{9A21BD23-5406-4EAE-BFE6-B3E335FEA3C2}" dt="2025-04-24T14:55:19.821" v="141"/>
          <ac:grpSpMkLst>
            <pc:docMk/>
            <pc:sldMk cId="3281663459" sldId="5101"/>
            <ac:grpSpMk id="69" creationId="{833F3D81-42C4-EF73-BAA9-B05B882DADEF}"/>
          </ac:grpSpMkLst>
        </pc:grpChg>
        <pc:grpChg chg="mod">
          <ac:chgData name="JUAN FERRER Ana (CNECT)" userId="63d9009d-8720-4b74-b6c6-9ac10da8087f" providerId="ADAL" clId="{9A21BD23-5406-4EAE-BFE6-B3E335FEA3C2}" dt="2025-04-24T14:55:19.821" v="141"/>
          <ac:grpSpMkLst>
            <pc:docMk/>
            <pc:sldMk cId="3281663459" sldId="5101"/>
            <ac:grpSpMk id="73" creationId="{8F75CEBC-696B-BA15-A4E9-3FA7EEC4FD8A}"/>
          </ac:grpSpMkLst>
        </pc:grpChg>
        <pc:grpChg chg="mod">
          <ac:chgData name="JUAN FERRER Ana (CNECT)" userId="63d9009d-8720-4b74-b6c6-9ac10da8087f" providerId="ADAL" clId="{9A21BD23-5406-4EAE-BFE6-B3E335FEA3C2}" dt="2025-04-24T14:55:19.821" v="141"/>
          <ac:grpSpMkLst>
            <pc:docMk/>
            <pc:sldMk cId="3281663459" sldId="5101"/>
            <ac:grpSpMk id="75" creationId="{E2129FDD-FAAB-1323-3E29-29AE2F786B76}"/>
          </ac:grpSpMkLst>
        </pc:grpChg>
        <pc:grpChg chg="add mod">
          <ac:chgData name="JUAN FERRER Ana (CNECT)" userId="63d9009d-8720-4b74-b6c6-9ac10da8087f" providerId="ADAL" clId="{9A21BD23-5406-4EAE-BFE6-B3E335FEA3C2}" dt="2025-04-24T14:56:19.311" v="185" actId="1038"/>
          <ac:grpSpMkLst>
            <pc:docMk/>
            <pc:sldMk cId="3281663459" sldId="5101"/>
            <ac:grpSpMk id="99" creationId="{438D9802-A039-0663-3E09-8B2BCA757909}"/>
          </ac:grpSpMkLst>
        </pc:grpChg>
        <pc:grpChg chg="add mod">
          <ac:chgData name="JUAN FERRER Ana (CNECT)" userId="63d9009d-8720-4b74-b6c6-9ac10da8087f" providerId="ADAL" clId="{9A21BD23-5406-4EAE-BFE6-B3E335FEA3C2}" dt="2025-04-24T14:55:33.815" v="143" actId="1076"/>
          <ac:grpSpMkLst>
            <pc:docMk/>
            <pc:sldMk cId="3281663459" sldId="5101"/>
            <ac:grpSpMk id="102" creationId="{81FFA7E0-49C9-E497-CC7C-14292BADA349}"/>
          </ac:grpSpMkLst>
        </pc:grpChg>
        <pc:grpChg chg="mod">
          <ac:chgData name="JUAN FERRER Ana (CNECT)" userId="63d9009d-8720-4b74-b6c6-9ac10da8087f" providerId="ADAL" clId="{9A21BD23-5406-4EAE-BFE6-B3E335FEA3C2}" dt="2025-04-24T14:55:33.815" v="143" actId="1076"/>
          <ac:grpSpMkLst>
            <pc:docMk/>
            <pc:sldMk cId="3281663459" sldId="5101"/>
            <ac:grpSpMk id="115" creationId="{A80C1566-6E7D-540F-D5D8-930E242740C2}"/>
          </ac:grpSpMkLst>
        </pc:grpChg>
        <pc:grpChg chg="mod">
          <ac:chgData name="JUAN FERRER Ana (CNECT)" userId="63d9009d-8720-4b74-b6c6-9ac10da8087f" providerId="ADAL" clId="{9A21BD23-5406-4EAE-BFE6-B3E335FEA3C2}" dt="2025-04-24T14:55:33.815" v="143" actId="1076"/>
          <ac:grpSpMkLst>
            <pc:docMk/>
            <pc:sldMk cId="3281663459" sldId="5101"/>
            <ac:grpSpMk id="119" creationId="{0B13F76D-E911-585F-3E25-BFA25FA8D8E4}"/>
          </ac:grpSpMkLst>
        </pc:grpChg>
        <pc:grpChg chg="mod">
          <ac:chgData name="JUAN FERRER Ana (CNECT)" userId="63d9009d-8720-4b74-b6c6-9ac10da8087f" providerId="ADAL" clId="{9A21BD23-5406-4EAE-BFE6-B3E335FEA3C2}" dt="2025-04-24T14:55:33.815" v="143" actId="1076"/>
          <ac:grpSpMkLst>
            <pc:docMk/>
            <pc:sldMk cId="3281663459" sldId="5101"/>
            <ac:grpSpMk id="121" creationId="{26A0F4C8-9443-72A9-B75D-CB7018BEC402}"/>
          </ac:grpSpMkLst>
        </pc:grpChg>
        <pc:picChg chg="mod">
          <ac:chgData name="JUAN FERRER Ana (CNECT)" userId="63d9009d-8720-4b74-b6c6-9ac10da8087f" providerId="ADAL" clId="{9A21BD23-5406-4EAE-BFE6-B3E335FEA3C2}" dt="2025-04-24T14:51:36.114" v="140"/>
          <ac:picMkLst>
            <pc:docMk/>
            <pc:sldMk cId="3281663459" sldId="5101"/>
            <ac:picMk id="9" creationId="{B2231CC6-CB70-111A-D2E7-BC791CE4AFA0}"/>
          </ac:picMkLst>
        </pc:picChg>
        <pc:picChg chg="mod">
          <ac:chgData name="JUAN FERRER Ana (CNECT)" userId="63d9009d-8720-4b74-b6c6-9ac10da8087f" providerId="ADAL" clId="{9A21BD23-5406-4EAE-BFE6-B3E335FEA3C2}" dt="2025-04-24T14:51:36.114" v="140"/>
          <ac:picMkLst>
            <pc:docMk/>
            <pc:sldMk cId="3281663459" sldId="5101"/>
            <ac:picMk id="16" creationId="{DAB1D1D2-3E9E-FD37-4E39-3365731A373A}"/>
          </ac:picMkLst>
        </pc:picChg>
        <pc:picChg chg="mod">
          <ac:chgData name="JUAN FERRER Ana (CNECT)" userId="63d9009d-8720-4b74-b6c6-9ac10da8087f" providerId="ADAL" clId="{9A21BD23-5406-4EAE-BFE6-B3E335FEA3C2}" dt="2025-04-24T14:51:36.114" v="140"/>
          <ac:picMkLst>
            <pc:docMk/>
            <pc:sldMk cId="3281663459" sldId="5101"/>
            <ac:picMk id="17" creationId="{53566838-1F02-0F32-ECE2-D1CCBA15B3DB}"/>
          </ac:picMkLst>
        </pc:picChg>
        <pc:picChg chg="mod">
          <ac:chgData name="JUAN FERRER Ana (CNECT)" userId="63d9009d-8720-4b74-b6c6-9ac10da8087f" providerId="ADAL" clId="{9A21BD23-5406-4EAE-BFE6-B3E335FEA3C2}" dt="2025-04-24T14:51:36.114" v="140"/>
          <ac:picMkLst>
            <pc:docMk/>
            <pc:sldMk cId="3281663459" sldId="5101"/>
            <ac:picMk id="18" creationId="{7F086858-6F8E-EF00-CF2E-4186917B0B22}"/>
          </ac:picMkLst>
        </pc:picChg>
        <pc:picChg chg="mod">
          <ac:chgData name="JUAN FERRER Ana (CNECT)" userId="63d9009d-8720-4b74-b6c6-9ac10da8087f" providerId="ADAL" clId="{9A21BD23-5406-4EAE-BFE6-B3E335FEA3C2}" dt="2025-04-24T14:51:36.114" v="140"/>
          <ac:picMkLst>
            <pc:docMk/>
            <pc:sldMk cId="3281663459" sldId="5101"/>
            <ac:picMk id="19" creationId="{3A979F1C-F54E-5F4E-221E-62E633569210}"/>
          </ac:picMkLst>
        </pc:picChg>
        <pc:picChg chg="mod">
          <ac:chgData name="JUAN FERRER Ana (CNECT)" userId="63d9009d-8720-4b74-b6c6-9ac10da8087f" providerId="ADAL" clId="{9A21BD23-5406-4EAE-BFE6-B3E335FEA3C2}" dt="2025-04-24T14:51:36.114" v="140"/>
          <ac:picMkLst>
            <pc:docMk/>
            <pc:sldMk cId="3281663459" sldId="5101"/>
            <ac:picMk id="20" creationId="{6937B097-77BA-0B4E-731D-18CD8B3895BB}"/>
          </ac:picMkLst>
        </pc:picChg>
        <pc:picChg chg="mod">
          <ac:chgData name="JUAN FERRER Ana (CNECT)" userId="63d9009d-8720-4b74-b6c6-9ac10da8087f" providerId="ADAL" clId="{9A21BD23-5406-4EAE-BFE6-B3E335FEA3C2}" dt="2025-04-24T14:51:36.114" v="140"/>
          <ac:picMkLst>
            <pc:docMk/>
            <pc:sldMk cId="3281663459" sldId="5101"/>
            <ac:picMk id="24" creationId="{E32BED76-EA35-5C09-BBE0-B3BD633FD441}"/>
          </ac:picMkLst>
        </pc:picChg>
        <pc:picChg chg="mod">
          <ac:chgData name="JUAN FERRER Ana (CNECT)" userId="63d9009d-8720-4b74-b6c6-9ac10da8087f" providerId="ADAL" clId="{9A21BD23-5406-4EAE-BFE6-B3E335FEA3C2}" dt="2025-04-24T14:51:36.114" v="140"/>
          <ac:picMkLst>
            <pc:docMk/>
            <pc:sldMk cId="3281663459" sldId="5101"/>
            <ac:picMk id="25" creationId="{7572C5F0-DB70-4D4E-6CCD-D22C95AC2D16}"/>
          </ac:picMkLst>
        </pc:picChg>
        <pc:picChg chg="mod">
          <ac:chgData name="JUAN FERRER Ana (CNECT)" userId="63d9009d-8720-4b74-b6c6-9ac10da8087f" providerId="ADAL" clId="{9A21BD23-5406-4EAE-BFE6-B3E335FEA3C2}" dt="2025-04-24T14:51:36.114" v="140"/>
          <ac:picMkLst>
            <pc:docMk/>
            <pc:sldMk cId="3281663459" sldId="5101"/>
            <ac:picMk id="26" creationId="{296EA631-1BBB-9451-461A-AA11F3AA69E3}"/>
          </ac:picMkLst>
        </pc:picChg>
        <pc:picChg chg="mod">
          <ac:chgData name="JUAN FERRER Ana (CNECT)" userId="63d9009d-8720-4b74-b6c6-9ac10da8087f" providerId="ADAL" clId="{9A21BD23-5406-4EAE-BFE6-B3E335FEA3C2}" dt="2025-04-24T14:51:36.114" v="140"/>
          <ac:picMkLst>
            <pc:docMk/>
            <pc:sldMk cId="3281663459" sldId="5101"/>
            <ac:picMk id="31" creationId="{E6117FDB-A932-F35F-DD07-15A559D53BCE}"/>
          </ac:picMkLst>
        </pc:picChg>
        <pc:picChg chg="mod">
          <ac:chgData name="JUAN FERRER Ana (CNECT)" userId="63d9009d-8720-4b74-b6c6-9ac10da8087f" providerId="ADAL" clId="{9A21BD23-5406-4EAE-BFE6-B3E335FEA3C2}" dt="2025-04-24T14:51:36.114" v="140"/>
          <ac:picMkLst>
            <pc:docMk/>
            <pc:sldMk cId="3281663459" sldId="5101"/>
            <ac:picMk id="33" creationId="{D4CCB741-F894-0026-8F75-15E7D24C35D8}"/>
          </ac:picMkLst>
        </pc:picChg>
        <pc:picChg chg="mod">
          <ac:chgData name="JUAN FERRER Ana (CNECT)" userId="63d9009d-8720-4b74-b6c6-9ac10da8087f" providerId="ADAL" clId="{9A21BD23-5406-4EAE-BFE6-B3E335FEA3C2}" dt="2025-04-24T14:51:36.114" v="140"/>
          <ac:picMkLst>
            <pc:docMk/>
            <pc:sldMk cId="3281663459" sldId="5101"/>
            <ac:picMk id="34" creationId="{0D3A846A-47DB-3C2D-CDCA-EF560B821D94}"/>
          </ac:picMkLst>
        </pc:picChg>
        <pc:picChg chg="mod">
          <ac:chgData name="JUAN FERRER Ana (CNECT)" userId="63d9009d-8720-4b74-b6c6-9ac10da8087f" providerId="ADAL" clId="{9A21BD23-5406-4EAE-BFE6-B3E335FEA3C2}" dt="2025-04-24T14:51:36.114" v="140"/>
          <ac:picMkLst>
            <pc:docMk/>
            <pc:sldMk cId="3281663459" sldId="5101"/>
            <ac:picMk id="36" creationId="{63A95456-415B-FC4F-9007-6331667C08B1}"/>
          </ac:picMkLst>
        </pc:picChg>
        <pc:picChg chg="mod">
          <ac:chgData name="JUAN FERRER Ana (CNECT)" userId="63d9009d-8720-4b74-b6c6-9ac10da8087f" providerId="ADAL" clId="{9A21BD23-5406-4EAE-BFE6-B3E335FEA3C2}" dt="2025-04-24T14:51:36.114" v="140"/>
          <ac:picMkLst>
            <pc:docMk/>
            <pc:sldMk cId="3281663459" sldId="5101"/>
            <ac:picMk id="37" creationId="{C2C03D1D-B3D4-9C9A-90C6-3AA00C7988D1}"/>
          </ac:picMkLst>
        </pc:picChg>
        <pc:picChg chg="mod">
          <ac:chgData name="JUAN FERRER Ana (CNECT)" userId="63d9009d-8720-4b74-b6c6-9ac10da8087f" providerId="ADAL" clId="{9A21BD23-5406-4EAE-BFE6-B3E335FEA3C2}" dt="2025-04-24T14:51:36.114" v="140"/>
          <ac:picMkLst>
            <pc:docMk/>
            <pc:sldMk cId="3281663459" sldId="5101"/>
            <ac:picMk id="38" creationId="{3824A041-7BD2-BD0F-1AC0-5EB75A1A757E}"/>
          </ac:picMkLst>
        </pc:picChg>
        <pc:picChg chg="mod">
          <ac:chgData name="JUAN FERRER Ana (CNECT)" userId="63d9009d-8720-4b74-b6c6-9ac10da8087f" providerId="ADAL" clId="{9A21BD23-5406-4EAE-BFE6-B3E335FEA3C2}" dt="2025-04-24T14:51:36.114" v="140"/>
          <ac:picMkLst>
            <pc:docMk/>
            <pc:sldMk cId="3281663459" sldId="5101"/>
            <ac:picMk id="39" creationId="{C5EC034E-C21B-697E-2A42-0866D664AED5}"/>
          </ac:picMkLst>
        </pc:picChg>
        <pc:picChg chg="mod">
          <ac:chgData name="JUAN FERRER Ana (CNECT)" userId="63d9009d-8720-4b74-b6c6-9ac10da8087f" providerId="ADAL" clId="{9A21BD23-5406-4EAE-BFE6-B3E335FEA3C2}" dt="2025-04-24T14:51:36.114" v="140"/>
          <ac:picMkLst>
            <pc:docMk/>
            <pc:sldMk cId="3281663459" sldId="5101"/>
            <ac:picMk id="40" creationId="{24C6F8B8-3587-CAD8-4DD2-4EAC8AE4BDAA}"/>
          </ac:picMkLst>
        </pc:picChg>
        <pc:picChg chg="mod">
          <ac:chgData name="JUAN FERRER Ana (CNECT)" userId="63d9009d-8720-4b74-b6c6-9ac10da8087f" providerId="ADAL" clId="{9A21BD23-5406-4EAE-BFE6-B3E335FEA3C2}" dt="2025-04-24T14:51:36.114" v="140"/>
          <ac:picMkLst>
            <pc:docMk/>
            <pc:sldMk cId="3281663459" sldId="5101"/>
            <ac:picMk id="41" creationId="{D8CBB7F2-0336-D92C-E05E-85868E851C79}"/>
          </ac:picMkLst>
        </pc:picChg>
        <pc:picChg chg="mod">
          <ac:chgData name="JUAN FERRER Ana (CNECT)" userId="63d9009d-8720-4b74-b6c6-9ac10da8087f" providerId="ADAL" clId="{9A21BD23-5406-4EAE-BFE6-B3E335FEA3C2}" dt="2025-04-24T14:51:36.114" v="140"/>
          <ac:picMkLst>
            <pc:docMk/>
            <pc:sldMk cId="3281663459" sldId="5101"/>
            <ac:picMk id="42" creationId="{420BAC85-325D-6F03-25D0-D4568AA6C305}"/>
          </ac:picMkLst>
        </pc:picChg>
        <pc:picChg chg="mod">
          <ac:chgData name="JUAN FERRER Ana (CNECT)" userId="63d9009d-8720-4b74-b6c6-9ac10da8087f" providerId="ADAL" clId="{9A21BD23-5406-4EAE-BFE6-B3E335FEA3C2}" dt="2025-04-24T14:51:36.114" v="140"/>
          <ac:picMkLst>
            <pc:docMk/>
            <pc:sldMk cId="3281663459" sldId="5101"/>
            <ac:picMk id="43" creationId="{275CB25D-AF3A-60E1-2632-40386D499A66}"/>
          </ac:picMkLst>
        </pc:picChg>
        <pc:picChg chg="add mod">
          <ac:chgData name="JUAN FERRER Ana (CNECT)" userId="63d9009d-8720-4b74-b6c6-9ac10da8087f" providerId="ADAL" clId="{9A21BD23-5406-4EAE-BFE6-B3E335FEA3C2}" dt="2025-04-24T14:51:36.114" v="140"/>
          <ac:picMkLst>
            <pc:docMk/>
            <pc:sldMk cId="3281663459" sldId="5101"/>
            <ac:picMk id="49" creationId="{3BCADBB6-2CFC-9BBD-220C-326A83A2DB11}"/>
          </ac:picMkLst>
        </pc:picChg>
        <pc:picChg chg="add mod">
          <ac:chgData name="JUAN FERRER Ana (CNECT)" userId="63d9009d-8720-4b74-b6c6-9ac10da8087f" providerId="ADAL" clId="{9A21BD23-5406-4EAE-BFE6-B3E335FEA3C2}" dt="2025-04-24T14:51:36.114" v="140"/>
          <ac:picMkLst>
            <pc:docMk/>
            <pc:sldMk cId="3281663459" sldId="5101"/>
            <ac:picMk id="50" creationId="{78DF0621-6C29-DF8C-3413-7E07C1DB118C}"/>
          </ac:picMkLst>
        </pc:picChg>
        <pc:picChg chg="mod">
          <ac:chgData name="JUAN FERRER Ana (CNECT)" userId="63d9009d-8720-4b74-b6c6-9ac10da8087f" providerId="ADAL" clId="{9A21BD23-5406-4EAE-BFE6-B3E335FEA3C2}" dt="2025-04-24T14:55:19.821" v="141"/>
          <ac:picMkLst>
            <pc:docMk/>
            <pc:sldMk cId="3281663459" sldId="5101"/>
            <ac:picMk id="55" creationId="{B401C955-0F40-24A2-DDA6-A597C622535B}"/>
          </ac:picMkLst>
        </pc:picChg>
        <pc:picChg chg="mod">
          <ac:chgData name="JUAN FERRER Ana (CNECT)" userId="63d9009d-8720-4b74-b6c6-9ac10da8087f" providerId="ADAL" clId="{9A21BD23-5406-4EAE-BFE6-B3E335FEA3C2}" dt="2025-04-24T14:55:19.821" v="141"/>
          <ac:picMkLst>
            <pc:docMk/>
            <pc:sldMk cId="3281663459" sldId="5101"/>
            <ac:picMk id="62" creationId="{05E32E74-E70D-935A-3864-E0DEBDCC2B07}"/>
          </ac:picMkLst>
        </pc:picChg>
        <pc:picChg chg="mod">
          <ac:chgData name="JUAN FERRER Ana (CNECT)" userId="63d9009d-8720-4b74-b6c6-9ac10da8087f" providerId="ADAL" clId="{9A21BD23-5406-4EAE-BFE6-B3E335FEA3C2}" dt="2025-04-24T14:55:19.821" v="141"/>
          <ac:picMkLst>
            <pc:docMk/>
            <pc:sldMk cId="3281663459" sldId="5101"/>
            <ac:picMk id="63" creationId="{710714BB-7BF7-4B29-92CF-AA8B3CC2BDD4}"/>
          </ac:picMkLst>
        </pc:picChg>
        <pc:picChg chg="mod">
          <ac:chgData name="JUAN FERRER Ana (CNECT)" userId="63d9009d-8720-4b74-b6c6-9ac10da8087f" providerId="ADAL" clId="{9A21BD23-5406-4EAE-BFE6-B3E335FEA3C2}" dt="2025-04-24T14:55:19.821" v="141"/>
          <ac:picMkLst>
            <pc:docMk/>
            <pc:sldMk cId="3281663459" sldId="5101"/>
            <ac:picMk id="64" creationId="{282F3354-5117-B695-6764-15DBD4E2718A}"/>
          </ac:picMkLst>
        </pc:picChg>
        <pc:picChg chg="mod">
          <ac:chgData name="JUAN FERRER Ana (CNECT)" userId="63d9009d-8720-4b74-b6c6-9ac10da8087f" providerId="ADAL" clId="{9A21BD23-5406-4EAE-BFE6-B3E335FEA3C2}" dt="2025-04-24T14:55:19.821" v="141"/>
          <ac:picMkLst>
            <pc:docMk/>
            <pc:sldMk cId="3281663459" sldId="5101"/>
            <ac:picMk id="65" creationId="{0591B164-9E55-E9DD-68E7-755DCC9F273C}"/>
          </ac:picMkLst>
        </pc:picChg>
        <pc:picChg chg="mod">
          <ac:chgData name="JUAN FERRER Ana (CNECT)" userId="63d9009d-8720-4b74-b6c6-9ac10da8087f" providerId="ADAL" clId="{9A21BD23-5406-4EAE-BFE6-B3E335FEA3C2}" dt="2025-04-24T14:55:19.821" v="141"/>
          <ac:picMkLst>
            <pc:docMk/>
            <pc:sldMk cId="3281663459" sldId="5101"/>
            <ac:picMk id="66" creationId="{35C53C37-81BE-87A5-887D-E5A6A32D3130}"/>
          </ac:picMkLst>
        </pc:picChg>
        <pc:picChg chg="mod">
          <ac:chgData name="JUAN FERRER Ana (CNECT)" userId="63d9009d-8720-4b74-b6c6-9ac10da8087f" providerId="ADAL" clId="{9A21BD23-5406-4EAE-BFE6-B3E335FEA3C2}" dt="2025-04-24T14:55:19.821" v="141"/>
          <ac:picMkLst>
            <pc:docMk/>
            <pc:sldMk cId="3281663459" sldId="5101"/>
            <ac:picMk id="70" creationId="{E2E29902-1ED2-0F49-5CD3-3CDF49199954}"/>
          </ac:picMkLst>
        </pc:picChg>
        <pc:picChg chg="mod">
          <ac:chgData name="JUAN FERRER Ana (CNECT)" userId="63d9009d-8720-4b74-b6c6-9ac10da8087f" providerId="ADAL" clId="{9A21BD23-5406-4EAE-BFE6-B3E335FEA3C2}" dt="2025-04-24T14:55:19.821" v="141"/>
          <ac:picMkLst>
            <pc:docMk/>
            <pc:sldMk cId="3281663459" sldId="5101"/>
            <ac:picMk id="71" creationId="{1A327709-3057-8E72-03E1-AB1C891B3ADB}"/>
          </ac:picMkLst>
        </pc:picChg>
        <pc:picChg chg="mod">
          <ac:chgData name="JUAN FERRER Ana (CNECT)" userId="63d9009d-8720-4b74-b6c6-9ac10da8087f" providerId="ADAL" clId="{9A21BD23-5406-4EAE-BFE6-B3E335FEA3C2}" dt="2025-04-24T14:55:19.821" v="141"/>
          <ac:picMkLst>
            <pc:docMk/>
            <pc:sldMk cId="3281663459" sldId="5101"/>
            <ac:picMk id="72" creationId="{1B782AF5-1988-5A51-852B-AC7D4E1B79AA}"/>
          </ac:picMkLst>
        </pc:picChg>
        <pc:picChg chg="mod">
          <ac:chgData name="JUAN FERRER Ana (CNECT)" userId="63d9009d-8720-4b74-b6c6-9ac10da8087f" providerId="ADAL" clId="{9A21BD23-5406-4EAE-BFE6-B3E335FEA3C2}" dt="2025-04-24T14:55:19.821" v="141"/>
          <ac:picMkLst>
            <pc:docMk/>
            <pc:sldMk cId="3281663459" sldId="5101"/>
            <ac:picMk id="77" creationId="{2D16C387-BE82-D3BF-A0B8-E76C4D781470}"/>
          </ac:picMkLst>
        </pc:picChg>
        <pc:picChg chg="mod">
          <ac:chgData name="JUAN FERRER Ana (CNECT)" userId="63d9009d-8720-4b74-b6c6-9ac10da8087f" providerId="ADAL" clId="{9A21BD23-5406-4EAE-BFE6-B3E335FEA3C2}" dt="2025-04-24T14:55:19.821" v="141"/>
          <ac:picMkLst>
            <pc:docMk/>
            <pc:sldMk cId="3281663459" sldId="5101"/>
            <ac:picMk id="79" creationId="{8D7FAE81-229E-73E9-5BEF-F789377F9099}"/>
          </ac:picMkLst>
        </pc:picChg>
        <pc:picChg chg="mod">
          <ac:chgData name="JUAN FERRER Ana (CNECT)" userId="63d9009d-8720-4b74-b6c6-9ac10da8087f" providerId="ADAL" clId="{9A21BD23-5406-4EAE-BFE6-B3E335FEA3C2}" dt="2025-04-24T14:55:19.821" v="141"/>
          <ac:picMkLst>
            <pc:docMk/>
            <pc:sldMk cId="3281663459" sldId="5101"/>
            <ac:picMk id="80" creationId="{B5135798-65BC-C472-DCF0-E42E0C8F15AB}"/>
          </ac:picMkLst>
        </pc:picChg>
        <pc:picChg chg="mod">
          <ac:chgData name="JUAN FERRER Ana (CNECT)" userId="63d9009d-8720-4b74-b6c6-9ac10da8087f" providerId="ADAL" clId="{9A21BD23-5406-4EAE-BFE6-B3E335FEA3C2}" dt="2025-04-24T14:55:19.821" v="141"/>
          <ac:picMkLst>
            <pc:docMk/>
            <pc:sldMk cId="3281663459" sldId="5101"/>
            <ac:picMk id="82" creationId="{F8BCAB8C-88C3-6485-F48B-79703A52F324}"/>
          </ac:picMkLst>
        </pc:picChg>
        <pc:picChg chg="mod">
          <ac:chgData name="JUAN FERRER Ana (CNECT)" userId="63d9009d-8720-4b74-b6c6-9ac10da8087f" providerId="ADAL" clId="{9A21BD23-5406-4EAE-BFE6-B3E335FEA3C2}" dt="2025-04-24T14:55:19.821" v="141"/>
          <ac:picMkLst>
            <pc:docMk/>
            <pc:sldMk cId="3281663459" sldId="5101"/>
            <ac:picMk id="83" creationId="{E4DDEF84-546E-5656-2818-B49F87429408}"/>
          </ac:picMkLst>
        </pc:picChg>
        <pc:picChg chg="mod">
          <ac:chgData name="JUAN FERRER Ana (CNECT)" userId="63d9009d-8720-4b74-b6c6-9ac10da8087f" providerId="ADAL" clId="{9A21BD23-5406-4EAE-BFE6-B3E335FEA3C2}" dt="2025-04-24T14:55:19.821" v="141"/>
          <ac:picMkLst>
            <pc:docMk/>
            <pc:sldMk cId="3281663459" sldId="5101"/>
            <ac:picMk id="84" creationId="{E048767E-07D5-439E-6D63-1B26A946A0DB}"/>
          </ac:picMkLst>
        </pc:picChg>
        <pc:picChg chg="mod">
          <ac:chgData name="JUAN FERRER Ana (CNECT)" userId="63d9009d-8720-4b74-b6c6-9ac10da8087f" providerId="ADAL" clId="{9A21BD23-5406-4EAE-BFE6-B3E335FEA3C2}" dt="2025-04-24T14:55:19.821" v="141"/>
          <ac:picMkLst>
            <pc:docMk/>
            <pc:sldMk cId="3281663459" sldId="5101"/>
            <ac:picMk id="85" creationId="{ED7516A2-0E11-9C79-779A-B4C5781E722D}"/>
          </ac:picMkLst>
        </pc:picChg>
        <pc:picChg chg="mod">
          <ac:chgData name="JUAN FERRER Ana (CNECT)" userId="63d9009d-8720-4b74-b6c6-9ac10da8087f" providerId="ADAL" clId="{9A21BD23-5406-4EAE-BFE6-B3E335FEA3C2}" dt="2025-04-24T14:55:19.821" v="141"/>
          <ac:picMkLst>
            <pc:docMk/>
            <pc:sldMk cId="3281663459" sldId="5101"/>
            <ac:picMk id="86" creationId="{C9DB5D70-A268-ADA4-A832-7F983CA5CEDC}"/>
          </ac:picMkLst>
        </pc:picChg>
        <pc:picChg chg="mod">
          <ac:chgData name="JUAN FERRER Ana (CNECT)" userId="63d9009d-8720-4b74-b6c6-9ac10da8087f" providerId="ADAL" clId="{9A21BD23-5406-4EAE-BFE6-B3E335FEA3C2}" dt="2025-04-24T14:55:19.821" v="141"/>
          <ac:picMkLst>
            <pc:docMk/>
            <pc:sldMk cId="3281663459" sldId="5101"/>
            <ac:picMk id="87" creationId="{C286B0BE-B379-B6A5-736F-6DFB3935B7FD}"/>
          </ac:picMkLst>
        </pc:picChg>
        <pc:picChg chg="mod">
          <ac:chgData name="JUAN FERRER Ana (CNECT)" userId="63d9009d-8720-4b74-b6c6-9ac10da8087f" providerId="ADAL" clId="{9A21BD23-5406-4EAE-BFE6-B3E335FEA3C2}" dt="2025-04-24T14:55:19.821" v="141"/>
          <ac:picMkLst>
            <pc:docMk/>
            <pc:sldMk cId="3281663459" sldId="5101"/>
            <ac:picMk id="88" creationId="{D2A7B975-3D0D-CD5D-B472-7FA215F4F2E0}"/>
          </ac:picMkLst>
        </pc:picChg>
        <pc:picChg chg="mod">
          <ac:chgData name="JUAN FERRER Ana (CNECT)" userId="63d9009d-8720-4b74-b6c6-9ac10da8087f" providerId="ADAL" clId="{9A21BD23-5406-4EAE-BFE6-B3E335FEA3C2}" dt="2025-04-24T14:55:19.821" v="141"/>
          <ac:picMkLst>
            <pc:docMk/>
            <pc:sldMk cId="3281663459" sldId="5101"/>
            <ac:picMk id="89" creationId="{4E32B6E1-2AD0-3E03-07F1-743A97C36887}"/>
          </ac:picMkLst>
        </pc:picChg>
        <pc:picChg chg="add mod">
          <ac:chgData name="JUAN FERRER Ana (CNECT)" userId="63d9009d-8720-4b74-b6c6-9ac10da8087f" providerId="ADAL" clId="{9A21BD23-5406-4EAE-BFE6-B3E335FEA3C2}" dt="2025-04-24T14:55:19.821" v="141"/>
          <ac:picMkLst>
            <pc:docMk/>
            <pc:sldMk cId="3281663459" sldId="5101"/>
            <ac:picMk id="95" creationId="{0D8AFD35-E103-5330-80CD-A03C79464932}"/>
          </ac:picMkLst>
        </pc:picChg>
        <pc:picChg chg="add mod">
          <ac:chgData name="JUAN FERRER Ana (CNECT)" userId="63d9009d-8720-4b74-b6c6-9ac10da8087f" providerId="ADAL" clId="{9A21BD23-5406-4EAE-BFE6-B3E335FEA3C2}" dt="2025-04-24T14:55:19.821" v="141"/>
          <ac:picMkLst>
            <pc:docMk/>
            <pc:sldMk cId="3281663459" sldId="5101"/>
            <ac:picMk id="96" creationId="{EA2C4EA1-5B5E-D5FA-54E1-A57D88A47C94}"/>
          </ac:picMkLst>
        </pc:picChg>
        <pc:picChg chg="mod">
          <ac:chgData name="JUAN FERRER Ana (CNECT)" userId="63d9009d-8720-4b74-b6c6-9ac10da8087f" providerId="ADAL" clId="{9A21BD23-5406-4EAE-BFE6-B3E335FEA3C2}" dt="2025-04-24T14:55:33.815" v="143" actId="1076"/>
          <ac:picMkLst>
            <pc:docMk/>
            <pc:sldMk cId="3281663459" sldId="5101"/>
            <ac:picMk id="101" creationId="{197D09F6-93E9-36F0-3495-E98A6E33BF05}"/>
          </ac:picMkLst>
        </pc:picChg>
        <pc:picChg chg="mod">
          <ac:chgData name="JUAN FERRER Ana (CNECT)" userId="63d9009d-8720-4b74-b6c6-9ac10da8087f" providerId="ADAL" clId="{9A21BD23-5406-4EAE-BFE6-B3E335FEA3C2}" dt="2025-04-24T14:55:33.815" v="143" actId="1076"/>
          <ac:picMkLst>
            <pc:docMk/>
            <pc:sldMk cId="3281663459" sldId="5101"/>
            <ac:picMk id="108" creationId="{55DBA1FB-46EF-DAB6-7F31-AE9BAD4772DF}"/>
          </ac:picMkLst>
        </pc:picChg>
        <pc:picChg chg="mod">
          <ac:chgData name="JUAN FERRER Ana (CNECT)" userId="63d9009d-8720-4b74-b6c6-9ac10da8087f" providerId="ADAL" clId="{9A21BD23-5406-4EAE-BFE6-B3E335FEA3C2}" dt="2025-04-24T14:55:33.815" v="143" actId="1076"/>
          <ac:picMkLst>
            <pc:docMk/>
            <pc:sldMk cId="3281663459" sldId="5101"/>
            <ac:picMk id="109" creationId="{F9A19FEE-ABEC-A748-E544-F2577AC47672}"/>
          </ac:picMkLst>
        </pc:picChg>
        <pc:picChg chg="mod">
          <ac:chgData name="JUAN FERRER Ana (CNECT)" userId="63d9009d-8720-4b74-b6c6-9ac10da8087f" providerId="ADAL" clId="{9A21BD23-5406-4EAE-BFE6-B3E335FEA3C2}" dt="2025-04-24T14:55:33.815" v="143" actId="1076"/>
          <ac:picMkLst>
            <pc:docMk/>
            <pc:sldMk cId="3281663459" sldId="5101"/>
            <ac:picMk id="110" creationId="{62F59E5C-D880-46B0-6FB1-AE66E74AA499}"/>
          </ac:picMkLst>
        </pc:picChg>
        <pc:picChg chg="mod">
          <ac:chgData name="JUAN FERRER Ana (CNECT)" userId="63d9009d-8720-4b74-b6c6-9ac10da8087f" providerId="ADAL" clId="{9A21BD23-5406-4EAE-BFE6-B3E335FEA3C2}" dt="2025-04-24T14:55:33.815" v="143" actId="1076"/>
          <ac:picMkLst>
            <pc:docMk/>
            <pc:sldMk cId="3281663459" sldId="5101"/>
            <ac:picMk id="111" creationId="{1973DBD4-1155-F429-1473-02408BB9ACD0}"/>
          </ac:picMkLst>
        </pc:picChg>
        <pc:picChg chg="mod">
          <ac:chgData name="JUAN FERRER Ana (CNECT)" userId="63d9009d-8720-4b74-b6c6-9ac10da8087f" providerId="ADAL" clId="{9A21BD23-5406-4EAE-BFE6-B3E335FEA3C2}" dt="2025-04-24T14:55:33.815" v="143" actId="1076"/>
          <ac:picMkLst>
            <pc:docMk/>
            <pc:sldMk cId="3281663459" sldId="5101"/>
            <ac:picMk id="112" creationId="{2F3B8E18-40F3-31D3-E9B0-7BB55D9BECFE}"/>
          </ac:picMkLst>
        </pc:picChg>
        <pc:picChg chg="mod">
          <ac:chgData name="JUAN FERRER Ana (CNECT)" userId="63d9009d-8720-4b74-b6c6-9ac10da8087f" providerId="ADAL" clId="{9A21BD23-5406-4EAE-BFE6-B3E335FEA3C2}" dt="2025-04-24T14:55:33.815" v="143" actId="1076"/>
          <ac:picMkLst>
            <pc:docMk/>
            <pc:sldMk cId="3281663459" sldId="5101"/>
            <ac:picMk id="116" creationId="{FA070BB7-9D47-2DBC-5673-E9F85FDE9C04}"/>
          </ac:picMkLst>
        </pc:picChg>
        <pc:picChg chg="mod">
          <ac:chgData name="JUAN FERRER Ana (CNECT)" userId="63d9009d-8720-4b74-b6c6-9ac10da8087f" providerId="ADAL" clId="{9A21BD23-5406-4EAE-BFE6-B3E335FEA3C2}" dt="2025-04-24T14:55:33.815" v="143" actId="1076"/>
          <ac:picMkLst>
            <pc:docMk/>
            <pc:sldMk cId="3281663459" sldId="5101"/>
            <ac:picMk id="117" creationId="{1D175D8F-F188-9AC8-C115-223B6A229479}"/>
          </ac:picMkLst>
        </pc:picChg>
        <pc:picChg chg="mod">
          <ac:chgData name="JUAN FERRER Ana (CNECT)" userId="63d9009d-8720-4b74-b6c6-9ac10da8087f" providerId="ADAL" clId="{9A21BD23-5406-4EAE-BFE6-B3E335FEA3C2}" dt="2025-04-24T14:55:33.815" v="143" actId="1076"/>
          <ac:picMkLst>
            <pc:docMk/>
            <pc:sldMk cId="3281663459" sldId="5101"/>
            <ac:picMk id="118" creationId="{382F3B7D-ED02-0F87-B946-3667D91CE264}"/>
          </ac:picMkLst>
        </pc:picChg>
        <pc:picChg chg="mod">
          <ac:chgData name="JUAN FERRER Ana (CNECT)" userId="63d9009d-8720-4b74-b6c6-9ac10da8087f" providerId="ADAL" clId="{9A21BD23-5406-4EAE-BFE6-B3E335FEA3C2}" dt="2025-04-24T14:55:33.815" v="143" actId="1076"/>
          <ac:picMkLst>
            <pc:docMk/>
            <pc:sldMk cId="3281663459" sldId="5101"/>
            <ac:picMk id="123" creationId="{75D7FD93-E75E-273E-9B78-5B6C5ECEE197}"/>
          </ac:picMkLst>
        </pc:picChg>
        <pc:picChg chg="mod">
          <ac:chgData name="JUAN FERRER Ana (CNECT)" userId="63d9009d-8720-4b74-b6c6-9ac10da8087f" providerId="ADAL" clId="{9A21BD23-5406-4EAE-BFE6-B3E335FEA3C2}" dt="2025-04-24T14:55:33.815" v="143" actId="1076"/>
          <ac:picMkLst>
            <pc:docMk/>
            <pc:sldMk cId="3281663459" sldId="5101"/>
            <ac:picMk id="125" creationId="{5926E693-07EE-CC1D-662A-FF8560D7566D}"/>
          </ac:picMkLst>
        </pc:picChg>
        <pc:picChg chg="mod">
          <ac:chgData name="JUAN FERRER Ana (CNECT)" userId="63d9009d-8720-4b74-b6c6-9ac10da8087f" providerId="ADAL" clId="{9A21BD23-5406-4EAE-BFE6-B3E335FEA3C2}" dt="2025-04-24T14:55:33.815" v="143" actId="1076"/>
          <ac:picMkLst>
            <pc:docMk/>
            <pc:sldMk cId="3281663459" sldId="5101"/>
            <ac:picMk id="126" creationId="{12525424-7CDF-4A71-6E61-D15C887F31CE}"/>
          </ac:picMkLst>
        </pc:picChg>
        <pc:picChg chg="mod">
          <ac:chgData name="JUAN FERRER Ana (CNECT)" userId="63d9009d-8720-4b74-b6c6-9ac10da8087f" providerId="ADAL" clId="{9A21BD23-5406-4EAE-BFE6-B3E335FEA3C2}" dt="2025-04-24T14:55:33.815" v="143" actId="1076"/>
          <ac:picMkLst>
            <pc:docMk/>
            <pc:sldMk cId="3281663459" sldId="5101"/>
            <ac:picMk id="128" creationId="{05F6F0FB-8F4A-5DD2-8546-7495839F72E9}"/>
          </ac:picMkLst>
        </pc:picChg>
        <pc:picChg chg="mod">
          <ac:chgData name="JUAN FERRER Ana (CNECT)" userId="63d9009d-8720-4b74-b6c6-9ac10da8087f" providerId="ADAL" clId="{9A21BD23-5406-4EAE-BFE6-B3E335FEA3C2}" dt="2025-04-24T14:55:33.815" v="143" actId="1076"/>
          <ac:picMkLst>
            <pc:docMk/>
            <pc:sldMk cId="3281663459" sldId="5101"/>
            <ac:picMk id="129" creationId="{441A23B3-7996-5889-76F7-14A9ED223338}"/>
          </ac:picMkLst>
        </pc:picChg>
        <pc:picChg chg="mod">
          <ac:chgData name="JUAN FERRER Ana (CNECT)" userId="63d9009d-8720-4b74-b6c6-9ac10da8087f" providerId="ADAL" clId="{9A21BD23-5406-4EAE-BFE6-B3E335FEA3C2}" dt="2025-04-24T14:55:33.815" v="143" actId="1076"/>
          <ac:picMkLst>
            <pc:docMk/>
            <pc:sldMk cId="3281663459" sldId="5101"/>
            <ac:picMk id="130" creationId="{1BE24DA3-BE28-4DD0-B4E6-D63334931FC4}"/>
          </ac:picMkLst>
        </pc:picChg>
        <pc:picChg chg="mod">
          <ac:chgData name="JUAN FERRER Ana (CNECT)" userId="63d9009d-8720-4b74-b6c6-9ac10da8087f" providerId="ADAL" clId="{9A21BD23-5406-4EAE-BFE6-B3E335FEA3C2}" dt="2025-04-24T14:55:33.815" v="143" actId="1076"/>
          <ac:picMkLst>
            <pc:docMk/>
            <pc:sldMk cId="3281663459" sldId="5101"/>
            <ac:picMk id="131" creationId="{313BBD46-78B1-EFBD-E4E2-6F8B82432661}"/>
          </ac:picMkLst>
        </pc:picChg>
        <pc:picChg chg="mod">
          <ac:chgData name="JUAN FERRER Ana (CNECT)" userId="63d9009d-8720-4b74-b6c6-9ac10da8087f" providerId="ADAL" clId="{9A21BD23-5406-4EAE-BFE6-B3E335FEA3C2}" dt="2025-04-24T14:55:33.815" v="143" actId="1076"/>
          <ac:picMkLst>
            <pc:docMk/>
            <pc:sldMk cId="3281663459" sldId="5101"/>
            <ac:picMk id="132" creationId="{AD54579E-3AEE-6C72-50E5-EDAB354E2514}"/>
          </ac:picMkLst>
        </pc:picChg>
        <pc:picChg chg="mod">
          <ac:chgData name="JUAN FERRER Ana (CNECT)" userId="63d9009d-8720-4b74-b6c6-9ac10da8087f" providerId="ADAL" clId="{9A21BD23-5406-4EAE-BFE6-B3E335FEA3C2}" dt="2025-04-24T14:55:33.815" v="143" actId="1076"/>
          <ac:picMkLst>
            <pc:docMk/>
            <pc:sldMk cId="3281663459" sldId="5101"/>
            <ac:picMk id="133" creationId="{AFC4A963-A637-7883-4B38-04510075FE4B}"/>
          </ac:picMkLst>
        </pc:picChg>
        <pc:picChg chg="mod">
          <ac:chgData name="JUAN FERRER Ana (CNECT)" userId="63d9009d-8720-4b74-b6c6-9ac10da8087f" providerId="ADAL" clId="{9A21BD23-5406-4EAE-BFE6-B3E335FEA3C2}" dt="2025-04-24T14:55:33.815" v="143" actId="1076"/>
          <ac:picMkLst>
            <pc:docMk/>
            <pc:sldMk cId="3281663459" sldId="5101"/>
            <ac:picMk id="134" creationId="{33778112-1E23-55F1-27BA-B9F8037EB29C}"/>
          </ac:picMkLst>
        </pc:picChg>
        <pc:picChg chg="mod">
          <ac:chgData name="JUAN FERRER Ana (CNECT)" userId="63d9009d-8720-4b74-b6c6-9ac10da8087f" providerId="ADAL" clId="{9A21BD23-5406-4EAE-BFE6-B3E335FEA3C2}" dt="2025-04-24T14:55:33.815" v="143" actId="1076"/>
          <ac:picMkLst>
            <pc:docMk/>
            <pc:sldMk cId="3281663459" sldId="5101"/>
            <ac:picMk id="135" creationId="{8A59AD50-F6D8-068D-F5E0-9D09F42C44A9}"/>
          </ac:picMkLst>
        </pc:picChg>
        <pc:picChg chg="add mod">
          <ac:chgData name="JUAN FERRER Ana (CNECT)" userId="63d9009d-8720-4b74-b6c6-9ac10da8087f" providerId="ADAL" clId="{9A21BD23-5406-4EAE-BFE6-B3E335FEA3C2}" dt="2025-04-24T14:55:33.815" v="143" actId="1076"/>
          <ac:picMkLst>
            <pc:docMk/>
            <pc:sldMk cId="3281663459" sldId="5101"/>
            <ac:picMk id="141" creationId="{61460AC5-6D30-B3AF-3622-961F0AB546AE}"/>
          </ac:picMkLst>
        </pc:picChg>
        <pc:picChg chg="add mod">
          <ac:chgData name="JUAN FERRER Ana (CNECT)" userId="63d9009d-8720-4b74-b6c6-9ac10da8087f" providerId="ADAL" clId="{9A21BD23-5406-4EAE-BFE6-B3E335FEA3C2}" dt="2025-04-24T14:55:33.815" v="143" actId="1076"/>
          <ac:picMkLst>
            <pc:docMk/>
            <pc:sldMk cId="3281663459" sldId="5101"/>
            <ac:picMk id="142" creationId="{872275B0-097F-0C68-A5F8-CA30142C8B06}"/>
          </ac:picMkLst>
        </pc:picChg>
      </pc:sldChg>
      <pc:sldChg chg="addSp delSp modSp new del mod modClrScheme chgLayout">
        <pc:chgData name="JUAN FERRER Ana (CNECT)" userId="63d9009d-8720-4b74-b6c6-9ac10da8087f" providerId="ADAL" clId="{9A21BD23-5406-4EAE-BFE6-B3E335FEA3C2}" dt="2025-04-24T14:50:11.015" v="126" actId="47"/>
        <pc:sldMkLst>
          <pc:docMk/>
          <pc:sldMk cId="3474795525" sldId="5101"/>
        </pc:sldMkLst>
        <pc:spChg chg="del mod ord">
          <ac:chgData name="JUAN FERRER Ana (CNECT)" userId="63d9009d-8720-4b74-b6c6-9ac10da8087f" providerId="ADAL" clId="{9A21BD23-5406-4EAE-BFE6-B3E335FEA3C2}" dt="2025-04-24T14:50:01.197" v="125" actId="700"/>
          <ac:spMkLst>
            <pc:docMk/>
            <pc:sldMk cId="3474795525" sldId="5101"/>
            <ac:spMk id="2" creationId="{4AF32E11-37D8-F2B4-46AE-1A56FF286037}"/>
          </ac:spMkLst>
        </pc:spChg>
        <pc:spChg chg="del mod ord">
          <ac:chgData name="JUAN FERRER Ana (CNECT)" userId="63d9009d-8720-4b74-b6c6-9ac10da8087f" providerId="ADAL" clId="{9A21BD23-5406-4EAE-BFE6-B3E335FEA3C2}" dt="2025-04-24T14:50:01.197" v="125" actId="700"/>
          <ac:spMkLst>
            <pc:docMk/>
            <pc:sldMk cId="3474795525" sldId="5101"/>
            <ac:spMk id="3" creationId="{B22EDC2E-805A-27A5-1413-C501A997C9FF}"/>
          </ac:spMkLst>
        </pc:spChg>
        <pc:spChg chg="add mod ord">
          <ac:chgData name="JUAN FERRER Ana (CNECT)" userId="63d9009d-8720-4b74-b6c6-9ac10da8087f" providerId="ADAL" clId="{9A21BD23-5406-4EAE-BFE6-B3E335FEA3C2}" dt="2025-04-24T14:50:01.197" v="125" actId="700"/>
          <ac:spMkLst>
            <pc:docMk/>
            <pc:sldMk cId="3474795525" sldId="5101"/>
            <ac:spMk id="4" creationId="{C1F93627-0D62-273B-A741-C70D74A2EC88}"/>
          </ac:spMkLst>
        </pc:spChg>
        <pc:spChg chg="add mod ord">
          <ac:chgData name="JUAN FERRER Ana (CNECT)" userId="63d9009d-8720-4b74-b6c6-9ac10da8087f" providerId="ADAL" clId="{9A21BD23-5406-4EAE-BFE6-B3E335FEA3C2}" dt="2025-04-24T14:50:01.197" v="125" actId="700"/>
          <ac:spMkLst>
            <pc:docMk/>
            <pc:sldMk cId="3474795525" sldId="5101"/>
            <ac:spMk id="5" creationId="{6FEE1690-1142-1DE6-F4F6-709FBA42CC14}"/>
          </ac:spMkLst>
        </pc:spChg>
      </pc:sldChg>
      <pc:sldMasterChg chg="del delSldLayout">
        <pc:chgData name="JUAN FERRER Ana (CNECT)" userId="63d9009d-8720-4b74-b6c6-9ac10da8087f" providerId="ADAL" clId="{9A21BD23-5406-4EAE-BFE6-B3E335FEA3C2}" dt="2025-04-24T16:08:15.054" v="884" actId="47"/>
        <pc:sldMasterMkLst>
          <pc:docMk/>
          <pc:sldMasterMk cId="111052190" sldId="2147483826"/>
        </pc:sldMasterMkLst>
        <pc:sldLayoutChg chg="del">
          <pc:chgData name="JUAN FERRER Ana (CNECT)" userId="63d9009d-8720-4b74-b6c6-9ac10da8087f" providerId="ADAL" clId="{9A21BD23-5406-4EAE-BFE6-B3E335FEA3C2}" dt="2025-04-24T16:08:15.054" v="884" actId="47"/>
          <pc:sldLayoutMkLst>
            <pc:docMk/>
            <pc:sldMasterMk cId="111052190" sldId="2147483826"/>
            <pc:sldLayoutMk cId="1210883888" sldId="2147483827"/>
          </pc:sldLayoutMkLst>
        </pc:sldLayoutChg>
        <pc:sldLayoutChg chg="del">
          <pc:chgData name="JUAN FERRER Ana (CNECT)" userId="63d9009d-8720-4b74-b6c6-9ac10da8087f" providerId="ADAL" clId="{9A21BD23-5406-4EAE-BFE6-B3E335FEA3C2}" dt="2025-04-24T16:08:15.054" v="884" actId="47"/>
          <pc:sldLayoutMkLst>
            <pc:docMk/>
            <pc:sldMasterMk cId="111052190" sldId="2147483826"/>
            <pc:sldLayoutMk cId="4028454962" sldId="2147483828"/>
          </pc:sldLayoutMkLst>
        </pc:sldLayoutChg>
        <pc:sldLayoutChg chg="del">
          <pc:chgData name="JUAN FERRER Ana (CNECT)" userId="63d9009d-8720-4b74-b6c6-9ac10da8087f" providerId="ADAL" clId="{9A21BD23-5406-4EAE-BFE6-B3E335FEA3C2}" dt="2025-04-24T16:08:15.054" v="884" actId="47"/>
          <pc:sldLayoutMkLst>
            <pc:docMk/>
            <pc:sldMasterMk cId="111052190" sldId="2147483826"/>
            <pc:sldLayoutMk cId="2831512191" sldId="2147483829"/>
          </pc:sldLayoutMkLst>
        </pc:sldLayoutChg>
        <pc:sldLayoutChg chg="del">
          <pc:chgData name="JUAN FERRER Ana (CNECT)" userId="63d9009d-8720-4b74-b6c6-9ac10da8087f" providerId="ADAL" clId="{9A21BD23-5406-4EAE-BFE6-B3E335FEA3C2}" dt="2025-04-24T16:08:15.054" v="884" actId="47"/>
          <pc:sldLayoutMkLst>
            <pc:docMk/>
            <pc:sldMasterMk cId="111052190" sldId="2147483826"/>
            <pc:sldLayoutMk cId="4286433994" sldId="2147483830"/>
          </pc:sldLayoutMkLst>
        </pc:sldLayoutChg>
        <pc:sldLayoutChg chg="del">
          <pc:chgData name="JUAN FERRER Ana (CNECT)" userId="63d9009d-8720-4b74-b6c6-9ac10da8087f" providerId="ADAL" clId="{9A21BD23-5406-4EAE-BFE6-B3E335FEA3C2}" dt="2025-04-24T16:08:15.054" v="884" actId="47"/>
          <pc:sldLayoutMkLst>
            <pc:docMk/>
            <pc:sldMasterMk cId="111052190" sldId="2147483826"/>
            <pc:sldLayoutMk cId="1780331755" sldId="2147483831"/>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A939EFE-0303-44F6-9A16-FD3B5E015DB1}" type="datetimeFigureOut">
              <a:rPr lang="en-GB" smtClean="0"/>
              <a:t>14/05/2025</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F04766-77AF-4EBE-9704-229FD5F6AD6A}" type="slidenum">
              <a:rPr lang="en-GB" smtClean="0"/>
              <a:t>‹#›</a:t>
            </a:fld>
            <a:endParaRPr lang="en-GB"/>
          </a:p>
        </p:txBody>
      </p:sp>
    </p:spTree>
    <p:extLst>
      <p:ext uri="{BB962C8B-B14F-4D97-AF65-F5344CB8AC3E}">
        <p14:creationId xmlns:p14="http://schemas.microsoft.com/office/powerpoint/2010/main" val="37889881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B926D1-0013-4A80-B64E-9D824EE65210}" type="datetimeFigureOut">
              <a:rPr lang="en-GB" smtClean="0"/>
              <a:t>14/05/2025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CF2995-AB43-4B7C-B8CD-9DC7C3692A9C}" type="slidenum">
              <a:rPr lang="en-GB" smtClean="0"/>
              <a:t>‹#›</a:t>
            </a:fld>
            <a:endParaRPr lang="en-GB"/>
          </a:p>
        </p:txBody>
      </p:sp>
    </p:spTree>
    <p:extLst>
      <p:ext uri="{BB962C8B-B14F-4D97-AF65-F5344CB8AC3E}">
        <p14:creationId xmlns:p14="http://schemas.microsoft.com/office/powerpoint/2010/main" val="14607846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CF2995-AB43-4B7C-B8CD-9DC7C3692A9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1772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dirty="0"/>
              <a:t>3. </a:t>
            </a:r>
            <a:r>
              <a:rPr lang="en-US" dirty="0"/>
              <a:t>Is this an entirely new topic or has it evolved from previous topics? If so, please mention them here. </a:t>
            </a:r>
          </a:p>
          <a:p>
            <a:r>
              <a:rPr lang="en-US" dirty="0"/>
              <a:t>Also use this slide to mention any particularly relevant cross-links to other topics, perhaps also in other </a:t>
            </a:r>
            <a:r>
              <a:rPr lang="en-US" dirty="0" err="1"/>
              <a:t>programme</a:t>
            </a:r>
            <a:r>
              <a:rPr lang="en-US" dirty="0"/>
              <a:t> parts (if relevant).</a:t>
            </a:r>
          </a:p>
          <a:p>
            <a:endParaRPr lang="en-US" dirty="0"/>
          </a:p>
          <a:p>
            <a:r>
              <a:rPr lang="en-US" dirty="0"/>
              <a:t>Information provided by you here will be particularly helpful for the Idealist Topic Tree which aims to map these links.</a:t>
            </a:r>
            <a:endParaRPr lang="en-GB"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CF2995-AB43-4B7C-B8CD-9DC7C3692A9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4229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228600" indent="-228600">
              <a:buAutoNum type="arabicPeriod"/>
            </a:pPr>
            <a:r>
              <a:rPr lang="en-US" dirty="0"/>
              <a:t>Very briefly describe the idea of the topic to get everyone up to speed.</a:t>
            </a:r>
          </a:p>
          <a:p>
            <a:pPr marL="228600" indent="-228600">
              <a:buAutoNum type="arabicPeriod"/>
            </a:pPr>
            <a:r>
              <a:rPr lang="en-US" dirty="0"/>
              <a:t>Can you think of any aspects that you specifically do not want to see proposed? E.g. something that you fear might be read into the wording of the text by accident? [</a:t>
            </a:r>
            <a:r>
              <a:rPr lang="en-US" b="1" u="sng" dirty="0">
                <a:solidFill>
                  <a:srgbClr val="FF0000"/>
                </a:solidFill>
                <a:highlight>
                  <a:srgbClr val="FFFF00"/>
                </a:highlight>
              </a:rPr>
              <a:t>please note this </a:t>
            </a:r>
            <a:r>
              <a:rPr lang="en-GB" sz="1800" b="1" u="sng" dirty="0">
                <a:solidFill>
                  <a:srgbClr val="FF0000"/>
                </a:solidFill>
                <a:effectLst/>
                <a:highlight>
                  <a:srgbClr val="FFFF00"/>
                </a:highlight>
                <a:latin typeface="Aptos" panose="020B0004020202020204" pitchFamily="34" charset="0"/>
                <a:ea typeface="Aptos" panose="020B0004020202020204" pitchFamily="34" charset="0"/>
                <a:cs typeface="Aptos" panose="020B0004020202020204" pitchFamily="34" charset="0"/>
              </a:rPr>
              <a:t>need to be fully reflected in the wording of the topic (so if we have not excluded something in the scope, we should not exclude it in the presentation</a:t>
            </a:r>
            <a:r>
              <a:rPr lang="en-GB" sz="1800" dirty="0">
                <a:effectLst/>
                <a:latin typeface="Aptos" panose="020B0004020202020204" pitchFamily="34" charset="0"/>
                <a:ea typeface="Aptos" panose="020B0004020202020204" pitchFamily="34" charset="0"/>
                <a:cs typeface="Aptos" panose="020B0004020202020204" pitchFamily="34" charset="0"/>
              </a:rPr>
              <a:t>]</a:t>
            </a:r>
            <a:endParaRPr lang="en-GB" dirty="0"/>
          </a:p>
        </p:txBody>
      </p:sp>
      <p:sp>
        <p:nvSpPr>
          <p:cNvPr id="4" name="Foliennummernplatzhalter 3"/>
          <p:cNvSpPr>
            <a:spLocks noGrp="1"/>
          </p:cNvSpPr>
          <p:nvPr>
            <p:ph type="sldNum" sz="quarter" idx="5"/>
          </p:nvPr>
        </p:nvSpPr>
        <p:spPr/>
        <p:txBody>
          <a:bodyPr/>
          <a:lstStyle/>
          <a:p>
            <a:fld id="{59CF2995-AB43-4B7C-B8CD-9DC7C3692A9C}" type="slidenum">
              <a:rPr lang="en-GB" smtClean="0"/>
              <a:t>3</a:t>
            </a:fld>
            <a:endParaRPr lang="en-GB"/>
          </a:p>
        </p:txBody>
      </p:sp>
    </p:spTree>
    <p:extLst>
      <p:ext uri="{BB962C8B-B14F-4D97-AF65-F5344CB8AC3E}">
        <p14:creationId xmlns:p14="http://schemas.microsoft.com/office/powerpoint/2010/main" val="3715850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dirty="0"/>
              <a:t>3. </a:t>
            </a:r>
            <a:r>
              <a:rPr lang="en-US" dirty="0"/>
              <a:t>Is this an entirely new topic or has it evolved from previous topics? If so, please mention them here. </a:t>
            </a:r>
          </a:p>
          <a:p>
            <a:r>
              <a:rPr lang="en-US" dirty="0"/>
              <a:t>Also use this slide to mention any particularly relevant cross-links to other topics, perhaps also in other </a:t>
            </a:r>
            <a:r>
              <a:rPr lang="en-US" dirty="0" err="1"/>
              <a:t>programme</a:t>
            </a:r>
            <a:r>
              <a:rPr lang="en-US" dirty="0"/>
              <a:t> parts (if relevant).</a:t>
            </a:r>
          </a:p>
          <a:p>
            <a:endParaRPr lang="en-US" dirty="0"/>
          </a:p>
          <a:p>
            <a:r>
              <a:rPr lang="en-US" dirty="0"/>
              <a:t>Information provided by you here will be particularly helpful for the Idealist Topic Tree which aims to map these links.</a:t>
            </a:r>
            <a:endParaRPr lang="en-GB" dirty="0"/>
          </a:p>
        </p:txBody>
      </p:sp>
      <p:sp>
        <p:nvSpPr>
          <p:cNvPr id="4" name="Foliennummernplatzhalter 3"/>
          <p:cNvSpPr>
            <a:spLocks noGrp="1"/>
          </p:cNvSpPr>
          <p:nvPr>
            <p:ph type="sldNum" sz="quarter" idx="5"/>
          </p:nvPr>
        </p:nvSpPr>
        <p:spPr/>
        <p:txBody>
          <a:bodyPr/>
          <a:lstStyle/>
          <a:p>
            <a:fld id="{59CF2995-AB43-4B7C-B8CD-9DC7C3692A9C}" type="slidenum">
              <a:rPr lang="en-GB" smtClean="0"/>
              <a:t>4</a:t>
            </a:fld>
            <a:endParaRPr lang="en-GB"/>
          </a:p>
        </p:txBody>
      </p:sp>
    </p:spTree>
    <p:extLst>
      <p:ext uri="{BB962C8B-B14F-4D97-AF65-F5344CB8AC3E}">
        <p14:creationId xmlns:p14="http://schemas.microsoft.com/office/powerpoint/2010/main" val="595722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dirty="0"/>
              <a:t>5. </a:t>
            </a:r>
            <a:r>
              <a:rPr lang="en-US" dirty="0"/>
              <a:t>Are there any types of stakeholders you specifically want to see engaged in this topic? </a:t>
            </a:r>
            <a:endParaRPr lang="en-GB" strike="sngStrike" dirty="0"/>
          </a:p>
        </p:txBody>
      </p:sp>
      <p:sp>
        <p:nvSpPr>
          <p:cNvPr id="4" name="Foliennummernplatzhalter 3"/>
          <p:cNvSpPr>
            <a:spLocks noGrp="1"/>
          </p:cNvSpPr>
          <p:nvPr>
            <p:ph type="sldNum" sz="quarter" idx="5"/>
          </p:nvPr>
        </p:nvSpPr>
        <p:spPr/>
        <p:txBody>
          <a:bodyPr/>
          <a:lstStyle/>
          <a:p>
            <a:fld id="{59CF2995-AB43-4B7C-B8CD-9DC7C3692A9C}" type="slidenum">
              <a:rPr lang="en-GB" smtClean="0"/>
              <a:t>5</a:t>
            </a:fld>
            <a:endParaRPr lang="en-GB"/>
          </a:p>
        </p:txBody>
      </p:sp>
    </p:spTree>
    <p:extLst>
      <p:ext uri="{BB962C8B-B14F-4D97-AF65-F5344CB8AC3E}">
        <p14:creationId xmlns:p14="http://schemas.microsoft.com/office/powerpoint/2010/main" val="378656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dirty="0"/>
              <a:t>8. </a:t>
            </a:r>
            <a:r>
              <a:rPr lang="en-US" dirty="0"/>
              <a:t>Since you wrote this topic, have there been any new developments / initiatives that you think particularly relevant for this topic and that stakeholders should pay attention to?</a:t>
            </a:r>
          </a:p>
          <a:p>
            <a:endParaRPr lang="en-US" dirty="0"/>
          </a:p>
          <a:p>
            <a:r>
              <a:rPr lang="en-US" dirty="0"/>
              <a:t>9. Are you already foreseeing a follow-up topic, perhaps even in a different funding </a:t>
            </a:r>
            <a:r>
              <a:rPr lang="en-US" dirty="0" err="1"/>
              <a:t>programme</a:t>
            </a:r>
            <a:r>
              <a:rPr lang="en-US" dirty="0"/>
              <a:t> or in one of the JUs?</a:t>
            </a:r>
            <a:endParaRPr lang="en-GB" dirty="0"/>
          </a:p>
        </p:txBody>
      </p:sp>
      <p:sp>
        <p:nvSpPr>
          <p:cNvPr id="4" name="Foliennummernplatzhalter 3"/>
          <p:cNvSpPr>
            <a:spLocks noGrp="1"/>
          </p:cNvSpPr>
          <p:nvPr>
            <p:ph type="sldNum" sz="quarter" idx="5"/>
          </p:nvPr>
        </p:nvSpPr>
        <p:spPr/>
        <p:txBody>
          <a:bodyPr/>
          <a:lstStyle/>
          <a:p>
            <a:fld id="{59CF2995-AB43-4B7C-B8CD-9DC7C3692A9C}" type="slidenum">
              <a:rPr lang="en-GB" smtClean="0"/>
              <a:t>6</a:t>
            </a:fld>
            <a:endParaRPr lang="en-GB"/>
          </a:p>
        </p:txBody>
      </p:sp>
    </p:spTree>
    <p:extLst>
      <p:ext uri="{BB962C8B-B14F-4D97-AF65-F5344CB8AC3E}">
        <p14:creationId xmlns:p14="http://schemas.microsoft.com/office/powerpoint/2010/main" val="4075283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CF2995-AB43-4B7C-B8CD-9DC7C3692A9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85111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3.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6.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17.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png"/><Relationship Id="rId1" Type="http://schemas.openxmlformats.org/officeDocument/2006/relationships/slideMaster" Target="../slideMasters/slideMaster1.xml"/><Relationship Id="rId4" Type="http://schemas.openxmlformats.org/officeDocument/2006/relationships/image" Target="../media/image20.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66" y="0"/>
            <a:ext cx="12192000" cy="6858000"/>
          </a:xfrm>
          <a:prstGeom prst="rect">
            <a:avLst/>
          </a:prstGeom>
        </p:spPr>
      </p:pic>
      <p:pic>
        <p:nvPicPr>
          <p:cNvPr id="20" name="Picture 1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33893" y="-101625"/>
            <a:ext cx="1763200" cy="1763200"/>
          </a:xfrm>
          <a:prstGeom prst="rect">
            <a:avLst/>
          </a:prstGeom>
        </p:spPr>
      </p:pic>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grpSp>
        <p:nvGrpSpPr>
          <p:cNvPr id="15" name="Group 14"/>
          <p:cNvGrpSpPr/>
          <p:nvPr userDrawn="1"/>
        </p:nvGrpSpPr>
        <p:grpSpPr>
          <a:xfrm>
            <a:off x="5673072" y="6361871"/>
            <a:ext cx="846055" cy="496129"/>
            <a:chOff x="5673072" y="4897884"/>
            <a:chExt cx="846055" cy="496129"/>
          </a:xfrm>
        </p:grpSpPr>
        <p:sp>
          <p:nvSpPr>
            <p:cNvPr id="18" name="Rectangle 17"/>
            <p:cNvSpPr/>
            <p:nvPr userDrawn="1"/>
          </p:nvSpPr>
          <p:spPr>
            <a:xfrm>
              <a:off x="5724681" y="4926090"/>
              <a:ext cx="723886" cy="467923"/>
            </a:xfrm>
            <a:prstGeom prst="rect">
              <a:avLst/>
            </a:prstGeom>
            <a:solidFill>
              <a:srgbClr val="009EE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b="0"/>
            </a:p>
          </p:txBody>
        </p:sp>
        <p:sp>
          <p:nvSpPr>
            <p:cNvPr id="14" name="TextBox 13"/>
            <p:cNvSpPr txBox="1"/>
            <p:nvPr userDrawn="1"/>
          </p:nvSpPr>
          <p:spPr>
            <a:xfrm>
              <a:off x="5673072" y="4897884"/>
              <a:ext cx="846055" cy="378565"/>
            </a:xfrm>
            <a:prstGeom prst="rect">
              <a:avLst/>
            </a:prstGeom>
            <a:noFill/>
          </p:spPr>
          <p:txBody>
            <a:bodyPr wrap="square" rtlCol="0">
              <a:spAutoFit/>
            </a:bodyPr>
            <a:lstStyle/>
            <a:p>
              <a:r>
                <a:rPr lang="fr-BE" sz="930" b="0" i="1" err="1">
                  <a:solidFill>
                    <a:schemeClr val="bg1"/>
                  </a:solidFill>
                  <a:latin typeface="EC Square Sans Pro Light" panose="020B0506000000020004" pitchFamily="34" charset="0"/>
                </a:rPr>
                <a:t>Research</a:t>
              </a:r>
              <a:r>
                <a:rPr lang="fr-BE" sz="930" b="0" i="1">
                  <a:solidFill>
                    <a:schemeClr val="bg1"/>
                  </a:solidFill>
                  <a:latin typeface="EC Square Sans Pro Light" panose="020B0506000000020004" pitchFamily="34" charset="0"/>
                </a:rPr>
                <a:t> and Innovation </a:t>
              </a:r>
              <a:endParaRPr lang="en-GB" sz="930" b="0" i="1" err="1">
                <a:solidFill>
                  <a:schemeClr val="bg1"/>
                </a:solidFill>
                <a:latin typeface="EC Square Sans Pro Light" panose="020B0506000000020004" pitchFamily="34" charset="0"/>
              </a:endParaRPr>
            </a:p>
          </p:txBody>
        </p:sp>
      </p:grpSp>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104250" y="4224797"/>
            <a:ext cx="1001297" cy="1328882"/>
          </a:xfrm>
          <a:prstGeom prst="rect">
            <a:avLst/>
          </a:prstGeom>
        </p:spPr>
      </p:pic>
      <p:sp>
        <p:nvSpPr>
          <p:cNvPr id="17" name="Text Placeholder 3"/>
          <p:cNvSpPr>
            <a:spLocks noGrp="1"/>
          </p:cNvSpPr>
          <p:nvPr>
            <p:ph type="body" sz="quarter" idx="10" hasCustomPrompt="1"/>
          </p:nvPr>
        </p:nvSpPr>
        <p:spPr>
          <a:xfrm>
            <a:off x="8184423" y="5111579"/>
            <a:ext cx="3186584" cy="216000"/>
          </a:xfrm>
          <a:prstGeom prst="rect">
            <a:avLst/>
          </a:prstGeom>
        </p:spPr>
        <p:txBody>
          <a:bodyPr/>
          <a:lstStyle>
            <a:lvl1pPr marL="0" indent="0">
              <a:buNone/>
              <a:defRPr sz="1200" b="0" i="0" cap="none" baseline="0">
                <a:solidFill>
                  <a:schemeClr val="tx1"/>
                </a:solidFill>
              </a:defRPr>
            </a:lvl1pPr>
            <a:lvl5pPr>
              <a:defRPr/>
            </a:lvl5pPr>
          </a:lstStyle>
          <a:p>
            <a:pPr lvl="0"/>
            <a:r>
              <a:rPr lang="fr-BE"/>
              <a:t>Name of the </a:t>
            </a:r>
            <a:r>
              <a:rPr lang="fr-BE" err="1"/>
              <a:t>Event</a:t>
            </a:r>
            <a:endParaRPr lang="en-GB"/>
          </a:p>
        </p:txBody>
      </p:sp>
      <p:sp>
        <p:nvSpPr>
          <p:cNvPr id="23" name="Text Placeholder 3"/>
          <p:cNvSpPr>
            <a:spLocks noGrp="1"/>
          </p:cNvSpPr>
          <p:nvPr>
            <p:ph type="body" sz="quarter" idx="13" hasCustomPrompt="1"/>
          </p:nvPr>
        </p:nvSpPr>
        <p:spPr>
          <a:xfrm>
            <a:off x="8184423" y="4887597"/>
            <a:ext cx="3186584" cy="216000"/>
          </a:xfrm>
          <a:prstGeom prst="rect">
            <a:avLst/>
          </a:prstGeom>
        </p:spPr>
        <p:txBody>
          <a:bodyPr/>
          <a:lstStyle>
            <a:lvl1pPr marL="0" indent="0">
              <a:buNone/>
              <a:defRPr sz="1200" b="1" i="0" cap="all" baseline="0">
                <a:solidFill>
                  <a:schemeClr val="tx1"/>
                </a:solidFill>
              </a:defRPr>
            </a:lvl1pPr>
            <a:lvl5pPr>
              <a:defRPr/>
            </a:lvl5pPr>
          </a:lstStyle>
          <a:p>
            <a:pPr lvl="0"/>
            <a:r>
              <a:rPr lang="fr-BE"/>
              <a:t>Speaker Name</a:t>
            </a:r>
            <a:endParaRPr lang="en-GB"/>
          </a:p>
        </p:txBody>
      </p:sp>
      <p:sp>
        <p:nvSpPr>
          <p:cNvPr id="25" name="Text Placeholder 3"/>
          <p:cNvSpPr>
            <a:spLocks noGrp="1"/>
          </p:cNvSpPr>
          <p:nvPr>
            <p:ph type="body" sz="quarter" idx="14" hasCustomPrompt="1"/>
          </p:nvPr>
        </p:nvSpPr>
        <p:spPr>
          <a:xfrm>
            <a:off x="8184423" y="5333115"/>
            <a:ext cx="3186584" cy="216000"/>
          </a:xfrm>
          <a:prstGeom prst="rect">
            <a:avLst/>
          </a:prstGeom>
        </p:spPr>
        <p:txBody>
          <a:bodyPr/>
          <a:lstStyle>
            <a:lvl1pPr marL="0" indent="0">
              <a:buNone/>
              <a:defRPr sz="1200" b="0" i="0" cap="none" baseline="0">
                <a:solidFill>
                  <a:schemeClr val="tx1"/>
                </a:solidFill>
              </a:defRPr>
            </a:lvl1pPr>
            <a:lvl5pPr>
              <a:defRPr/>
            </a:lvl5pPr>
          </a:lstStyle>
          <a:p>
            <a:pPr lvl="0"/>
            <a:r>
              <a:rPr lang="fr-BE"/>
              <a:t>Date of the </a:t>
            </a:r>
            <a:r>
              <a:rPr lang="fr-BE" err="1"/>
              <a:t>Event</a:t>
            </a:r>
            <a:endParaRPr lang="en-GB"/>
          </a:p>
        </p:txBody>
      </p:sp>
      <p:sp>
        <p:nvSpPr>
          <p:cNvPr id="19" name="Title 1"/>
          <p:cNvSpPr txBox="1">
            <a:spLocks/>
          </p:cNvSpPr>
          <p:nvPr userDrawn="1"/>
        </p:nvSpPr>
        <p:spPr>
          <a:xfrm>
            <a:off x="8201800" y="3023302"/>
            <a:ext cx="3255743" cy="779392"/>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1900" b="0" kern="1200" baseline="0">
                <a:solidFill>
                  <a:schemeClr val="bg1"/>
                </a:solidFill>
                <a:latin typeface="+mn-lt"/>
                <a:ea typeface="+mj-ea"/>
                <a:cs typeface="+mj-cs"/>
              </a:defRPr>
            </a:lvl1pPr>
          </a:lstStyle>
          <a:p>
            <a:r>
              <a:rPr lang="en-US" b="1">
                <a:solidFill>
                  <a:schemeClr val="tx2"/>
                </a:solidFill>
              </a:rPr>
              <a:t>THE EU</a:t>
            </a:r>
            <a:br>
              <a:rPr lang="en-US" b="1">
                <a:solidFill>
                  <a:schemeClr val="tx2"/>
                </a:solidFill>
              </a:rPr>
            </a:br>
            <a:r>
              <a:rPr lang="en-US" b="1">
                <a:solidFill>
                  <a:schemeClr val="tx2"/>
                </a:solidFill>
              </a:rPr>
              <a:t>RESEARCH &amp; INNOVATION</a:t>
            </a:r>
          </a:p>
          <a:p>
            <a:pPr marL="0" marR="0" lvl="0" indent="0" algn="ctr" defTabSz="914400" rtl="0" eaLnBrk="1" fontAlgn="auto" latinLnBrk="0" hangingPunct="1">
              <a:lnSpc>
                <a:spcPct val="90000"/>
              </a:lnSpc>
              <a:spcBef>
                <a:spcPct val="0"/>
              </a:spcBef>
              <a:spcAft>
                <a:spcPts val="0"/>
              </a:spcAft>
              <a:buClrTx/>
              <a:buSzTx/>
              <a:buFontTx/>
              <a:buNone/>
              <a:tabLst/>
              <a:defRPr/>
            </a:pPr>
            <a:r>
              <a:rPr lang="en-US" sz="1900" b="1" spc="80" baseline="0">
                <a:solidFill>
                  <a:schemeClr val="tx2"/>
                </a:solidFill>
              </a:rPr>
              <a:t>PROGRAMME</a:t>
            </a:r>
            <a:endParaRPr lang="en-GB" sz="1900" spc="80" baseline="0">
              <a:solidFill>
                <a:schemeClr val="tx2"/>
              </a:solidFill>
            </a:endParaRPr>
          </a:p>
        </p:txBody>
      </p:sp>
      <p:sp>
        <p:nvSpPr>
          <p:cNvPr id="21" name="Title 1"/>
          <p:cNvSpPr txBox="1">
            <a:spLocks/>
          </p:cNvSpPr>
          <p:nvPr userDrawn="1"/>
        </p:nvSpPr>
        <p:spPr>
          <a:xfrm>
            <a:off x="8288595" y="3888150"/>
            <a:ext cx="3082412" cy="254774"/>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1900" b="0" kern="1200" baseline="0">
                <a:solidFill>
                  <a:schemeClr val="bg1"/>
                </a:solidFill>
                <a:latin typeface="+mn-lt"/>
                <a:ea typeface="+mj-ea"/>
                <a:cs typeface="+mj-cs"/>
              </a:defRPr>
            </a:lvl1pPr>
          </a:lstStyle>
          <a:p>
            <a:r>
              <a:rPr lang="en-US" b="0" spc="70" baseline="0"/>
              <a:t>2021 – 2027</a:t>
            </a:r>
            <a:endParaRPr lang="en-GB" b="0" spc="70" baseline="0"/>
          </a:p>
        </p:txBody>
      </p:sp>
      <p:cxnSp>
        <p:nvCxnSpPr>
          <p:cNvPr id="27" name="Straight Connector 26"/>
          <p:cNvCxnSpPr/>
          <p:nvPr userDrawn="1"/>
        </p:nvCxnSpPr>
        <p:spPr>
          <a:xfrm>
            <a:off x="8232291" y="4224797"/>
            <a:ext cx="32400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userDrawn="1"/>
        </p:nvCxnSpPr>
        <p:spPr>
          <a:xfrm>
            <a:off x="8201800" y="2886814"/>
            <a:ext cx="32400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401673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838200" y="468000"/>
            <a:ext cx="10515600" cy="473104"/>
          </a:xfrm>
          <a:prstGeom prst="rect">
            <a:avLst/>
          </a:prstGeom>
        </p:spPr>
        <p:txBody>
          <a:bodyPr vert="horz" lIns="91440" tIns="45720" rIns="91440" bIns="0" rtlCol="0" anchor="b" anchorCtr="0">
            <a:noAutofit/>
          </a:bodyPr>
          <a:lstStyle>
            <a:lvl1pPr>
              <a:defRPr sz="3600" b="1">
                <a:solidFill>
                  <a:schemeClr val="accent2"/>
                </a:solidFill>
              </a:defRPr>
            </a:lvl1pPr>
          </a:lstStyle>
          <a:p>
            <a:r>
              <a:rPr lang="en-US"/>
              <a:t>Click to edit Master title style</a:t>
            </a:r>
            <a:endParaRPr lang="en-GB"/>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33852" y="6044693"/>
            <a:ext cx="1716200" cy="451718"/>
          </a:xfrm>
          <a:prstGeom prst="rect">
            <a:avLst/>
          </a:prstGeom>
        </p:spPr>
      </p:pic>
      <p:sp>
        <p:nvSpPr>
          <p:cNvPr id="6" name="Slide Number Placeholder 5"/>
          <p:cNvSpPr>
            <a:spLocks noGrp="1"/>
          </p:cNvSpPr>
          <p:nvPr>
            <p:ph type="sldNum" sz="quarter" idx="12"/>
          </p:nvPr>
        </p:nvSpPr>
        <p:spPr>
          <a:xfrm>
            <a:off x="838200" y="6131286"/>
            <a:ext cx="2743200" cy="365125"/>
          </a:xfrm>
        </p:spPr>
        <p:txBody>
          <a:bodyPr>
            <a:noAutofit/>
          </a:bodyPr>
          <a:lstStyle/>
          <a:p>
            <a:fld id="{F46C79FD-C571-418B-AB0F-5EE936C85276}" type="slidenum">
              <a:rPr lang="en-GB" smtClean="0"/>
              <a:t>‹#›</a:t>
            </a:fld>
            <a:endParaRPr lang="en-GB"/>
          </a:p>
        </p:txBody>
      </p:sp>
      <p:cxnSp>
        <p:nvCxnSpPr>
          <p:cNvPr id="17" name="Straight Connector 16"/>
          <p:cNvCxnSpPr/>
          <p:nvPr userDrawn="1"/>
        </p:nvCxnSpPr>
        <p:spPr>
          <a:xfrm>
            <a:off x="3340410" y="4264474"/>
            <a:ext cx="18390" cy="1270874"/>
          </a:xfrm>
          <a:prstGeom prst="line">
            <a:avLst/>
          </a:prstGeom>
          <a:ln w="28575">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13" name="Picture Placeholder 15"/>
          <p:cNvSpPr>
            <a:spLocks noGrp="1"/>
          </p:cNvSpPr>
          <p:nvPr>
            <p:ph type="pic" sz="quarter" idx="11"/>
          </p:nvPr>
        </p:nvSpPr>
        <p:spPr>
          <a:xfrm>
            <a:off x="838200" y="1634669"/>
            <a:ext cx="2304000" cy="2304000"/>
          </a:xfrm>
          <a:prstGeom prst="ellipse">
            <a:avLst/>
          </a:prstGeom>
          <a:solidFill>
            <a:schemeClr val="bg2"/>
          </a:solidFill>
          <a:ln>
            <a:noFill/>
          </a:ln>
          <a:effectLst>
            <a:softEdge rad="0"/>
          </a:effectLst>
        </p:spPr>
      </p:sp>
      <p:sp>
        <p:nvSpPr>
          <p:cNvPr id="14" name="Picture Placeholder 19"/>
          <p:cNvSpPr>
            <a:spLocks noGrp="1"/>
          </p:cNvSpPr>
          <p:nvPr>
            <p:ph type="pic" sz="quarter" idx="17"/>
          </p:nvPr>
        </p:nvSpPr>
        <p:spPr>
          <a:xfrm>
            <a:off x="3575400" y="1634669"/>
            <a:ext cx="2304000" cy="2304000"/>
          </a:xfrm>
          <a:prstGeom prst="ellipse">
            <a:avLst/>
          </a:prstGeom>
          <a:solidFill>
            <a:schemeClr val="bg2"/>
          </a:solidFill>
          <a:ln>
            <a:noFill/>
          </a:ln>
        </p:spPr>
      </p:sp>
      <p:sp>
        <p:nvSpPr>
          <p:cNvPr id="15" name="Picture Placeholder 20"/>
          <p:cNvSpPr>
            <a:spLocks noGrp="1"/>
          </p:cNvSpPr>
          <p:nvPr>
            <p:ph type="pic" sz="quarter" idx="13"/>
          </p:nvPr>
        </p:nvSpPr>
        <p:spPr>
          <a:xfrm>
            <a:off x="6312600" y="1634669"/>
            <a:ext cx="2304000" cy="2304000"/>
          </a:xfrm>
          <a:prstGeom prst="ellipse">
            <a:avLst/>
          </a:prstGeom>
          <a:solidFill>
            <a:schemeClr val="bg2"/>
          </a:solidFill>
          <a:ln>
            <a:noFill/>
          </a:ln>
        </p:spPr>
      </p:sp>
      <p:sp>
        <p:nvSpPr>
          <p:cNvPr id="16" name="Picture Placeholder 21"/>
          <p:cNvSpPr>
            <a:spLocks noGrp="1"/>
          </p:cNvSpPr>
          <p:nvPr>
            <p:ph type="pic" sz="quarter" idx="14"/>
          </p:nvPr>
        </p:nvSpPr>
        <p:spPr>
          <a:xfrm>
            <a:off x="9049800" y="1634669"/>
            <a:ext cx="2304000" cy="2304000"/>
          </a:xfrm>
          <a:prstGeom prst="ellipse">
            <a:avLst/>
          </a:prstGeom>
          <a:solidFill>
            <a:schemeClr val="bg2"/>
          </a:solidFill>
          <a:ln>
            <a:noFill/>
          </a:ln>
        </p:spPr>
      </p:sp>
      <p:sp>
        <p:nvSpPr>
          <p:cNvPr id="24" name="Content Placeholder 25"/>
          <p:cNvSpPr>
            <a:spLocks noGrp="1"/>
          </p:cNvSpPr>
          <p:nvPr>
            <p:ph sz="quarter" idx="20"/>
          </p:nvPr>
        </p:nvSpPr>
        <p:spPr>
          <a:xfrm>
            <a:off x="9049800" y="4260554"/>
            <a:ext cx="2304000" cy="1249363"/>
          </a:xfrm>
        </p:spPr>
        <p:txBody>
          <a:bodyPr/>
          <a:lstStyle>
            <a:lvl1pPr marL="0" indent="0">
              <a:buNone/>
              <a:defRPr sz="2000"/>
            </a:lvl1pPr>
          </a:lstStyle>
          <a:p>
            <a:endParaRPr lang="en-GB"/>
          </a:p>
        </p:txBody>
      </p:sp>
      <p:sp>
        <p:nvSpPr>
          <p:cNvPr id="35" name="Content Placeholder 25"/>
          <p:cNvSpPr>
            <a:spLocks noGrp="1"/>
          </p:cNvSpPr>
          <p:nvPr>
            <p:ph sz="quarter" idx="21"/>
          </p:nvPr>
        </p:nvSpPr>
        <p:spPr>
          <a:xfrm>
            <a:off x="6312600" y="4270487"/>
            <a:ext cx="2304000" cy="1249363"/>
          </a:xfrm>
        </p:spPr>
        <p:txBody>
          <a:bodyPr/>
          <a:lstStyle>
            <a:lvl1pPr marL="0" indent="0">
              <a:buNone/>
              <a:defRPr sz="2000"/>
            </a:lvl1pPr>
          </a:lstStyle>
          <a:p>
            <a:endParaRPr lang="en-GB"/>
          </a:p>
        </p:txBody>
      </p:sp>
      <p:sp>
        <p:nvSpPr>
          <p:cNvPr id="36" name="Content Placeholder 25"/>
          <p:cNvSpPr>
            <a:spLocks noGrp="1"/>
          </p:cNvSpPr>
          <p:nvPr>
            <p:ph sz="quarter" idx="22"/>
          </p:nvPr>
        </p:nvSpPr>
        <p:spPr>
          <a:xfrm>
            <a:off x="3575400" y="4260553"/>
            <a:ext cx="2304000" cy="1249363"/>
          </a:xfrm>
        </p:spPr>
        <p:txBody>
          <a:bodyPr/>
          <a:lstStyle>
            <a:lvl1pPr marL="0" indent="0">
              <a:buNone/>
              <a:defRPr sz="2000"/>
            </a:lvl1pPr>
          </a:lstStyle>
          <a:p>
            <a:endParaRPr lang="en-GB"/>
          </a:p>
        </p:txBody>
      </p:sp>
      <p:sp>
        <p:nvSpPr>
          <p:cNvPr id="37" name="Content Placeholder 25"/>
          <p:cNvSpPr>
            <a:spLocks noGrp="1"/>
          </p:cNvSpPr>
          <p:nvPr>
            <p:ph sz="quarter" idx="23"/>
          </p:nvPr>
        </p:nvSpPr>
        <p:spPr>
          <a:xfrm>
            <a:off x="819624" y="4260552"/>
            <a:ext cx="2304000" cy="1249363"/>
          </a:xfrm>
        </p:spPr>
        <p:txBody>
          <a:bodyPr/>
          <a:lstStyle>
            <a:lvl1pPr marL="0" indent="0">
              <a:buNone/>
              <a:defRPr sz="2000"/>
            </a:lvl1pPr>
          </a:lstStyle>
          <a:p>
            <a:endParaRPr lang="en-GB"/>
          </a:p>
        </p:txBody>
      </p:sp>
      <p:cxnSp>
        <p:nvCxnSpPr>
          <p:cNvPr id="38" name="Straight Connector 37"/>
          <p:cNvCxnSpPr/>
          <p:nvPr userDrawn="1"/>
        </p:nvCxnSpPr>
        <p:spPr>
          <a:xfrm>
            <a:off x="6096000" y="4264474"/>
            <a:ext cx="18390" cy="1270874"/>
          </a:xfrm>
          <a:prstGeom prst="line">
            <a:avLst/>
          </a:prstGeom>
          <a:ln w="28575">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userDrawn="1"/>
        </p:nvCxnSpPr>
        <p:spPr>
          <a:xfrm>
            <a:off x="8851590" y="4254539"/>
            <a:ext cx="18390" cy="1270874"/>
          </a:xfrm>
          <a:prstGeom prst="line">
            <a:avLst/>
          </a:prstGeom>
          <a:ln w="28575">
            <a:solidFill>
              <a:schemeClr val="accent2"/>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8830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3" name="Rectangle 2"/>
          <p:cNvSpPr/>
          <p:nvPr userDrawn="1"/>
        </p:nvSpPr>
        <p:spPr>
          <a:xfrm>
            <a:off x="1071350" y="1047443"/>
            <a:ext cx="10098096" cy="4636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 name="Straight Connector 18"/>
          <p:cNvCxnSpPr/>
          <p:nvPr userDrawn="1"/>
        </p:nvCxnSpPr>
        <p:spPr>
          <a:xfrm>
            <a:off x="2194813" y="4831376"/>
            <a:ext cx="897463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itle 1"/>
          <p:cNvSpPr>
            <a:spLocks noGrp="1"/>
          </p:cNvSpPr>
          <p:nvPr>
            <p:ph type="ctrTitle" hasCustomPrompt="1"/>
          </p:nvPr>
        </p:nvSpPr>
        <p:spPr>
          <a:xfrm>
            <a:off x="1071350" y="1499645"/>
            <a:ext cx="10065224" cy="2865490"/>
          </a:xfrm>
        </p:spPr>
        <p:txBody>
          <a:bodyPr wrap="square" anchor="ctr" anchorCtr="0">
            <a:noAutofit/>
          </a:bodyPr>
          <a:lstStyle>
            <a:lvl1pPr algn="ctr">
              <a:defRPr sz="3600" b="0">
                <a:solidFill>
                  <a:schemeClr val="accent2"/>
                </a:solidFill>
                <a:latin typeface="+mn-lt"/>
              </a:defRPr>
            </a:lvl1pPr>
          </a:lstStyle>
          <a:p>
            <a:r>
              <a:rPr lang="en-US"/>
              <a:t>Enter your testimonial here</a:t>
            </a:r>
            <a:endParaRPr lang="en-GB"/>
          </a:p>
        </p:txBody>
      </p:sp>
      <p:sp>
        <p:nvSpPr>
          <p:cNvPr id="12" name="Subtitle 2"/>
          <p:cNvSpPr>
            <a:spLocks noGrp="1"/>
          </p:cNvSpPr>
          <p:nvPr>
            <p:ph type="subTitle" idx="1" hasCustomPrompt="1"/>
          </p:nvPr>
        </p:nvSpPr>
        <p:spPr>
          <a:xfrm>
            <a:off x="1071349" y="4645214"/>
            <a:ext cx="10098358" cy="294935"/>
          </a:xfrm>
        </p:spPr>
        <p:txBody>
          <a:bodyPr wrap="none" tIns="0" bIns="0">
            <a:noAutofit/>
          </a:bodyPr>
          <a:lstStyle>
            <a:lvl1pPr marL="0" indent="0" algn="ctr">
              <a:buNone/>
              <a:defRPr sz="1800" b="1" i="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Name of speaker</a:t>
            </a:r>
            <a:endParaRPr lang="en-GB"/>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
        <p:nvSpPr>
          <p:cNvPr id="16" name="Text Placeholder 18"/>
          <p:cNvSpPr>
            <a:spLocks noGrp="1"/>
          </p:cNvSpPr>
          <p:nvPr>
            <p:ph type="body" sz="quarter" idx="13" hasCustomPrompt="1"/>
          </p:nvPr>
        </p:nvSpPr>
        <p:spPr>
          <a:xfrm>
            <a:off x="1071351" y="4945651"/>
            <a:ext cx="10098096" cy="283576"/>
          </a:xfrm>
        </p:spPr>
        <p:txBody>
          <a:bodyPr wrap="none" tIns="0" bIns="0">
            <a:noAutofit/>
          </a:bodyPr>
          <a:lstStyle>
            <a:lvl1pPr marL="0" indent="0" algn="ctr">
              <a:buFontTx/>
              <a:buNone/>
              <a:defRPr sz="1800" i="1">
                <a:solidFill>
                  <a:schemeClr val="tx2"/>
                </a:solidFill>
              </a:defRPr>
            </a:lvl1pPr>
          </a:lstStyle>
          <a:p>
            <a:pPr lvl="0"/>
            <a:r>
              <a:rPr lang="en-US"/>
              <a:t>Profession</a:t>
            </a:r>
          </a:p>
        </p:txBody>
      </p:sp>
      <p:grpSp>
        <p:nvGrpSpPr>
          <p:cNvPr id="5" name="Group 4"/>
          <p:cNvGrpSpPr/>
          <p:nvPr userDrawn="1"/>
        </p:nvGrpSpPr>
        <p:grpSpPr>
          <a:xfrm>
            <a:off x="1849706" y="609539"/>
            <a:ext cx="914400" cy="914400"/>
            <a:chOff x="1849706" y="609539"/>
            <a:chExt cx="914400" cy="914400"/>
          </a:xfrm>
        </p:grpSpPr>
        <p:sp>
          <p:nvSpPr>
            <p:cNvPr id="14" name="Oval 13"/>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 name="Picture 2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grpSp>
        <p:nvGrpSpPr>
          <p:cNvPr id="17" name="Group 16"/>
          <p:cNvGrpSpPr/>
          <p:nvPr userDrawn="1"/>
        </p:nvGrpSpPr>
        <p:grpSpPr>
          <a:xfrm rot="10800000">
            <a:off x="9516557" y="5222468"/>
            <a:ext cx="914400" cy="914400"/>
            <a:chOff x="1849706" y="609539"/>
            <a:chExt cx="914400" cy="914400"/>
          </a:xfrm>
        </p:grpSpPr>
        <p:sp>
          <p:nvSpPr>
            <p:cNvPr id="20" name="Oval 19"/>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pic>
        <p:nvPicPr>
          <p:cNvPr id="18" name="Picture 17"/>
          <p:cNvPicPr>
            <a:picLocks noChangeAspect="1"/>
          </p:cNvPicPr>
          <p:nvPr userDrawn="1"/>
        </p:nvPicPr>
        <p:blipFill rotWithShape="1">
          <a:blip r:embed="rId4">
            <a:extLst>
              <a:ext uri="{28A0092B-C50C-407E-A947-70E740481C1C}">
                <a14:useLocalDpi xmlns:a14="http://schemas.microsoft.com/office/drawing/2010/main" val="0"/>
              </a:ext>
            </a:extLst>
          </a:blip>
          <a:srcRect l="29644" t="6053" r="30725" b="6244"/>
          <a:stretch/>
        </p:blipFill>
        <p:spPr>
          <a:xfrm>
            <a:off x="429491" y="4461163"/>
            <a:ext cx="1233054" cy="2161309"/>
          </a:xfrm>
          <a:prstGeom prst="rect">
            <a:avLst/>
          </a:prstGeom>
        </p:spPr>
      </p:pic>
    </p:spTree>
    <p:extLst>
      <p:ext uri="{BB962C8B-B14F-4D97-AF65-F5344CB8AC3E}">
        <p14:creationId xmlns:p14="http://schemas.microsoft.com/office/powerpoint/2010/main" val="290823942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3" name="Rectangle 2"/>
          <p:cNvSpPr/>
          <p:nvPr userDrawn="1"/>
        </p:nvSpPr>
        <p:spPr>
          <a:xfrm>
            <a:off x="1071350" y="1047443"/>
            <a:ext cx="10098096" cy="4636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 name="Straight Connector 18"/>
          <p:cNvCxnSpPr/>
          <p:nvPr userDrawn="1"/>
        </p:nvCxnSpPr>
        <p:spPr>
          <a:xfrm>
            <a:off x="2194813" y="4831376"/>
            <a:ext cx="897463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itle 1"/>
          <p:cNvSpPr>
            <a:spLocks noGrp="1"/>
          </p:cNvSpPr>
          <p:nvPr>
            <p:ph type="ctrTitle" hasCustomPrompt="1"/>
          </p:nvPr>
        </p:nvSpPr>
        <p:spPr>
          <a:xfrm>
            <a:off x="1071350" y="1499645"/>
            <a:ext cx="10065224" cy="2865490"/>
          </a:xfrm>
        </p:spPr>
        <p:txBody>
          <a:bodyPr wrap="square" anchor="ctr" anchorCtr="0">
            <a:noAutofit/>
          </a:bodyPr>
          <a:lstStyle>
            <a:lvl1pPr algn="ctr">
              <a:defRPr sz="3600" b="0">
                <a:solidFill>
                  <a:schemeClr val="accent2"/>
                </a:solidFill>
                <a:latin typeface="+mn-lt"/>
              </a:defRPr>
            </a:lvl1pPr>
          </a:lstStyle>
          <a:p>
            <a:r>
              <a:rPr lang="en-US"/>
              <a:t>Enter your testimonial here</a:t>
            </a:r>
            <a:endParaRPr lang="en-GB"/>
          </a:p>
        </p:txBody>
      </p:sp>
      <p:sp>
        <p:nvSpPr>
          <p:cNvPr id="12" name="Subtitle 2"/>
          <p:cNvSpPr>
            <a:spLocks noGrp="1"/>
          </p:cNvSpPr>
          <p:nvPr>
            <p:ph type="subTitle" idx="1" hasCustomPrompt="1"/>
          </p:nvPr>
        </p:nvSpPr>
        <p:spPr>
          <a:xfrm>
            <a:off x="1071349" y="4645214"/>
            <a:ext cx="10098358" cy="294935"/>
          </a:xfrm>
        </p:spPr>
        <p:txBody>
          <a:bodyPr wrap="none" tIns="0" bIns="0">
            <a:noAutofit/>
          </a:bodyPr>
          <a:lstStyle>
            <a:lvl1pPr marL="0" indent="0" algn="ctr">
              <a:buNone/>
              <a:defRPr sz="1800" b="1" i="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Name of speaker</a:t>
            </a:r>
            <a:endParaRPr lang="en-GB"/>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
        <p:nvSpPr>
          <p:cNvPr id="16" name="Text Placeholder 18"/>
          <p:cNvSpPr>
            <a:spLocks noGrp="1"/>
          </p:cNvSpPr>
          <p:nvPr>
            <p:ph type="body" sz="quarter" idx="13" hasCustomPrompt="1"/>
          </p:nvPr>
        </p:nvSpPr>
        <p:spPr>
          <a:xfrm>
            <a:off x="1071351" y="4945651"/>
            <a:ext cx="10098096" cy="283576"/>
          </a:xfrm>
        </p:spPr>
        <p:txBody>
          <a:bodyPr wrap="none" tIns="0" bIns="0">
            <a:noAutofit/>
          </a:bodyPr>
          <a:lstStyle>
            <a:lvl1pPr marL="0" indent="0" algn="ctr">
              <a:buFontTx/>
              <a:buNone/>
              <a:defRPr sz="1800" i="1">
                <a:solidFill>
                  <a:schemeClr val="tx2"/>
                </a:solidFill>
              </a:defRPr>
            </a:lvl1pPr>
          </a:lstStyle>
          <a:p>
            <a:pPr lvl="0"/>
            <a:r>
              <a:rPr lang="en-US"/>
              <a:t>Profession</a:t>
            </a:r>
          </a:p>
        </p:txBody>
      </p:sp>
      <p:grpSp>
        <p:nvGrpSpPr>
          <p:cNvPr id="5" name="Group 4"/>
          <p:cNvGrpSpPr/>
          <p:nvPr userDrawn="1"/>
        </p:nvGrpSpPr>
        <p:grpSpPr>
          <a:xfrm>
            <a:off x="1849706" y="609539"/>
            <a:ext cx="914400" cy="914400"/>
            <a:chOff x="1849706" y="609539"/>
            <a:chExt cx="914400" cy="914400"/>
          </a:xfrm>
        </p:grpSpPr>
        <p:sp>
          <p:nvSpPr>
            <p:cNvPr id="14" name="Oval 13"/>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 name="Picture 2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grpSp>
        <p:nvGrpSpPr>
          <p:cNvPr id="17" name="Group 16"/>
          <p:cNvGrpSpPr/>
          <p:nvPr userDrawn="1"/>
        </p:nvGrpSpPr>
        <p:grpSpPr>
          <a:xfrm rot="10800000">
            <a:off x="9516557" y="5222468"/>
            <a:ext cx="914400" cy="914400"/>
            <a:chOff x="1849706" y="609539"/>
            <a:chExt cx="914400" cy="914400"/>
          </a:xfrm>
        </p:grpSpPr>
        <p:sp>
          <p:nvSpPr>
            <p:cNvPr id="20" name="Oval 19"/>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pic>
        <p:nvPicPr>
          <p:cNvPr id="22" name="Picture 2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84916" y="4542732"/>
            <a:ext cx="972867" cy="2167279"/>
          </a:xfrm>
          <a:prstGeom prst="rect">
            <a:avLst/>
          </a:prstGeom>
        </p:spPr>
      </p:pic>
    </p:spTree>
    <p:extLst>
      <p:ext uri="{BB962C8B-B14F-4D97-AF65-F5344CB8AC3E}">
        <p14:creationId xmlns:p14="http://schemas.microsoft.com/office/powerpoint/2010/main" val="38022777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3" name="Rectangle 2"/>
          <p:cNvSpPr/>
          <p:nvPr userDrawn="1"/>
        </p:nvSpPr>
        <p:spPr>
          <a:xfrm>
            <a:off x="1071350" y="1047443"/>
            <a:ext cx="10098096" cy="4636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 name="Straight Connector 18"/>
          <p:cNvCxnSpPr/>
          <p:nvPr userDrawn="1"/>
        </p:nvCxnSpPr>
        <p:spPr>
          <a:xfrm>
            <a:off x="2194813" y="4831376"/>
            <a:ext cx="897463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itle 1"/>
          <p:cNvSpPr>
            <a:spLocks noGrp="1"/>
          </p:cNvSpPr>
          <p:nvPr>
            <p:ph type="ctrTitle" hasCustomPrompt="1"/>
          </p:nvPr>
        </p:nvSpPr>
        <p:spPr>
          <a:xfrm>
            <a:off x="1071350" y="1499645"/>
            <a:ext cx="10065224" cy="2865490"/>
          </a:xfrm>
        </p:spPr>
        <p:txBody>
          <a:bodyPr wrap="square" anchor="ctr" anchorCtr="0">
            <a:noAutofit/>
          </a:bodyPr>
          <a:lstStyle>
            <a:lvl1pPr algn="ctr">
              <a:defRPr sz="3600" b="0">
                <a:solidFill>
                  <a:schemeClr val="accent2"/>
                </a:solidFill>
                <a:latin typeface="+mn-lt"/>
              </a:defRPr>
            </a:lvl1pPr>
          </a:lstStyle>
          <a:p>
            <a:r>
              <a:rPr lang="en-US"/>
              <a:t>Enter your testimonial here</a:t>
            </a:r>
            <a:endParaRPr lang="en-GB"/>
          </a:p>
        </p:txBody>
      </p:sp>
      <p:sp>
        <p:nvSpPr>
          <p:cNvPr id="12" name="Subtitle 2"/>
          <p:cNvSpPr>
            <a:spLocks noGrp="1"/>
          </p:cNvSpPr>
          <p:nvPr>
            <p:ph type="subTitle" idx="1" hasCustomPrompt="1"/>
          </p:nvPr>
        </p:nvSpPr>
        <p:spPr>
          <a:xfrm>
            <a:off x="1071349" y="4645214"/>
            <a:ext cx="10098358" cy="294935"/>
          </a:xfrm>
        </p:spPr>
        <p:txBody>
          <a:bodyPr wrap="none" tIns="0" bIns="0">
            <a:noAutofit/>
          </a:bodyPr>
          <a:lstStyle>
            <a:lvl1pPr marL="0" indent="0" algn="ctr">
              <a:buNone/>
              <a:defRPr sz="1800" b="1" i="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Name of speaker</a:t>
            </a:r>
            <a:endParaRPr lang="en-GB"/>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
        <p:nvSpPr>
          <p:cNvPr id="16" name="Text Placeholder 18"/>
          <p:cNvSpPr>
            <a:spLocks noGrp="1"/>
          </p:cNvSpPr>
          <p:nvPr>
            <p:ph type="body" sz="quarter" idx="13" hasCustomPrompt="1"/>
          </p:nvPr>
        </p:nvSpPr>
        <p:spPr>
          <a:xfrm>
            <a:off x="1071351" y="4945651"/>
            <a:ext cx="10098096" cy="283576"/>
          </a:xfrm>
        </p:spPr>
        <p:txBody>
          <a:bodyPr wrap="none" tIns="0" bIns="0">
            <a:noAutofit/>
          </a:bodyPr>
          <a:lstStyle>
            <a:lvl1pPr marL="0" indent="0" algn="ctr">
              <a:buFontTx/>
              <a:buNone/>
              <a:defRPr sz="1800" i="1">
                <a:solidFill>
                  <a:schemeClr val="tx2"/>
                </a:solidFill>
              </a:defRPr>
            </a:lvl1pPr>
          </a:lstStyle>
          <a:p>
            <a:pPr lvl="0"/>
            <a:r>
              <a:rPr lang="en-US"/>
              <a:t>Profession</a:t>
            </a:r>
          </a:p>
        </p:txBody>
      </p:sp>
      <p:grpSp>
        <p:nvGrpSpPr>
          <p:cNvPr id="5" name="Group 4"/>
          <p:cNvGrpSpPr/>
          <p:nvPr userDrawn="1"/>
        </p:nvGrpSpPr>
        <p:grpSpPr>
          <a:xfrm>
            <a:off x="1849706" y="609539"/>
            <a:ext cx="914400" cy="914400"/>
            <a:chOff x="1849706" y="609539"/>
            <a:chExt cx="914400" cy="914400"/>
          </a:xfrm>
        </p:grpSpPr>
        <p:sp>
          <p:nvSpPr>
            <p:cNvPr id="14" name="Oval 13"/>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 name="Picture 2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grpSp>
        <p:nvGrpSpPr>
          <p:cNvPr id="17" name="Group 16"/>
          <p:cNvGrpSpPr/>
          <p:nvPr userDrawn="1"/>
        </p:nvGrpSpPr>
        <p:grpSpPr>
          <a:xfrm rot="10800000">
            <a:off x="9516557" y="5222468"/>
            <a:ext cx="914400" cy="914400"/>
            <a:chOff x="1849706" y="609539"/>
            <a:chExt cx="914400" cy="914400"/>
          </a:xfrm>
        </p:grpSpPr>
        <p:sp>
          <p:nvSpPr>
            <p:cNvPr id="20" name="Oval 19"/>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08040" y="4593727"/>
            <a:ext cx="2050083" cy="1927550"/>
          </a:xfrm>
          <a:prstGeom prst="rect">
            <a:avLst/>
          </a:prstGeom>
        </p:spPr>
      </p:pic>
    </p:spTree>
    <p:extLst>
      <p:ext uri="{BB962C8B-B14F-4D97-AF65-F5344CB8AC3E}">
        <p14:creationId xmlns:p14="http://schemas.microsoft.com/office/powerpoint/2010/main" val="124880552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3" name="Rectangle 2"/>
          <p:cNvSpPr/>
          <p:nvPr userDrawn="1"/>
        </p:nvSpPr>
        <p:spPr>
          <a:xfrm>
            <a:off x="1071350" y="1047443"/>
            <a:ext cx="10098096" cy="4636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 name="Straight Connector 18"/>
          <p:cNvCxnSpPr/>
          <p:nvPr userDrawn="1"/>
        </p:nvCxnSpPr>
        <p:spPr>
          <a:xfrm>
            <a:off x="2194813" y="4831376"/>
            <a:ext cx="897463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itle 1"/>
          <p:cNvSpPr>
            <a:spLocks noGrp="1"/>
          </p:cNvSpPr>
          <p:nvPr>
            <p:ph type="ctrTitle" hasCustomPrompt="1"/>
          </p:nvPr>
        </p:nvSpPr>
        <p:spPr>
          <a:xfrm>
            <a:off x="1071350" y="1499645"/>
            <a:ext cx="10065224" cy="2865490"/>
          </a:xfrm>
        </p:spPr>
        <p:txBody>
          <a:bodyPr wrap="square" anchor="ctr" anchorCtr="0">
            <a:noAutofit/>
          </a:bodyPr>
          <a:lstStyle>
            <a:lvl1pPr algn="ctr">
              <a:defRPr sz="3600" b="0">
                <a:solidFill>
                  <a:schemeClr val="accent2"/>
                </a:solidFill>
                <a:latin typeface="+mn-lt"/>
              </a:defRPr>
            </a:lvl1pPr>
          </a:lstStyle>
          <a:p>
            <a:r>
              <a:rPr lang="en-US"/>
              <a:t>Enter your testimonial here</a:t>
            </a:r>
            <a:endParaRPr lang="en-GB"/>
          </a:p>
        </p:txBody>
      </p:sp>
      <p:sp>
        <p:nvSpPr>
          <p:cNvPr id="12" name="Subtitle 2"/>
          <p:cNvSpPr>
            <a:spLocks noGrp="1"/>
          </p:cNvSpPr>
          <p:nvPr>
            <p:ph type="subTitle" idx="1" hasCustomPrompt="1"/>
          </p:nvPr>
        </p:nvSpPr>
        <p:spPr>
          <a:xfrm>
            <a:off x="1071349" y="4645214"/>
            <a:ext cx="10098358" cy="294935"/>
          </a:xfrm>
        </p:spPr>
        <p:txBody>
          <a:bodyPr wrap="none" tIns="0" bIns="0">
            <a:noAutofit/>
          </a:bodyPr>
          <a:lstStyle>
            <a:lvl1pPr marL="0" indent="0" algn="ctr">
              <a:buNone/>
              <a:defRPr sz="1800" b="1" i="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Name of speaker</a:t>
            </a:r>
            <a:endParaRPr lang="en-GB"/>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
        <p:nvSpPr>
          <p:cNvPr id="16" name="Text Placeholder 18"/>
          <p:cNvSpPr>
            <a:spLocks noGrp="1"/>
          </p:cNvSpPr>
          <p:nvPr>
            <p:ph type="body" sz="quarter" idx="13" hasCustomPrompt="1"/>
          </p:nvPr>
        </p:nvSpPr>
        <p:spPr>
          <a:xfrm>
            <a:off x="1071351" y="4945651"/>
            <a:ext cx="10098096" cy="283576"/>
          </a:xfrm>
        </p:spPr>
        <p:txBody>
          <a:bodyPr wrap="none" tIns="0" bIns="0">
            <a:noAutofit/>
          </a:bodyPr>
          <a:lstStyle>
            <a:lvl1pPr marL="0" indent="0" algn="ctr">
              <a:buFontTx/>
              <a:buNone/>
              <a:defRPr sz="1800" i="1">
                <a:solidFill>
                  <a:schemeClr val="tx2"/>
                </a:solidFill>
              </a:defRPr>
            </a:lvl1pPr>
          </a:lstStyle>
          <a:p>
            <a:pPr lvl="0"/>
            <a:r>
              <a:rPr lang="en-US"/>
              <a:t>Profession</a:t>
            </a:r>
          </a:p>
        </p:txBody>
      </p:sp>
      <p:grpSp>
        <p:nvGrpSpPr>
          <p:cNvPr id="5" name="Group 4"/>
          <p:cNvGrpSpPr/>
          <p:nvPr userDrawn="1"/>
        </p:nvGrpSpPr>
        <p:grpSpPr>
          <a:xfrm>
            <a:off x="1849706" y="609539"/>
            <a:ext cx="914400" cy="914400"/>
            <a:chOff x="1849706" y="609539"/>
            <a:chExt cx="914400" cy="914400"/>
          </a:xfrm>
        </p:grpSpPr>
        <p:sp>
          <p:nvSpPr>
            <p:cNvPr id="14" name="Oval 13"/>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 name="Picture 2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grpSp>
        <p:nvGrpSpPr>
          <p:cNvPr id="17" name="Group 16"/>
          <p:cNvGrpSpPr/>
          <p:nvPr userDrawn="1"/>
        </p:nvGrpSpPr>
        <p:grpSpPr>
          <a:xfrm rot="10800000">
            <a:off x="9516557" y="5222468"/>
            <a:ext cx="914400" cy="914400"/>
            <a:chOff x="1849706" y="609539"/>
            <a:chExt cx="914400" cy="914400"/>
          </a:xfrm>
        </p:grpSpPr>
        <p:sp>
          <p:nvSpPr>
            <p:cNvPr id="20" name="Oval 19"/>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pic>
        <p:nvPicPr>
          <p:cNvPr id="7" name="Picture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86100" y="4639713"/>
            <a:ext cx="969978" cy="1856698"/>
          </a:xfrm>
          <a:prstGeom prst="rect">
            <a:avLst/>
          </a:prstGeom>
        </p:spPr>
      </p:pic>
    </p:spTree>
    <p:extLst>
      <p:ext uri="{BB962C8B-B14F-4D97-AF65-F5344CB8AC3E}">
        <p14:creationId xmlns:p14="http://schemas.microsoft.com/office/powerpoint/2010/main" val="248095790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3" name="Rectangle 2"/>
          <p:cNvSpPr/>
          <p:nvPr userDrawn="1"/>
        </p:nvSpPr>
        <p:spPr>
          <a:xfrm>
            <a:off x="1071350" y="1047443"/>
            <a:ext cx="10098096" cy="4636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 name="Straight Connector 18"/>
          <p:cNvCxnSpPr/>
          <p:nvPr userDrawn="1"/>
        </p:nvCxnSpPr>
        <p:spPr>
          <a:xfrm>
            <a:off x="2194813" y="4831376"/>
            <a:ext cx="897463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itle 1"/>
          <p:cNvSpPr>
            <a:spLocks noGrp="1"/>
          </p:cNvSpPr>
          <p:nvPr>
            <p:ph type="ctrTitle" hasCustomPrompt="1"/>
          </p:nvPr>
        </p:nvSpPr>
        <p:spPr>
          <a:xfrm>
            <a:off x="1071350" y="1499645"/>
            <a:ext cx="10065224" cy="2865490"/>
          </a:xfrm>
        </p:spPr>
        <p:txBody>
          <a:bodyPr wrap="square" anchor="ctr" anchorCtr="0">
            <a:noAutofit/>
          </a:bodyPr>
          <a:lstStyle>
            <a:lvl1pPr algn="ctr">
              <a:defRPr sz="3600" b="0">
                <a:solidFill>
                  <a:schemeClr val="accent2"/>
                </a:solidFill>
                <a:latin typeface="+mn-lt"/>
              </a:defRPr>
            </a:lvl1pPr>
          </a:lstStyle>
          <a:p>
            <a:r>
              <a:rPr lang="en-US"/>
              <a:t>Enter your testimonial here</a:t>
            </a:r>
            <a:endParaRPr lang="en-GB"/>
          </a:p>
        </p:txBody>
      </p:sp>
      <p:sp>
        <p:nvSpPr>
          <p:cNvPr id="12" name="Subtitle 2"/>
          <p:cNvSpPr>
            <a:spLocks noGrp="1"/>
          </p:cNvSpPr>
          <p:nvPr>
            <p:ph type="subTitle" idx="1" hasCustomPrompt="1"/>
          </p:nvPr>
        </p:nvSpPr>
        <p:spPr>
          <a:xfrm>
            <a:off x="1071349" y="4645214"/>
            <a:ext cx="10098358" cy="294935"/>
          </a:xfrm>
        </p:spPr>
        <p:txBody>
          <a:bodyPr wrap="none" tIns="0" bIns="0">
            <a:noAutofit/>
          </a:bodyPr>
          <a:lstStyle>
            <a:lvl1pPr marL="0" indent="0" algn="ctr">
              <a:buNone/>
              <a:defRPr sz="1800" b="1" i="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Name of speaker</a:t>
            </a:r>
            <a:endParaRPr lang="en-GB"/>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
        <p:nvSpPr>
          <p:cNvPr id="16" name="Text Placeholder 18"/>
          <p:cNvSpPr>
            <a:spLocks noGrp="1"/>
          </p:cNvSpPr>
          <p:nvPr>
            <p:ph type="body" sz="quarter" idx="13" hasCustomPrompt="1"/>
          </p:nvPr>
        </p:nvSpPr>
        <p:spPr>
          <a:xfrm>
            <a:off x="1071351" y="4945651"/>
            <a:ext cx="10098096" cy="283576"/>
          </a:xfrm>
        </p:spPr>
        <p:txBody>
          <a:bodyPr wrap="none" tIns="0" bIns="0">
            <a:noAutofit/>
          </a:bodyPr>
          <a:lstStyle>
            <a:lvl1pPr marL="0" indent="0" algn="ctr">
              <a:buFontTx/>
              <a:buNone/>
              <a:defRPr sz="1800" i="1">
                <a:solidFill>
                  <a:schemeClr val="tx2"/>
                </a:solidFill>
              </a:defRPr>
            </a:lvl1pPr>
          </a:lstStyle>
          <a:p>
            <a:pPr lvl="0"/>
            <a:r>
              <a:rPr lang="en-US"/>
              <a:t>Profession</a:t>
            </a:r>
          </a:p>
        </p:txBody>
      </p:sp>
      <p:grpSp>
        <p:nvGrpSpPr>
          <p:cNvPr id="5" name="Group 4"/>
          <p:cNvGrpSpPr/>
          <p:nvPr userDrawn="1"/>
        </p:nvGrpSpPr>
        <p:grpSpPr>
          <a:xfrm>
            <a:off x="1849706" y="609539"/>
            <a:ext cx="914400" cy="914400"/>
            <a:chOff x="1849706" y="609539"/>
            <a:chExt cx="914400" cy="914400"/>
          </a:xfrm>
        </p:grpSpPr>
        <p:sp>
          <p:nvSpPr>
            <p:cNvPr id="14" name="Oval 13"/>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 name="Picture 2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grpSp>
        <p:nvGrpSpPr>
          <p:cNvPr id="17" name="Group 16"/>
          <p:cNvGrpSpPr/>
          <p:nvPr userDrawn="1"/>
        </p:nvGrpSpPr>
        <p:grpSpPr>
          <a:xfrm rot="10800000">
            <a:off x="9516557" y="5222468"/>
            <a:ext cx="914400" cy="914400"/>
            <a:chOff x="1849706" y="609539"/>
            <a:chExt cx="914400" cy="914400"/>
          </a:xfrm>
        </p:grpSpPr>
        <p:sp>
          <p:nvSpPr>
            <p:cNvPr id="20" name="Oval 19"/>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3770" y="4278124"/>
            <a:ext cx="1540612" cy="2218286"/>
          </a:xfrm>
          <a:prstGeom prst="rect">
            <a:avLst/>
          </a:prstGeom>
        </p:spPr>
      </p:pic>
    </p:spTree>
    <p:extLst>
      <p:ext uri="{BB962C8B-B14F-4D97-AF65-F5344CB8AC3E}">
        <p14:creationId xmlns:p14="http://schemas.microsoft.com/office/powerpoint/2010/main" val="127461078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2" name="Rectangle 1"/>
          <p:cNvSpPr/>
          <p:nvPr userDrawn="1"/>
        </p:nvSpPr>
        <p:spPr>
          <a:xfrm>
            <a:off x="-636"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4" name="Rectangle 13"/>
          <p:cNvSpPr/>
          <p:nvPr userDrawn="1"/>
        </p:nvSpPr>
        <p:spPr>
          <a:xfrm>
            <a:off x="1071350" y="1047443"/>
            <a:ext cx="10098096" cy="4636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8" name="Group 17"/>
          <p:cNvGrpSpPr/>
          <p:nvPr userDrawn="1"/>
        </p:nvGrpSpPr>
        <p:grpSpPr>
          <a:xfrm>
            <a:off x="1849706" y="609539"/>
            <a:ext cx="914400" cy="914400"/>
            <a:chOff x="1849706" y="609539"/>
            <a:chExt cx="914400" cy="914400"/>
          </a:xfrm>
        </p:grpSpPr>
        <p:sp>
          <p:nvSpPr>
            <p:cNvPr id="20" name="Oval 19"/>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grpSp>
        <p:nvGrpSpPr>
          <p:cNvPr id="22" name="Group 21"/>
          <p:cNvGrpSpPr/>
          <p:nvPr userDrawn="1"/>
        </p:nvGrpSpPr>
        <p:grpSpPr>
          <a:xfrm rot="10800000">
            <a:off x="9516557" y="5222468"/>
            <a:ext cx="914400" cy="914400"/>
            <a:chOff x="1849706" y="609539"/>
            <a:chExt cx="914400" cy="914400"/>
          </a:xfrm>
        </p:grpSpPr>
        <p:sp>
          <p:nvSpPr>
            <p:cNvPr id="23" name="Oval 22"/>
            <p:cNvSpPr/>
            <p:nvPr userDrawn="1"/>
          </p:nvSpPr>
          <p:spPr>
            <a:xfrm>
              <a:off x="1849706" y="609539"/>
              <a:ext cx="914400" cy="9144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5" name="Picture 2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flipH="1" flipV="1">
              <a:off x="1849706" y="707095"/>
              <a:ext cx="914400" cy="719289"/>
            </a:xfrm>
            <a:prstGeom prst="rect">
              <a:avLst/>
            </a:prstGeom>
          </p:spPr>
        </p:pic>
      </p:grpSp>
      <p:cxnSp>
        <p:nvCxnSpPr>
          <p:cNvPr id="19" name="Straight Connector 18"/>
          <p:cNvCxnSpPr/>
          <p:nvPr userDrawn="1"/>
        </p:nvCxnSpPr>
        <p:spPr>
          <a:xfrm>
            <a:off x="2194813" y="4831376"/>
            <a:ext cx="897463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itle 1"/>
          <p:cNvSpPr>
            <a:spLocks noGrp="1"/>
          </p:cNvSpPr>
          <p:nvPr>
            <p:ph type="ctrTitle" hasCustomPrompt="1"/>
          </p:nvPr>
        </p:nvSpPr>
        <p:spPr>
          <a:xfrm>
            <a:off x="1849706" y="1523939"/>
            <a:ext cx="8581250" cy="2841196"/>
          </a:xfrm>
        </p:spPr>
        <p:txBody>
          <a:bodyPr wrap="square" anchor="ctr" anchorCtr="0">
            <a:noAutofit/>
          </a:bodyPr>
          <a:lstStyle>
            <a:lvl1pPr algn="l">
              <a:defRPr sz="2800" b="0" baseline="0">
                <a:solidFill>
                  <a:schemeClr val="accent2"/>
                </a:solidFill>
                <a:latin typeface="+mn-lt"/>
              </a:defRPr>
            </a:lvl1pPr>
          </a:lstStyle>
          <a:p>
            <a:r>
              <a:rPr lang="en-US"/>
              <a:t>Insert your quote here</a:t>
            </a:r>
            <a:endParaRPr lang="en-GB"/>
          </a:p>
        </p:txBody>
      </p:sp>
      <p:sp>
        <p:nvSpPr>
          <p:cNvPr id="12" name="Subtitle 2"/>
          <p:cNvSpPr>
            <a:spLocks noGrp="1"/>
          </p:cNvSpPr>
          <p:nvPr>
            <p:ph type="subTitle" idx="1" hasCustomPrompt="1"/>
          </p:nvPr>
        </p:nvSpPr>
        <p:spPr>
          <a:xfrm>
            <a:off x="1850819" y="4645214"/>
            <a:ext cx="8622192" cy="294935"/>
          </a:xfrm>
        </p:spPr>
        <p:txBody>
          <a:bodyPr wrap="none" tIns="0" bIns="0">
            <a:noAutofit/>
          </a:bodyPr>
          <a:lstStyle>
            <a:lvl1pPr marL="0" indent="0" algn="l">
              <a:buNone/>
              <a:defRPr sz="1800" b="1" i="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Name of speaker</a:t>
            </a:r>
            <a:endParaRPr lang="en-GB"/>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
        <p:nvSpPr>
          <p:cNvPr id="16" name="Text Placeholder 18"/>
          <p:cNvSpPr>
            <a:spLocks noGrp="1"/>
          </p:cNvSpPr>
          <p:nvPr>
            <p:ph type="body" sz="quarter" idx="13" hasCustomPrompt="1"/>
          </p:nvPr>
        </p:nvSpPr>
        <p:spPr>
          <a:xfrm>
            <a:off x="1850808" y="4945651"/>
            <a:ext cx="8621874" cy="283576"/>
          </a:xfrm>
        </p:spPr>
        <p:txBody>
          <a:bodyPr wrap="none" tIns="0" bIns="0">
            <a:noAutofit/>
          </a:bodyPr>
          <a:lstStyle>
            <a:lvl1pPr marL="0" indent="0" algn="l">
              <a:buFontTx/>
              <a:buNone/>
              <a:defRPr sz="1800" i="1">
                <a:solidFill>
                  <a:schemeClr val="tx2"/>
                </a:solidFill>
              </a:defRPr>
            </a:lvl1pPr>
          </a:lstStyle>
          <a:p>
            <a:pPr lvl="0"/>
            <a:r>
              <a:rPr lang="en-US"/>
              <a:t>Profession</a:t>
            </a:r>
          </a:p>
        </p:txBody>
      </p:sp>
    </p:spTree>
    <p:extLst>
      <p:ext uri="{BB962C8B-B14F-4D97-AF65-F5344CB8AC3E}">
        <p14:creationId xmlns:p14="http://schemas.microsoft.com/office/powerpoint/2010/main" val="343384969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pter Slide">
    <p:spTree>
      <p:nvGrpSpPr>
        <p:cNvPr id="1" name=""/>
        <p:cNvGrpSpPr/>
        <p:nvPr/>
      </p:nvGrpSpPr>
      <p:grpSpPr>
        <a:xfrm>
          <a:off x="0" y="0"/>
          <a:ext cx="0" cy="0"/>
          <a:chOff x="0" y="0"/>
          <a:chExt cx="0" cy="0"/>
        </a:xfrm>
      </p:grpSpPr>
      <p:cxnSp>
        <p:nvCxnSpPr>
          <p:cNvPr id="24" name="Straight Connector 23"/>
          <p:cNvCxnSpPr/>
          <p:nvPr userDrawn="1"/>
        </p:nvCxnSpPr>
        <p:spPr>
          <a:xfrm>
            <a:off x="1905580" y="5205607"/>
            <a:ext cx="986027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a:off x="1885951" y="876300"/>
            <a:ext cx="986027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81374" y="1304763"/>
            <a:ext cx="1276929" cy="1011400"/>
          </a:xfrm>
          <a:prstGeom prst="rect">
            <a:avLst/>
          </a:prstGeom>
        </p:spPr>
      </p:pic>
      <p:pic>
        <p:nvPicPr>
          <p:cNvPr id="17" name="Picture 6" descr="LOGO CE-EN-quadri.eps"/>
          <p:cNvPicPr>
            <a:picLocks noChangeAspect="1"/>
          </p:cNvPicPr>
          <p:nvPr userDrawn="1"/>
        </p:nvPicPr>
        <p:blipFill>
          <a:blip r:embed="rId3" cstate="print"/>
          <a:srcRect/>
          <a:stretch>
            <a:fillRect/>
          </a:stretch>
        </p:blipFill>
        <p:spPr bwMode="auto">
          <a:xfrm>
            <a:off x="4943872" y="548680"/>
            <a:ext cx="2304256" cy="1600050"/>
          </a:xfrm>
          <a:prstGeom prst="rect">
            <a:avLst/>
          </a:prstGeom>
          <a:noFill/>
          <a:ln w="9525">
            <a:noFill/>
            <a:miter lim="800000"/>
            <a:headEnd/>
            <a:tailEnd/>
          </a:ln>
        </p:spPr>
      </p:pic>
      <p:sp>
        <p:nvSpPr>
          <p:cNvPr id="7" name="Subtitle 2"/>
          <p:cNvSpPr txBox="1">
            <a:spLocks/>
          </p:cNvSpPr>
          <p:nvPr/>
        </p:nvSpPr>
        <p:spPr>
          <a:xfrm>
            <a:off x="2455643" y="5916080"/>
            <a:ext cx="8730171" cy="474727"/>
          </a:xfrm>
          <a:prstGeom prst="rect">
            <a:avLst/>
          </a:prstGeom>
        </p:spPr>
        <p:txBody>
          <a:bodyPr wrap="square" lIns="0" tIns="72000" rIns="0" bIns="72000" numCol="1" anchor="t" anchorCtr="0">
            <a:noAutofit/>
          </a:bodyPr>
          <a:lstStyle>
            <a:lvl1pPr marL="342900" indent="-342900" algn="l" rtl="0" eaLnBrk="1" fontAlgn="base" hangingPunct="1">
              <a:spcBef>
                <a:spcPct val="20000"/>
              </a:spcBef>
              <a:spcAft>
                <a:spcPct val="0"/>
              </a:spcAft>
              <a:buClr>
                <a:schemeClr val="bg1"/>
              </a:buClr>
              <a:buChar char="•"/>
              <a:defRPr sz="800" i="0">
                <a:solidFill>
                  <a:schemeClr val="accent2">
                    <a:lumMod val="50000"/>
                  </a:schemeClr>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chemeClr val="accent2">
                    <a:lumMod val="50000"/>
                  </a:schemeClr>
                </a:solidFill>
                <a:latin typeface="+mn-lt"/>
              </a:defRPr>
            </a:lvl2pPr>
            <a:lvl3pPr marL="1143000" indent="-228600" algn="l" rtl="0" eaLnBrk="1" fontAlgn="base" hangingPunct="1">
              <a:spcBef>
                <a:spcPct val="20000"/>
              </a:spcBef>
              <a:spcAft>
                <a:spcPct val="0"/>
              </a:spcAft>
              <a:defRPr sz="1400">
                <a:solidFill>
                  <a:schemeClr val="accent2">
                    <a:lumMod val="50000"/>
                  </a:schemeClr>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pPr marL="0" indent="0" algn="just">
              <a:buNone/>
            </a:pPr>
            <a:r>
              <a:rPr lang="en-US" sz="700" b="1" kern="0">
                <a:solidFill>
                  <a:schemeClr val="tx1"/>
                </a:solidFill>
              </a:rPr>
              <a:t>© European Union 2021</a:t>
            </a:r>
          </a:p>
          <a:p>
            <a:pPr marL="0" indent="0" algn="just">
              <a:buNone/>
            </a:pPr>
            <a:r>
              <a:rPr lang="en-US" sz="600" b="0" kern="0">
                <a:solidFill>
                  <a:schemeClr val="tx1"/>
                </a:solidFill>
              </a:rPr>
              <a:t>Unless otherwise noted the reuse of this presentation is </a:t>
            </a:r>
            <a:r>
              <a:rPr lang="en-US" sz="600" b="0" kern="0" err="1">
                <a:solidFill>
                  <a:schemeClr val="tx1"/>
                </a:solidFill>
              </a:rPr>
              <a:t>authorised</a:t>
            </a:r>
            <a:r>
              <a:rPr lang="en-US" sz="600" b="0" kern="0">
                <a:solidFill>
                  <a:schemeClr val="tx1"/>
                </a:solidFill>
              </a:rPr>
              <a:t> under the </a:t>
            </a:r>
            <a:r>
              <a:rPr lang="en-US" sz="600" b="0" u="sng" kern="0">
                <a:solidFill>
                  <a:schemeClr val="tx1"/>
                </a:solidFill>
              </a:rPr>
              <a:t>CC BY 4.0</a:t>
            </a:r>
            <a:r>
              <a:rPr lang="en-US" sz="600" b="1" kern="0">
                <a:solidFill>
                  <a:schemeClr val="tx1"/>
                </a:solidFill>
              </a:rPr>
              <a:t>  </a:t>
            </a:r>
            <a:r>
              <a:rPr lang="en-US" sz="600" b="0" kern="0">
                <a:solidFill>
                  <a:schemeClr val="tx1"/>
                </a:solidFill>
              </a:rPr>
              <a:t>license. For any use or reproduction of elements that are not owned by the EU, permission may need to be sought directly from the respective right holders.</a:t>
            </a:r>
          </a:p>
          <a:p>
            <a:pPr marL="0" indent="0" algn="just">
              <a:buNone/>
            </a:pPr>
            <a:r>
              <a:rPr lang="en-GB" sz="600" kern="0">
                <a:solidFill>
                  <a:schemeClr val="tx1"/>
                </a:solidFill>
              </a:rPr>
              <a:t>Image credits: © </a:t>
            </a:r>
            <a:r>
              <a:rPr lang="en-GB" sz="600" kern="0" err="1">
                <a:solidFill>
                  <a:schemeClr val="tx1"/>
                </a:solidFill>
              </a:rPr>
              <a:t>ivector</a:t>
            </a:r>
            <a:r>
              <a:rPr lang="en-GB" sz="600" kern="0">
                <a:solidFill>
                  <a:schemeClr val="tx1"/>
                </a:solidFill>
              </a:rPr>
              <a:t> #235536634, #249868181, #251163013, #266009682, #273480523, #362422833, #241215668, #244690530, #245719946, #251163053, #252508849, 2020. Source: Stock.Adobe.com. </a:t>
            </a:r>
            <a:r>
              <a:rPr lang="en-US" sz="600" kern="0">
                <a:solidFill>
                  <a:schemeClr val="tx1"/>
                </a:solidFill>
              </a:rPr>
              <a:t>Icons © </a:t>
            </a:r>
            <a:r>
              <a:rPr lang="en-US" sz="600" kern="0" err="1">
                <a:solidFill>
                  <a:schemeClr val="tx1"/>
                </a:solidFill>
              </a:rPr>
              <a:t>Flaticon</a:t>
            </a:r>
            <a:r>
              <a:rPr lang="en-US" sz="600" kern="0">
                <a:solidFill>
                  <a:schemeClr val="tx1"/>
                </a:solidFill>
              </a:rPr>
              <a:t> – all rights reserved.</a:t>
            </a:r>
            <a:endParaRPr lang="en-GB" sz="600" kern="0">
              <a:solidFill>
                <a:schemeClr val="tx1"/>
              </a:solidFill>
            </a:endParaRP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73875" y="5994432"/>
            <a:ext cx="939572" cy="314888"/>
          </a:xfrm>
          <a:prstGeom prst="rect">
            <a:avLst/>
          </a:prstGeom>
        </p:spPr>
      </p:pic>
    </p:spTree>
    <p:extLst>
      <p:ext uri="{BB962C8B-B14F-4D97-AF65-F5344CB8AC3E}">
        <p14:creationId xmlns:p14="http://schemas.microsoft.com/office/powerpoint/2010/main" val="1998126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342900" indent="-342900">
              <a:buClrTx/>
              <a:buFont typeface="Arial" pitchFamily="34" charset="0"/>
              <a:buChar char="•"/>
              <a:defRPr i="0"/>
            </a:lvl1pPr>
            <a:lvl2pPr>
              <a:buClrTx/>
              <a:defRPr b="0">
                <a:solidFill>
                  <a:srgbClr val="FF0000"/>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CCEE8F75-8E81-4C2D-AFFC-3DB7EBFE51AC}" type="slidenum">
              <a:rPr lang="en-GB"/>
              <a:pPr/>
              <a:t>‹#›</a:t>
            </a:fld>
            <a:endParaRPr lang="en-GB"/>
          </a:p>
        </p:txBody>
      </p:sp>
    </p:spTree>
    <p:extLst>
      <p:ext uri="{BB962C8B-B14F-4D97-AF65-F5344CB8AC3E}">
        <p14:creationId xmlns:p14="http://schemas.microsoft.com/office/powerpoint/2010/main" val="33516446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p:cNvSpPr>
            <a:spLocks noChangeArrowheads="1"/>
          </p:cNvSpPr>
          <p:nvPr/>
        </p:nvSpPr>
        <p:spPr bwMode="auto">
          <a:xfrm>
            <a:off x="1" y="981075"/>
            <a:ext cx="12240684"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p>
            <a:pPr algn="ctr" defTabSz="457200"/>
            <a:endParaRPr lang="en-US" sz="1800">
              <a:solidFill>
                <a:srgbClr val="FFFFFF"/>
              </a:solidFill>
            </a:endParaRPr>
          </a:p>
        </p:txBody>
      </p:sp>
      <p:pic>
        <p:nvPicPr>
          <p:cNvPr id="5"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76851" y="258764"/>
            <a:ext cx="1915583"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5689600" y="6659563"/>
            <a:ext cx="814917"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endParaRPr lang="en-US" sz="1800">
              <a:solidFill>
                <a:srgbClr val="FFFFFF"/>
              </a:solidFill>
            </a:endParaRPr>
          </a:p>
        </p:txBody>
      </p:sp>
      <p:sp>
        <p:nvSpPr>
          <p:cNvPr id="3076" name="Rectangle 4"/>
          <p:cNvSpPr>
            <a:spLocks noGrp="1" noChangeArrowheads="1"/>
          </p:cNvSpPr>
          <p:nvPr>
            <p:ph type="ctrTitle"/>
          </p:nvPr>
        </p:nvSpPr>
        <p:spPr>
          <a:xfrm>
            <a:off x="5327651" y="2565401"/>
            <a:ext cx="6720416" cy="790575"/>
          </a:xfrm>
        </p:spPr>
        <p:txBody>
          <a:bodyPr/>
          <a:lstStyle>
            <a:lvl1pPr marL="3175">
              <a:defRPr sz="7600">
                <a:solidFill>
                  <a:srgbClr val="FFD624"/>
                </a:solidFill>
              </a:defRPr>
            </a:lvl1pPr>
          </a:lstStyle>
          <a:p>
            <a:pPr lvl="0"/>
            <a:r>
              <a:rPr lang="fr-BE" noProof="0"/>
              <a:t>Title</a:t>
            </a:r>
            <a:endParaRPr lang="en-GB" noProof="0"/>
          </a:p>
        </p:txBody>
      </p:sp>
      <p:sp>
        <p:nvSpPr>
          <p:cNvPr id="3077" name="Rectangle 5"/>
          <p:cNvSpPr>
            <a:spLocks noGrp="1" noChangeArrowheads="1"/>
          </p:cNvSpPr>
          <p:nvPr>
            <p:ph type="subTitle" idx="1"/>
          </p:nvPr>
        </p:nvSpPr>
        <p:spPr>
          <a:xfrm>
            <a:off x="814917" y="3716339"/>
            <a:ext cx="11377083" cy="1728787"/>
          </a:xfrm>
        </p:spPr>
        <p:txBody>
          <a:bodyPr/>
          <a:lstStyle>
            <a:lvl1pPr marL="0" indent="0">
              <a:buFontTx/>
              <a:buNone/>
              <a:defRPr sz="3000" b="1" i="0">
                <a:solidFill>
                  <a:schemeClr val="bg1"/>
                </a:solidFill>
              </a:defRPr>
            </a:lvl1pPr>
          </a:lstStyle>
          <a:p>
            <a:pPr lvl="0"/>
            <a:r>
              <a:rPr lang="fr-BE" noProof="0"/>
              <a:t>Subtitle</a:t>
            </a:r>
            <a:endParaRPr lang="en-GB" noProof="0"/>
          </a:p>
        </p:txBody>
      </p:sp>
      <p:sp>
        <p:nvSpPr>
          <p:cNvPr id="7" name="Rectangle 6"/>
          <p:cNvSpPr>
            <a:spLocks noGrp="1" noChangeArrowheads="1"/>
          </p:cNvSpPr>
          <p:nvPr>
            <p:ph type="dt" sz="half" idx="10"/>
          </p:nvPr>
        </p:nvSpPr>
        <p:spPr/>
        <p:txBody>
          <a:bodyPr/>
          <a:lstStyle>
            <a:lvl1pPr>
              <a:defRPr sz="1200" b="1">
                <a:solidFill>
                  <a:schemeClr val="bg1"/>
                </a:solidFill>
                <a:latin typeface="+mn-lt"/>
              </a:defRPr>
            </a:lvl1pPr>
          </a:lstStyle>
          <a:p>
            <a:pPr>
              <a:defRPr/>
            </a:pPr>
            <a:endParaRPr lang="en-GB"/>
          </a:p>
        </p:txBody>
      </p:sp>
      <p:sp>
        <p:nvSpPr>
          <p:cNvPr id="8" name="Rectangle 7"/>
          <p:cNvSpPr>
            <a:spLocks noGrp="1" noChangeArrowheads="1"/>
          </p:cNvSpPr>
          <p:nvPr>
            <p:ph type="ftr" sz="quarter" idx="11"/>
          </p:nvPr>
        </p:nvSpPr>
        <p:spPr/>
        <p:txBody>
          <a:bodyPr/>
          <a:lstStyle>
            <a:lvl1pPr>
              <a:defRPr>
                <a:solidFill>
                  <a:schemeClr val="bg1"/>
                </a:solidFill>
                <a:latin typeface="Verdana" pitchFamily="34" charset="0"/>
              </a:defRPr>
            </a:lvl1pPr>
          </a:lstStyle>
          <a:p>
            <a:endParaRPr lang="en-US"/>
          </a:p>
        </p:txBody>
      </p:sp>
      <p:sp>
        <p:nvSpPr>
          <p:cNvPr id="9" name="Rectangle 8"/>
          <p:cNvSpPr>
            <a:spLocks noGrp="1" noChangeArrowheads="1"/>
          </p:cNvSpPr>
          <p:nvPr>
            <p:ph type="sldNum" sz="quarter" idx="12"/>
          </p:nvPr>
        </p:nvSpPr>
        <p:spPr/>
        <p:txBody>
          <a:bodyPr/>
          <a:lstStyle>
            <a:lvl1pPr>
              <a:defRPr>
                <a:solidFill>
                  <a:schemeClr val="bg1"/>
                </a:solidFill>
                <a:latin typeface="Verdana" pitchFamily="34" charset="0"/>
              </a:defRPr>
            </a:lvl1pPr>
          </a:lstStyle>
          <a:p>
            <a:fld id="{28A08301-40CB-4306-A525-8E11F117E753}" type="slidenum">
              <a:rPr lang="en-GB"/>
              <a:pPr/>
              <a:t>‹#›</a:t>
            </a:fld>
            <a:endParaRPr lang="en-GB"/>
          </a:p>
        </p:txBody>
      </p:sp>
    </p:spTree>
    <p:extLst>
      <p:ext uri="{BB962C8B-B14F-4D97-AF65-F5344CB8AC3E}">
        <p14:creationId xmlns:p14="http://schemas.microsoft.com/office/powerpoint/2010/main" val="3469482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hapter Slide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5" y="0"/>
            <a:ext cx="12189630" cy="6858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11" name="Title 1"/>
          <p:cNvSpPr>
            <a:spLocks noGrp="1"/>
          </p:cNvSpPr>
          <p:nvPr>
            <p:ph type="ctrTitle" hasCustomPrompt="1"/>
          </p:nvPr>
        </p:nvSpPr>
        <p:spPr>
          <a:xfrm>
            <a:off x="1077013" y="1852061"/>
            <a:ext cx="10156297" cy="1749286"/>
          </a:xfrm>
        </p:spPr>
        <p:txBody>
          <a:bodyPr anchor="t" anchorCtr="0">
            <a:noAutofit/>
          </a:bodyPr>
          <a:lstStyle>
            <a:lvl1pPr algn="l">
              <a:defRPr sz="6000">
                <a:solidFill>
                  <a:schemeClr val="tx2"/>
                </a:solidFill>
              </a:defRPr>
            </a:lvl1pPr>
          </a:lstStyle>
          <a:p>
            <a:r>
              <a:rPr lang="en-US"/>
              <a:t>Click to edit Master </a:t>
            </a:r>
            <a:br>
              <a:rPr lang="en-US"/>
            </a:br>
            <a:r>
              <a:rPr lang="en-US"/>
              <a:t>title style</a:t>
            </a:r>
            <a:endParaRPr lang="en-GB"/>
          </a:p>
        </p:txBody>
      </p:sp>
      <p:sp>
        <p:nvSpPr>
          <p:cNvPr id="14" name="Subtitle 2"/>
          <p:cNvSpPr>
            <a:spLocks noGrp="1"/>
          </p:cNvSpPr>
          <p:nvPr>
            <p:ph type="subTitle" idx="1"/>
          </p:nvPr>
        </p:nvSpPr>
        <p:spPr>
          <a:xfrm>
            <a:off x="1077012" y="1280970"/>
            <a:ext cx="10156297" cy="488568"/>
          </a:xfrm>
        </p:spPr>
        <p:txBody>
          <a:bodyPr>
            <a:noAutofit/>
          </a:bodyPr>
          <a:lstStyle>
            <a:lvl1pPr marL="0" indent="0" algn="l">
              <a:buNone/>
              <a:defRPr sz="2400" b="1"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cxnSp>
        <p:nvCxnSpPr>
          <p:cNvPr id="3" name="Straight Connector 2"/>
          <p:cNvCxnSpPr/>
          <p:nvPr userDrawn="1"/>
        </p:nvCxnSpPr>
        <p:spPr>
          <a:xfrm>
            <a:off x="1077013" y="1122363"/>
            <a:ext cx="10156296" cy="3446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109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342900" indent="-342900">
              <a:buClrTx/>
              <a:buFont typeface="Arial" pitchFamily="34" charset="0"/>
              <a:buChar char="•"/>
              <a:defRPr i="0"/>
            </a:lvl1pPr>
            <a:lvl2pPr>
              <a:buClrTx/>
              <a:defRPr b="0">
                <a:solidFill>
                  <a:srgbClr val="FF0000"/>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CCEE8F75-8E81-4C2D-AFFC-3DB7EBFE51AC}" type="slidenum">
              <a:rPr lang="en-GB"/>
              <a:pPr/>
              <a:t>‹#›</a:t>
            </a:fld>
            <a:endParaRPr lang="en-GB"/>
          </a:p>
        </p:txBody>
      </p:sp>
    </p:spTree>
    <p:extLst>
      <p:ext uri="{BB962C8B-B14F-4D97-AF65-F5344CB8AC3E}">
        <p14:creationId xmlns:p14="http://schemas.microsoft.com/office/powerpoint/2010/main" val="42201487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3A9A87D-879A-4970-AFB7-6B81815A05A7}" type="slidenum">
              <a:rPr lang="en-GB"/>
              <a:pPr/>
              <a:t>‹#›</a:t>
            </a:fld>
            <a:endParaRPr lang="en-GB"/>
          </a:p>
        </p:txBody>
      </p:sp>
    </p:spTree>
    <p:extLst>
      <p:ext uri="{BB962C8B-B14F-4D97-AF65-F5344CB8AC3E}">
        <p14:creationId xmlns:p14="http://schemas.microsoft.com/office/powerpoint/2010/main" val="32145241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2492376"/>
            <a:ext cx="53848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2492376"/>
            <a:ext cx="53848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356690BF-E5A9-41FE-A35E-71BC98C7E2C4}" type="slidenum">
              <a:rPr lang="en-GB"/>
              <a:pPr/>
              <a:t>‹#›</a:t>
            </a:fld>
            <a:endParaRPr lang="en-GB"/>
          </a:p>
        </p:txBody>
      </p:sp>
    </p:spTree>
    <p:extLst>
      <p:ext uri="{BB962C8B-B14F-4D97-AF65-F5344CB8AC3E}">
        <p14:creationId xmlns:p14="http://schemas.microsoft.com/office/powerpoint/2010/main" val="39800626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40C3F888-BF3B-4BBB-8BE7-191286C0C54C}" type="slidenum">
              <a:rPr lang="en-GB"/>
              <a:pPr/>
              <a:t>‹#›</a:t>
            </a:fld>
            <a:endParaRPr lang="en-GB"/>
          </a:p>
        </p:txBody>
      </p:sp>
    </p:spTree>
    <p:extLst>
      <p:ext uri="{BB962C8B-B14F-4D97-AF65-F5344CB8AC3E}">
        <p14:creationId xmlns:p14="http://schemas.microsoft.com/office/powerpoint/2010/main" val="3997828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B1F6E852-45FB-4F39-8FED-B00AD5309CFA}" type="slidenum">
              <a:rPr lang="en-GB"/>
              <a:pPr/>
              <a:t>‹#›</a:t>
            </a:fld>
            <a:endParaRPr lang="en-GB"/>
          </a:p>
        </p:txBody>
      </p:sp>
    </p:spTree>
    <p:extLst>
      <p:ext uri="{BB962C8B-B14F-4D97-AF65-F5344CB8AC3E}">
        <p14:creationId xmlns:p14="http://schemas.microsoft.com/office/powerpoint/2010/main" val="7032955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E56FE1BD-DC80-498E-8423-40BB9C42DAF6}" type="slidenum">
              <a:rPr lang="en-GB"/>
              <a:pPr/>
              <a:t>‹#›</a:t>
            </a:fld>
            <a:endParaRPr lang="en-GB"/>
          </a:p>
        </p:txBody>
      </p:sp>
    </p:spTree>
    <p:extLst>
      <p:ext uri="{BB962C8B-B14F-4D97-AF65-F5344CB8AC3E}">
        <p14:creationId xmlns:p14="http://schemas.microsoft.com/office/powerpoint/2010/main" val="15959097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1924C8C7-A90B-4643-B815-7CA74FFC8951}" type="slidenum">
              <a:rPr lang="en-GB"/>
              <a:pPr/>
              <a:t>‹#›</a:t>
            </a:fld>
            <a:endParaRPr lang="en-GB"/>
          </a:p>
        </p:txBody>
      </p:sp>
    </p:spTree>
    <p:extLst>
      <p:ext uri="{BB962C8B-B14F-4D97-AF65-F5344CB8AC3E}">
        <p14:creationId xmlns:p14="http://schemas.microsoft.com/office/powerpoint/2010/main" val="15290931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9C558A24-3C68-41D4-9032-3953FA416980}" type="slidenum">
              <a:rPr lang="en-GB"/>
              <a:pPr/>
              <a:t>‹#›</a:t>
            </a:fld>
            <a:endParaRPr lang="en-GB"/>
          </a:p>
        </p:txBody>
      </p:sp>
    </p:spTree>
    <p:extLst>
      <p:ext uri="{BB962C8B-B14F-4D97-AF65-F5344CB8AC3E}">
        <p14:creationId xmlns:p14="http://schemas.microsoft.com/office/powerpoint/2010/main" val="32583332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5EE45DB-E31A-4BD7-A46F-B9D104B999E6}" type="slidenum">
              <a:rPr lang="en-GB"/>
              <a:pPr/>
              <a:t>‹#›</a:t>
            </a:fld>
            <a:endParaRPr lang="en-GB"/>
          </a:p>
        </p:txBody>
      </p:sp>
    </p:spTree>
    <p:extLst>
      <p:ext uri="{BB962C8B-B14F-4D97-AF65-F5344CB8AC3E}">
        <p14:creationId xmlns:p14="http://schemas.microsoft.com/office/powerpoint/2010/main" val="30852961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20152" y="1339850"/>
            <a:ext cx="2762249" cy="46815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27051" y="1339850"/>
            <a:ext cx="8089900" cy="46815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0AAEB7F-1FE2-48DA-9168-C2DEBEA6535D}" type="slidenum">
              <a:rPr lang="en-GB"/>
              <a:pPr/>
              <a:t>‹#›</a:t>
            </a:fld>
            <a:endParaRPr lang="en-GB"/>
          </a:p>
        </p:txBody>
      </p:sp>
    </p:spTree>
    <p:extLst>
      <p:ext uri="{BB962C8B-B14F-4D97-AF65-F5344CB8AC3E}">
        <p14:creationId xmlns:p14="http://schemas.microsoft.com/office/powerpoint/2010/main" val="1081669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hapter Slide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5" y="1523"/>
            <a:ext cx="12189629" cy="6854953"/>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11" name="Title 1"/>
          <p:cNvSpPr>
            <a:spLocks noGrp="1"/>
          </p:cNvSpPr>
          <p:nvPr>
            <p:ph type="ctrTitle" hasCustomPrompt="1"/>
          </p:nvPr>
        </p:nvSpPr>
        <p:spPr>
          <a:xfrm>
            <a:off x="1077013" y="1852061"/>
            <a:ext cx="10156297" cy="1749286"/>
          </a:xfrm>
        </p:spPr>
        <p:txBody>
          <a:bodyPr anchor="t" anchorCtr="0">
            <a:noAutofit/>
          </a:bodyPr>
          <a:lstStyle>
            <a:lvl1pPr algn="l">
              <a:defRPr sz="6000">
                <a:solidFill>
                  <a:schemeClr val="tx2"/>
                </a:solidFill>
              </a:defRPr>
            </a:lvl1pPr>
          </a:lstStyle>
          <a:p>
            <a:r>
              <a:rPr lang="en-US"/>
              <a:t>Click to edit Master </a:t>
            </a:r>
            <a:br>
              <a:rPr lang="en-US"/>
            </a:br>
            <a:r>
              <a:rPr lang="en-US"/>
              <a:t>title style</a:t>
            </a:r>
            <a:endParaRPr lang="en-GB"/>
          </a:p>
        </p:txBody>
      </p:sp>
      <p:sp>
        <p:nvSpPr>
          <p:cNvPr id="14" name="Subtitle 2"/>
          <p:cNvSpPr>
            <a:spLocks noGrp="1"/>
          </p:cNvSpPr>
          <p:nvPr>
            <p:ph type="subTitle" idx="1"/>
          </p:nvPr>
        </p:nvSpPr>
        <p:spPr>
          <a:xfrm>
            <a:off x="1077012" y="1280970"/>
            <a:ext cx="10156297" cy="488568"/>
          </a:xfrm>
        </p:spPr>
        <p:txBody>
          <a:bodyPr>
            <a:noAutofit/>
          </a:bodyPr>
          <a:lstStyle>
            <a:lvl1pPr marL="0" indent="0" algn="l">
              <a:buNone/>
              <a:defRPr sz="2400" b="1"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cxnSp>
        <p:nvCxnSpPr>
          <p:cNvPr id="3" name="Straight Connector 2"/>
          <p:cNvCxnSpPr/>
          <p:nvPr userDrawn="1"/>
        </p:nvCxnSpPr>
        <p:spPr>
          <a:xfrm>
            <a:off x="1077013" y="1122363"/>
            <a:ext cx="10156296" cy="3446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01890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27051" y="1339850"/>
            <a:ext cx="10972800" cy="936625"/>
          </a:xfrm>
        </p:spPr>
        <p:txBody>
          <a:bodyPr/>
          <a:lstStyle/>
          <a:p>
            <a:r>
              <a:rPr lang="en-US"/>
              <a:t>Click to edit Master title style</a:t>
            </a:r>
            <a:endParaRPr lang="en-GB"/>
          </a:p>
        </p:txBody>
      </p:sp>
      <p:sp>
        <p:nvSpPr>
          <p:cNvPr id="3" name="Table Placeholder 2"/>
          <p:cNvSpPr>
            <a:spLocks noGrp="1"/>
          </p:cNvSpPr>
          <p:nvPr>
            <p:ph type="tbl" idx="1"/>
          </p:nvPr>
        </p:nvSpPr>
        <p:spPr>
          <a:xfrm>
            <a:off x="609600" y="2492376"/>
            <a:ext cx="10972800" cy="352901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F1FE6AAF-D829-4410-BE86-8EF4F1B76F39}" type="slidenum">
              <a:rPr lang="en-GB"/>
              <a:pPr/>
              <a:t>‹#›</a:t>
            </a:fld>
            <a:endParaRPr lang="en-GB"/>
          </a:p>
        </p:txBody>
      </p:sp>
    </p:spTree>
    <p:extLst>
      <p:ext uri="{BB962C8B-B14F-4D97-AF65-F5344CB8AC3E}">
        <p14:creationId xmlns:p14="http://schemas.microsoft.com/office/powerpoint/2010/main" val="41395032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527051" y="1339850"/>
            <a:ext cx="11055349" cy="46815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DC83D874-2A9B-4A3C-A8AD-833073FB66D0}" type="slidenum">
              <a:rPr lang="en-GB"/>
              <a:pPr/>
              <a:t>‹#›</a:t>
            </a:fld>
            <a:endParaRPr lang="en-GB"/>
          </a:p>
        </p:txBody>
      </p:sp>
    </p:spTree>
    <p:extLst>
      <p:ext uri="{BB962C8B-B14F-4D97-AF65-F5344CB8AC3E}">
        <p14:creationId xmlns:p14="http://schemas.microsoft.com/office/powerpoint/2010/main" val="38736744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27051" y="1339850"/>
            <a:ext cx="10972800" cy="936625"/>
          </a:xfrm>
        </p:spPr>
        <p:txBody>
          <a:bodyPr/>
          <a:lstStyle/>
          <a:p>
            <a:r>
              <a:rPr lang="en-US"/>
              <a:t>Click to edit Master title style</a:t>
            </a:r>
            <a:endParaRPr lang="en-GB"/>
          </a:p>
        </p:txBody>
      </p:sp>
      <p:sp>
        <p:nvSpPr>
          <p:cNvPr id="3" name="Text Placeholder 2"/>
          <p:cNvSpPr>
            <a:spLocks noGrp="1"/>
          </p:cNvSpPr>
          <p:nvPr>
            <p:ph type="body" sz="half" idx="1"/>
          </p:nvPr>
        </p:nvSpPr>
        <p:spPr>
          <a:xfrm>
            <a:off x="609600" y="2492376"/>
            <a:ext cx="5384800" cy="35290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6197600" y="2492376"/>
            <a:ext cx="5384800" cy="16875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6197600" y="4332288"/>
            <a:ext cx="5384800" cy="1689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4"/>
          <p:cNvSpPr>
            <a:spLocks noGrp="1" noChangeArrowheads="1"/>
          </p:cNvSpPr>
          <p:nvPr>
            <p:ph type="dt" sz="half" idx="10"/>
          </p:nvPr>
        </p:nvSpPr>
        <p:spPr>
          <a:ln/>
        </p:spPr>
        <p:txBody>
          <a:bodyPr/>
          <a:lstStyle>
            <a:lvl1pPr>
              <a:defRPr/>
            </a:lvl1pPr>
          </a:lstStyle>
          <a:p>
            <a:endParaRPr lang="en-US"/>
          </a:p>
        </p:txBody>
      </p:sp>
      <p:sp>
        <p:nvSpPr>
          <p:cNvPr id="7" name="Rectangle 5"/>
          <p:cNvSpPr>
            <a:spLocks noGrp="1" noChangeArrowheads="1"/>
          </p:cNvSpPr>
          <p:nvPr>
            <p:ph type="ftr" sz="quarter" idx="11"/>
          </p:nvPr>
        </p:nvSpPr>
        <p:spPr>
          <a:ln/>
        </p:spPr>
        <p:txBody>
          <a:bodyPr/>
          <a:lstStyle>
            <a:lvl1pPr>
              <a:defRPr/>
            </a:lvl1pPr>
          </a:lstStyle>
          <a:p>
            <a:endParaRPr lang="en-US"/>
          </a:p>
        </p:txBody>
      </p:sp>
      <p:sp>
        <p:nvSpPr>
          <p:cNvPr id="8" name="Rectangle 6"/>
          <p:cNvSpPr>
            <a:spLocks noGrp="1" noChangeArrowheads="1"/>
          </p:cNvSpPr>
          <p:nvPr>
            <p:ph type="sldNum" sz="quarter" idx="12"/>
          </p:nvPr>
        </p:nvSpPr>
        <p:spPr>
          <a:ln/>
        </p:spPr>
        <p:txBody>
          <a:bodyPr/>
          <a:lstStyle>
            <a:lvl1pPr>
              <a:defRPr/>
            </a:lvl1pPr>
          </a:lstStyle>
          <a:p>
            <a:fld id="{F5ED1C40-E549-44ED-ACB8-2995A8A2B940}" type="slidenum">
              <a:rPr lang="en-GB"/>
              <a:pPr/>
              <a:t>‹#›</a:t>
            </a:fld>
            <a:endParaRPr lang="en-GB"/>
          </a:p>
        </p:txBody>
      </p:sp>
    </p:spTree>
    <p:extLst>
      <p:ext uri="{BB962C8B-B14F-4D97-AF65-F5344CB8AC3E}">
        <p14:creationId xmlns:p14="http://schemas.microsoft.com/office/powerpoint/2010/main" val="227090775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4" name="Rectangle 3"/>
          <p:cNvSpPr/>
          <p:nvPr userDrawn="1"/>
        </p:nvSpPr>
        <p:spPr>
          <a:xfrm>
            <a:off x="0" y="1"/>
            <a:ext cx="12192000" cy="83661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dirty="0">
              <a:solidFill>
                <a:srgbClr val="FFFFFF"/>
              </a:solidFill>
            </a:endParaRPr>
          </a:p>
        </p:txBody>
      </p:sp>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287355" y="169651"/>
            <a:ext cx="2495253" cy="497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263685" y="44625"/>
            <a:ext cx="8640960" cy="742703"/>
          </a:xfrm>
        </p:spPr>
        <p:txBody>
          <a:bodyPr wrap="square"/>
          <a:lstStyle>
            <a:lvl1pPr algn="r">
              <a:defRPr sz="2400" b="1" cap="none" spc="0">
                <a:ln w="12700">
                  <a:noFill/>
                  <a:prstDash val="solid"/>
                </a:ln>
                <a:solidFill>
                  <a:schemeClr val="bg1"/>
                </a:solidFill>
                <a:effectLst>
                  <a:outerShdw blurRad="41275" dist="20320" dir="1800000" algn="tl" rotWithShape="0">
                    <a:srgbClr val="000000">
                      <a:alpha val="40000"/>
                    </a:srgbClr>
                  </a:outerShdw>
                </a:effectLst>
              </a:defRPr>
            </a:lvl1pPr>
          </a:lstStyle>
          <a:p>
            <a:r>
              <a:rPr lang="en-US" dirty="0"/>
              <a:t>Click to edit Master title style</a:t>
            </a:r>
            <a:endParaRPr lang="en-GB" dirty="0"/>
          </a:p>
        </p:txBody>
      </p:sp>
      <p:sp>
        <p:nvSpPr>
          <p:cNvPr id="10" name="Content Placeholder 2"/>
          <p:cNvSpPr>
            <a:spLocks noGrp="1"/>
          </p:cNvSpPr>
          <p:nvPr>
            <p:ph idx="1"/>
          </p:nvPr>
        </p:nvSpPr>
        <p:spPr>
          <a:xfrm>
            <a:off x="609600" y="1340768"/>
            <a:ext cx="10972800" cy="4857924"/>
          </a:xfrm>
        </p:spPr>
        <p:txBody>
          <a:bodyPr/>
          <a:lstStyle>
            <a:lvl1pPr marL="342900" indent="-342900">
              <a:buClr>
                <a:srgbClr val="0F5494"/>
              </a:buClr>
              <a:buFont typeface="Arial" pitchFamily="34" charset="0"/>
              <a:buChar char="•"/>
              <a:defRPr sz="2000" b="0" i="0" cap="none" spc="0">
                <a:ln w="12700">
                  <a:noFill/>
                  <a:prstDash val="solid"/>
                </a:ln>
                <a:solidFill>
                  <a:srgbClr val="0F5494"/>
                </a:solidFill>
                <a:effectLst/>
              </a:defRPr>
            </a:lvl1pPr>
            <a:lvl2pPr>
              <a:buClr>
                <a:srgbClr val="0F5494"/>
              </a:buClr>
              <a:defRPr sz="1800" b="0" cap="none" spc="0">
                <a:ln w="12700">
                  <a:noFill/>
                  <a:prstDash val="solid"/>
                </a:ln>
                <a:solidFill>
                  <a:srgbClr val="C00000"/>
                </a:solidFill>
                <a:effectLst/>
              </a:defRPr>
            </a:lvl2pPr>
            <a:lvl3pPr marL="1200150" indent="-285750">
              <a:buFont typeface="Arial" pitchFamily="34" charset="0"/>
              <a:buChar char="•"/>
              <a:defRPr sz="1600" b="0" cap="none" spc="0">
                <a:ln w="12700">
                  <a:noFill/>
                  <a:prstDash val="solid"/>
                </a:ln>
                <a:solidFill>
                  <a:schemeClr val="accent1">
                    <a:lumMod val="10000"/>
                  </a:schemeClr>
                </a:solidFill>
                <a:effectLst/>
              </a:defRPr>
            </a:lvl3pPr>
          </a:lstStyle>
          <a:p>
            <a:pPr lvl="0"/>
            <a:r>
              <a:rPr lang="en-US" dirty="0"/>
              <a:t>Click to edit Master text styles</a:t>
            </a:r>
          </a:p>
          <a:p>
            <a:pPr lvl="1"/>
            <a:r>
              <a:rPr lang="en-US" dirty="0"/>
              <a:t>Second level</a:t>
            </a:r>
          </a:p>
          <a:p>
            <a:pPr lvl="2"/>
            <a:r>
              <a:rPr lang="en-US" dirty="0"/>
              <a:t>Third level</a:t>
            </a:r>
          </a:p>
        </p:txBody>
      </p:sp>
      <p:sp>
        <p:nvSpPr>
          <p:cNvPr id="6" name="Rectangle 4"/>
          <p:cNvSpPr>
            <a:spLocks noGrp="1" noChangeArrowheads="1"/>
          </p:cNvSpPr>
          <p:nvPr>
            <p:ph type="dt" sz="half" idx="10"/>
          </p:nvPr>
        </p:nvSpPr>
        <p:spPr/>
        <p:txBody>
          <a:bodyPr/>
          <a:lstStyle>
            <a:lvl1pPr>
              <a:defRPr>
                <a:cs typeface="Arial" pitchFamily="34" charset="0"/>
              </a:defRPr>
            </a:lvl1pPr>
          </a:lstStyle>
          <a:p>
            <a:pPr>
              <a:defRPr/>
            </a:pPr>
            <a:endParaRPr lang="en-GB" dirty="0"/>
          </a:p>
        </p:txBody>
      </p:sp>
      <p:sp>
        <p:nvSpPr>
          <p:cNvPr id="7" name="Rectangle 5"/>
          <p:cNvSpPr>
            <a:spLocks noGrp="1" noChangeArrowheads="1"/>
          </p:cNvSpPr>
          <p:nvPr>
            <p:ph type="ftr" sz="quarter" idx="11"/>
          </p:nvPr>
        </p:nvSpPr>
        <p:spPr>
          <a:xfrm>
            <a:off x="4165600" y="6237289"/>
            <a:ext cx="3860800" cy="484187"/>
          </a:xfrm>
        </p:spPr>
        <p:txBody>
          <a:bodyPr/>
          <a:lstStyle>
            <a:lvl1pPr>
              <a:defRPr/>
            </a:lvl1pPr>
          </a:lstStyle>
          <a:p>
            <a:pPr>
              <a:defRPr/>
            </a:pPr>
            <a:endParaRPr dirty="0"/>
          </a:p>
        </p:txBody>
      </p:sp>
      <p:sp>
        <p:nvSpPr>
          <p:cNvPr id="8" name="Rectangle 6"/>
          <p:cNvSpPr>
            <a:spLocks noGrp="1" noChangeArrowheads="1"/>
          </p:cNvSpPr>
          <p:nvPr>
            <p:ph type="sldNum" sz="quarter" idx="12"/>
          </p:nvPr>
        </p:nvSpPr>
        <p:spPr/>
        <p:txBody>
          <a:bodyPr/>
          <a:lstStyle>
            <a:lvl1pPr>
              <a:defRPr>
                <a:cs typeface="Arial" pitchFamily="34" charset="0"/>
              </a:defRPr>
            </a:lvl1pPr>
          </a:lstStyle>
          <a:p>
            <a:pPr>
              <a:defRPr/>
            </a:pPr>
            <a:r>
              <a:rPr lang="en-GB" dirty="0"/>
              <a:t>  DRAFT </a:t>
            </a:r>
            <a:fld id="{8DD30192-6A73-4504-9042-00CA2091F3AB}" type="slidenum">
              <a:rPr lang="en-GB" smtClean="0"/>
              <a:pPr>
                <a:defRPr/>
              </a:pPr>
              <a:t>‹#›</a:t>
            </a:fld>
            <a:endParaRPr lang="en-GB" dirty="0"/>
          </a:p>
        </p:txBody>
      </p:sp>
    </p:spTree>
    <p:extLst>
      <p:ext uri="{BB962C8B-B14F-4D97-AF65-F5344CB8AC3E}">
        <p14:creationId xmlns:p14="http://schemas.microsoft.com/office/powerpoint/2010/main" val="98324210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p:cNvSpPr>
            <a:spLocks noChangeArrowheads="1"/>
          </p:cNvSpPr>
          <p:nvPr/>
        </p:nvSpPr>
        <p:spPr bwMode="auto">
          <a:xfrm>
            <a:off x="1" y="981075"/>
            <a:ext cx="12240684"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p>
            <a:pPr algn="ctr" defTabSz="457200"/>
            <a:endParaRPr lang="en-US" sz="1800">
              <a:solidFill>
                <a:srgbClr val="FFFFFF"/>
              </a:solidFill>
            </a:endParaRPr>
          </a:p>
        </p:txBody>
      </p:sp>
      <p:pic>
        <p:nvPicPr>
          <p:cNvPr id="5"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76851" y="258764"/>
            <a:ext cx="1915583"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5689600" y="6659563"/>
            <a:ext cx="814917"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endParaRPr lang="en-US" sz="1800">
              <a:solidFill>
                <a:srgbClr val="FFFFFF"/>
              </a:solidFill>
            </a:endParaRPr>
          </a:p>
        </p:txBody>
      </p:sp>
      <p:sp>
        <p:nvSpPr>
          <p:cNvPr id="3076" name="Rectangle 4"/>
          <p:cNvSpPr>
            <a:spLocks noGrp="1" noChangeArrowheads="1"/>
          </p:cNvSpPr>
          <p:nvPr>
            <p:ph type="ctrTitle"/>
          </p:nvPr>
        </p:nvSpPr>
        <p:spPr>
          <a:xfrm>
            <a:off x="5327651" y="2565401"/>
            <a:ext cx="6720416" cy="790575"/>
          </a:xfrm>
        </p:spPr>
        <p:txBody>
          <a:bodyPr/>
          <a:lstStyle>
            <a:lvl1pPr marL="3175">
              <a:defRPr sz="7600">
                <a:solidFill>
                  <a:srgbClr val="FFD624"/>
                </a:solidFill>
              </a:defRPr>
            </a:lvl1pPr>
          </a:lstStyle>
          <a:p>
            <a:pPr lvl="0"/>
            <a:r>
              <a:rPr lang="fr-BE" noProof="0"/>
              <a:t>Title</a:t>
            </a:r>
            <a:endParaRPr lang="en-GB" noProof="0"/>
          </a:p>
        </p:txBody>
      </p:sp>
      <p:sp>
        <p:nvSpPr>
          <p:cNvPr id="3077" name="Rectangle 5"/>
          <p:cNvSpPr>
            <a:spLocks noGrp="1" noChangeArrowheads="1"/>
          </p:cNvSpPr>
          <p:nvPr>
            <p:ph type="subTitle" idx="1"/>
          </p:nvPr>
        </p:nvSpPr>
        <p:spPr>
          <a:xfrm>
            <a:off x="814917" y="3716339"/>
            <a:ext cx="11377083" cy="1728787"/>
          </a:xfrm>
        </p:spPr>
        <p:txBody>
          <a:bodyPr/>
          <a:lstStyle>
            <a:lvl1pPr marL="0" indent="0">
              <a:buFontTx/>
              <a:buNone/>
              <a:defRPr sz="3000" b="1" i="0">
                <a:solidFill>
                  <a:schemeClr val="bg1"/>
                </a:solidFill>
              </a:defRPr>
            </a:lvl1pPr>
          </a:lstStyle>
          <a:p>
            <a:pPr lvl="0"/>
            <a:r>
              <a:rPr lang="fr-BE" noProof="0"/>
              <a:t>Subtitle</a:t>
            </a:r>
            <a:endParaRPr lang="en-GB" noProof="0"/>
          </a:p>
        </p:txBody>
      </p:sp>
      <p:sp>
        <p:nvSpPr>
          <p:cNvPr id="7" name="Rectangle 6"/>
          <p:cNvSpPr>
            <a:spLocks noGrp="1" noChangeArrowheads="1"/>
          </p:cNvSpPr>
          <p:nvPr>
            <p:ph type="dt" sz="half" idx="10"/>
          </p:nvPr>
        </p:nvSpPr>
        <p:spPr/>
        <p:txBody>
          <a:bodyPr/>
          <a:lstStyle>
            <a:lvl1pPr>
              <a:defRPr sz="1200" b="1">
                <a:solidFill>
                  <a:schemeClr val="bg1"/>
                </a:solidFill>
                <a:latin typeface="+mn-lt"/>
              </a:defRPr>
            </a:lvl1pPr>
          </a:lstStyle>
          <a:p>
            <a:pPr>
              <a:defRPr/>
            </a:pPr>
            <a:endParaRPr lang="en-GB"/>
          </a:p>
        </p:txBody>
      </p:sp>
      <p:sp>
        <p:nvSpPr>
          <p:cNvPr id="8" name="Rectangle 7"/>
          <p:cNvSpPr>
            <a:spLocks noGrp="1" noChangeArrowheads="1"/>
          </p:cNvSpPr>
          <p:nvPr>
            <p:ph type="ftr" sz="quarter" idx="11"/>
          </p:nvPr>
        </p:nvSpPr>
        <p:spPr/>
        <p:txBody>
          <a:bodyPr/>
          <a:lstStyle>
            <a:lvl1pPr>
              <a:defRPr>
                <a:solidFill>
                  <a:schemeClr val="bg1"/>
                </a:solidFill>
                <a:latin typeface="Verdana" pitchFamily="34" charset="0"/>
              </a:defRPr>
            </a:lvl1pPr>
          </a:lstStyle>
          <a:p>
            <a:endParaRPr lang="en-US"/>
          </a:p>
        </p:txBody>
      </p:sp>
      <p:sp>
        <p:nvSpPr>
          <p:cNvPr id="9" name="Rectangle 8"/>
          <p:cNvSpPr>
            <a:spLocks noGrp="1" noChangeArrowheads="1"/>
          </p:cNvSpPr>
          <p:nvPr>
            <p:ph type="sldNum" sz="quarter" idx="12"/>
          </p:nvPr>
        </p:nvSpPr>
        <p:spPr/>
        <p:txBody>
          <a:bodyPr/>
          <a:lstStyle>
            <a:lvl1pPr>
              <a:defRPr>
                <a:solidFill>
                  <a:schemeClr val="bg1"/>
                </a:solidFill>
                <a:latin typeface="Verdana" pitchFamily="34" charset="0"/>
              </a:defRPr>
            </a:lvl1pPr>
          </a:lstStyle>
          <a:p>
            <a:fld id="{28A08301-40CB-4306-A525-8E11F117E753}" type="slidenum">
              <a:rPr lang="en-GB"/>
              <a:pPr/>
              <a:t>‹#›</a:t>
            </a:fld>
            <a:endParaRPr lang="en-GB"/>
          </a:p>
        </p:txBody>
      </p:sp>
    </p:spTree>
    <p:extLst>
      <p:ext uri="{BB962C8B-B14F-4D97-AF65-F5344CB8AC3E}">
        <p14:creationId xmlns:p14="http://schemas.microsoft.com/office/powerpoint/2010/main" val="161198792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342900" indent="-342900">
              <a:buClrTx/>
              <a:buFont typeface="Arial" pitchFamily="34" charset="0"/>
              <a:buChar char="•"/>
              <a:defRPr i="0"/>
            </a:lvl1pPr>
            <a:lvl2pPr>
              <a:buClrTx/>
              <a:defRPr b="0">
                <a:solidFill>
                  <a:srgbClr val="FF0000"/>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CCEE8F75-8E81-4C2D-AFFC-3DB7EBFE51AC}" type="slidenum">
              <a:rPr lang="en-GB"/>
              <a:pPr/>
              <a:t>‹#›</a:t>
            </a:fld>
            <a:endParaRPr lang="en-GB"/>
          </a:p>
        </p:txBody>
      </p:sp>
    </p:spTree>
    <p:extLst>
      <p:ext uri="{BB962C8B-B14F-4D97-AF65-F5344CB8AC3E}">
        <p14:creationId xmlns:p14="http://schemas.microsoft.com/office/powerpoint/2010/main" val="2880845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3A9A87D-879A-4970-AFB7-6B81815A05A7}" type="slidenum">
              <a:rPr lang="en-GB"/>
              <a:pPr/>
              <a:t>‹#›</a:t>
            </a:fld>
            <a:endParaRPr lang="en-GB"/>
          </a:p>
        </p:txBody>
      </p:sp>
    </p:spTree>
    <p:extLst>
      <p:ext uri="{BB962C8B-B14F-4D97-AF65-F5344CB8AC3E}">
        <p14:creationId xmlns:p14="http://schemas.microsoft.com/office/powerpoint/2010/main" val="101586372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2492376"/>
            <a:ext cx="53848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2492376"/>
            <a:ext cx="53848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356690BF-E5A9-41FE-A35E-71BC98C7E2C4}" type="slidenum">
              <a:rPr lang="en-GB"/>
              <a:pPr/>
              <a:t>‹#›</a:t>
            </a:fld>
            <a:endParaRPr lang="en-GB"/>
          </a:p>
        </p:txBody>
      </p:sp>
    </p:spTree>
    <p:extLst>
      <p:ext uri="{BB962C8B-B14F-4D97-AF65-F5344CB8AC3E}">
        <p14:creationId xmlns:p14="http://schemas.microsoft.com/office/powerpoint/2010/main" val="183554314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40C3F888-BF3B-4BBB-8BE7-191286C0C54C}" type="slidenum">
              <a:rPr lang="en-GB"/>
              <a:pPr/>
              <a:t>‹#›</a:t>
            </a:fld>
            <a:endParaRPr lang="en-GB"/>
          </a:p>
        </p:txBody>
      </p:sp>
    </p:spTree>
    <p:extLst>
      <p:ext uri="{BB962C8B-B14F-4D97-AF65-F5344CB8AC3E}">
        <p14:creationId xmlns:p14="http://schemas.microsoft.com/office/powerpoint/2010/main" val="171523477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B1F6E852-45FB-4F39-8FED-B00AD5309CFA}" type="slidenum">
              <a:rPr lang="en-GB"/>
              <a:pPr/>
              <a:t>‹#›</a:t>
            </a:fld>
            <a:endParaRPr lang="en-GB"/>
          </a:p>
        </p:txBody>
      </p:sp>
    </p:spTree>
    <p:extLst>
      <p:ext uri="{BB962C8B-B14F-4D97-AF65-F5344CB8AC3E}">
        <p14:creationId xmlns:p14="http://schemas.microsoft.com/office/powerpoint/2010/main" val="1312289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Chapter Slide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7" name="Title 1"/>
          <p:cNvSpPr>
            <a:spLocks noGrp="1"/>
          </p:cNvSpPr>
          <p:nvPr>
            <p:ph type="ctrTitle" hasCustomPrompt="1"/>
          </p:nvPr>
        </p:nvSpPr>
        <p:spPr>
          <a:xfrm>
            <a:off x="1077013" y="1852061"/>
            <a:ext cx="10156297" cy="1749286"/>
          </a:xfrm>
        </p:spPr>
        <p:txBody>
          <a:bodyPr anchor="t" anchorCtr="0">
            <a:noAutofit/>
          </a:bodyPr>
          <a:lstStyle>
            <a:lvl1pPr algn="l">
              <a:defRPr sz="6000">
                <a:solidFill>
                  <a:schemeClr val="tx2"/>
                </a:solidFill>
              </a:defRPr>
            </a:lvl1pPr>
          </a:lstStyle>
          <a:p>
            <a:r>
              <a:rPr lang="en-US"/>
              <a:t>Click to edit Master </a:t>
            </a:r>
            <a:br>
              <a:rPr lang="en-US"/>
            </a:br>
            <a:r>
              <a:rPr lang="en-US"/>
              <a:t>title style</a:t>
            </a:r>
            <a:endParaRPr lang="en-GB"/>
          </a:p>
        </p:txBody>
      </p:sp>
      <p:sp>
        <p:nvSpPr>
          <p:cNvPr id="8" name="Subtitle 2"/>
          <p:cNvSpPr>
            <a:spLocks noGrp="1"/>
          </p:cNvSpPr>
          <p:nvPr>
            <p:ph type="subTitle" idx="1"/>
          </p:nvPr>
        </p:nvSpPr>
        <p:spPr>
          <a:xfrm>
            <a:off x="1077012" y="1280970"/>
            <a:ext cx="10156297" cy="488568"/>
          </a:xfrm>
        </p:spPr>
        <p:txBody>
          <a:bodyPr>
            <a:noAutofit/>
          </a:bodyPr>
          <a:lstStyle>
            <a:lvl1pPr marL="0" indent="0" algn="l">
              <a:buNone/>
              <a:defRPr sz="2400" b="1"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cxnSp>
        <p:nvCxnSpPr>
          <p:cNvPr id="10" name="Straight Connector 9"/>
          <p:cNvCxnSpPr/>
          <p:nvPr userDrawn="1"/>
        </p:nvCxnSpPr>
        <p:spPr>
          <a:xfrm>
            <a:off x="1077013" y="1122363"/>
            <a:ext cx="10156296" cy="3446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740368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E56FE1BD-DC80-498E-8423-40BB9C42DAF6}" type="slidenum">
              <a:rPr lang="en-GB"/>
              <a:pPr/>
              <a:t>‹#›</a:t>
            </a:fld>
            <a:endParaRPr lang="en-GB"/>
          </a:p>
        </p:txBody>
      </p:sp>
    </p:spTree>
    <p:extLst>
      <p:ext uri="{BB962C8B-B14F-4D97-AF65-F5344CB8AC3E}">
        <p14:creationId xmlns:p14="http://schemas.microsoft.com/office/powerpoint/2010/main" val="288524150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1924C8C7-A90B-4643-B815-7CA74FFC8951}" type="slidenum">
              <a:rPr lang="en-GB"/>
              <a:pPr/>
              <a:t>‹#›</a:t>
            </a:fld>
            <a:endParaRPr lang="en-GB"/>
          </a:p>
        </p:txBody>
      </p:sp>
    </p:spTree>
    <p:extLst>
      <p:ext uri="{BB962C8B-B14F-4D97-AF65-F5344CB8AC3E}">
        <p14:creationId xmlns:p14="http://schemas.microsoft.com/office/powerpoint/2010/main" val="285051680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9C558A24-3C68-41D4-9032-3953FA416980}" type="slidenum">
              <a:rPr lang="en-GB"/>
              <a:pPr/>
              <a:t>‹#›</a:t>
            </a:fld>
            <a:endParaRPr lang="en-GB"/>
          </a:p>
        </p:txBody>
      </p:sp>
    </p:spTree>
    <p:extLst>
      <p:ext uri="{BB962C8B-B14F-4D97-AF65-F5344CB8AC3E}">
        <p14:creationId xmlns:p14="http://schemas.microsoft.com/office/powerpoint/2010/main" val="278074476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5EE45DB-E31A-4BD7-A46F-B9D104B999E6}" type="slidenum">
              <a:rPr lang="en-GB"/>
              <a:pPr/>
              <a:t>‹#›</a:t>
            </a:fld>
            <a:endParaRPr lang="en-GB"/>
          </a:p>
        </p:txBody>
      </p:sp>
    </p:spTree>
    <p:extLst>
      <p:ext uri="{BB962C8B-B14F-4D97-AF65-F5344CB8AC3E}">
        <p14:creationId xmlns:p14="http://schemas.microsoft.com/office/powerpoint/2010/main" val="424837884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20152" y="1339850"/>
            <a:ext cx="2762249" cy="46815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27051" y="1339850"/>
            <a:ext cx="8089900" cy="46815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0AAEB7F-1FE2-48DA-9168-C2DEBEA6535D}" type="slidenum">
              <a:rPr lang="en-GB"/>
              <a:pPr/>
              <a:t>‹#›</a:t>
            </a:fld>
            <a:endParaRPr lang="en-GB"/>
          </a:p>
        </p:txBody>
      </p:sp>
    </p:spTree>
    <p:extLst>
      <p:ext uri="{BB962C8B-B14F-4D97-AF65-F5344CB8AC3E}">
        <p14:creationId xmlns:p14="http://schemas.microsoft.com/office/powerpoint/2010/main" val="320497949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27051" y="1339850"/>
            <a:ext cx="10972800" cy="936625"/>
          </a:xfrm>
        </p:spPr>
        <p:txBody>
          <a:bodyPr/>
          <a:lstStyle/>
          <a:p>
            <a:r>
              <a:rPr lang="en-US"/>
              <a:t>Click to edit Master title style</a:t>
            </a:r>
            <a:endParaRPr lang="en-GB"/>
          </a:p>
        </p:txBody>
      </p:sp>
      <p:sp>
        <p:nvSpPr>
          <p:cNvPr id="3" name="Table Placeholder 2"/>
          <p:cNvSpPr>
            <a:spLocks noGrp="1"/>
          </p:cNvSpPr>
          <p:nvPr>
            <p:ph type="tbl" idx="1"/>
          </p:nvPr>
        </p:nvSpPr>
        <p:spPr>
          <a:xfrm>
            <a:off x="609600" y="2492376"/>
            <a:ext cx="10972800" cy="352901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F1FE6AAF-D829-4410-BE86-8EF4F1B76F39}" type="slidenum">
              <a:rPr lang="en-GB"/>
              <a:pPr/>
              <a:t>‹#›</a:t>
            </a:fld>
            <a:endParaRPr lang="en-GB"/>
          </a:p>
        </p:txBody>
      </p:sp>
    </p:spTree>
    <p:extLst>
      <p:ext uri="{BB962C8B-B14F-4D97-AF65-F5344CB8AC3E}">
        <p14:creationId xmlns:p14="http://schemas.microsoft.com/office/powerpoint/2010/main" val="312181154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527051" y="1339850"/>
            <a:ext cx="11055349" cy="46815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DC83D874-2A9B-4A3C-A8AD-833073FB66D0}" type="slidenum">
              <a:rPr lang="en-GB"/>
              <a:pPr/>
              <a:t>‹#›</a:t>
            </a:fld>
            <a:endParaRPr lang="en-GB"/>
          </a:p>
        </p:txBody>
      </p:sp>
    </p:spTree>
    <p:extLst>
      <p:ext uri="{BB962C8B-B14F-4D97-AF65-F5344CB8AC3E}">
        <p14:creationId xmlns:p14="http://schemas.microsoft.com/office/powerpoint/2010/main" val="209321229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27051" y="1339850"/>
            <a:ext cx="10972800" cy="936625"/>
          </a:xfrm>
        </p:spPr>
        <p:txBody>
          <a:bodyPr/>
          <a:lstStyle/>
          <a:p>
            <a:r>
              <a:rPr lang="en-US"/>
              <a:t>Click to edit Master title style</a:t>
            </a:r>
            <a:endParaRPr lang="en-GB"/>
          </a:p>
        </p:txBody>
      </p:sp>
      <p:sp>
        <p:nvSpPr>
          <p:cNvPr id="3" name="Text Placeholder 2"/>
          <p:cNvSpPr>
            <a:spLocks noGrp="1"/>
          </p:cNvSpPr>
          <p:nvPr>
            <p:ph type="body" sz="half" idx="1"/>
          </p:nvPr>
        </p:nvSpPr>
        <p:spPr>
          <a:xfrm>
            <a:off x="609600" y="2492376"/>
            <a:ext cx="5384800" cy="35290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6197600" y="2492376"/>
            <a:ext cx="5384800" cy="16875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6197600" y="4332288"/>
            <a:ext cx="5384800" cy="1689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4"/>
          <p:cNvSpPr>
            <a:spLocks noGrp="1" noChangeArrowheads="1"/>
          </p:cNvSpPr>
          <p:nvPr>
            <p:ph type="dt" sz="half" idx="10"/>
          </p:nvPr>
        </p:nvSpPr>
        <p:spPr>
          <a:ln/>
        </p:spPr>
        <p:txBody>
          <a:bodyPr/>
          <a:lstStyle>
            <a:lvl1pPr>
              <a:defRPr/>
            </a:lvl1pPr>
          </a:lstStyle>
          <a:p>
            <a:endParaRPr lang="en-US"/>
          </a:p>
        </p:txBody>
      </p:sp>
      <p:sp>
        <p:nvSpPr>
          <p:cNvPr id="7" name="Rectangle 5"/>
          <p:cNvSpPr>
            <a:spLocks noGrp="1" noChangeArrowheads="1"/>
          </p:cNvSpPr>
          <p:nvPr>
            <p:ph type="ftr" sz="quarter" idx="11"/>
          </p:nvPr>
        </p:nvSpPr>
        <p:spPr>
          <a:ln/>
        </p:spPr>
        <p:txBody>
          <a:bodyPr/>
          <a:lstStyle>
            <a:lvl1pPr>
              <a:defRPr/>
            </a:lvl1pPr>
          </a:lstStyle>
          <a:p>
            <a:endParaRPr lang="en-US"/>
          </a:p>
        </p:txBody>
      </p:sp>
      <p:sp>
        <p:nvSpPr>
          <p:cNvPr id="8" name="Rectangle 6"/>
          <p:cNvSpPr>
            <a:spLocks noGrp="1" noChangeArrowheads="1"/>
          </p:cNvSpPr>
          <p:nvPr>
            <p:ph type="sldNum" sz="quarter" idx="12"/>
          </p:nvPr>
        </p:nvSpPr>
        <p:spPr>
          <a:ln/>
        </p:spPr>
        <p:txBody>
          <a:bodyPr/>
          <a:lstStyle>
            <a:lvl1pPr>
              <a:defRPr/>
            </a:lvl1pPr>
          </a:lstStyle>
          <a:p>
            <a:fld id="{F5ED1C40-E549-44ED-ACB8-2995A8A2B940}" type="slidenum">
              <a:rPr lang="en-GB"/>
              <a:pPr/>
              <a:t>‹#›</a:t>
            </a:fld>
            <a:endParaRPr lang="en-GB"/>
          </a:p>
        </p:txBody>
      </p:sp>
    </p:spTree>
    <p:extLst>
      <p:ext uri="{BB962C8B-B14F-4D97-AF65-F5344CB8AC3E}">
        <p14:creationId xmlns:p14="http://schemas.microsoft.com/office/powerpoint/2010/main" val="254438204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4" name="Rectangle 3"/>
          <p:cNvSpPr/>
          <p:nvPr userDrawn="1"/>
        </p:nvSpPr>
        <p:spPr>
          <a:xfrm>
            <a:off x="0" y="1"/>
            <a:ext cx="12192000" cy="83661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dirty="0">
              <a:solidFill>
                <a:srgbClr val="FFFFFF"/>
              </a:solidFill>
            </a:endParaRPr>
          </a:p>
        </p:txBody>
      </p:sp>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287355" y="169651"/>
            <a:ext cx="2495253" cy="497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263685" y="44625"/>
            <a:ext cx="8640960" cy="742703"/>
          </a:xfrm>
        </p:spPr>
        <p:txBody>
          <a:bodyPr wrap="square"/>
          <a:lstStyle>
            <a:lvl1pPr algn="r">
              <a:defRPr sz="2400" b="1" cap="none" spc="0">
                <a:ln w="12700">
                  <a:noFill/>
                  <a:prstDash val="solid"/>
                </a:ln>
                <a:solidFill>
                  <a:schemeClr val="bg1"/>
                </a:solidFill>
                <a:effectLst>
                  <a:outerShdw blurRad="41275" dist="20320" dir="1800000" algn="tl" rotWithShape="0">
                    <a:srgbClr val="000000">
                      <a:alpha val="40000"/>
                    </a:srgbClr>
                  </a:outerShdw>
                </a:effectLst>
              </a:defRPr>
            </a:lvl1pPr>
          </a:lstStyle>
          <a:p>
            <a:r>
              <a:rPr lang="en-US" dirty="0"/>
              <a:t>Click to edit Master title style</a:t>
            </a:r>
            <a:endParaRPr lang="en-GB" dirty="0"/>
          </a:p>
        </p:txBody>
      </p:sp>
      <p:sp>
        <p:nvSpPr>
          <p:cNvPr id="10" name="Content Placeholder 2"/>
          <p:cNvSpPr>
            <a:spLocks noGrp="1"/>
          </p:cNvSpPr>
          <p:nvPr>
            <p:ph idx="1"/>
          </p:nvPr>
        </p:nvSpPr>
        <p:spPr>
          <a:xfrm>
            <a:off x="609600" y="1340768"/>
            <a:ext cx="10972800" cy="4857924"/>
          </a:xfrm>
        </p:spPr>
        <p:txBody>
          <a:bodyPr/>
          <a:lstStyle>
            <a:lvl1pPr marL="342900" indent="-342900">
              <a:buClr>
                <a:srgbClr val="0F5494"/>
              </a:buClr>
              <a:buFont typeface="Arial" pitchFamily="34" charset="0"/>
              <a:buChar char="•"/>
              <a:defRPr sz="2000" b="0" i="0" cap="none" spc="0">
                <a:ln w="12700">
                  <a:noFill/>
                  <a:prstDash val="solid"/>
                </a:ln>
                <a:solidFill>
                  <a:srgbClr val="0F5494"/>
                </a:solidFill>
                <a:effectLst/>
              </a:defRPr>
            </a:lvl1pPr>
            <a:lvl2pPr>
              <a:buClr>
                <a:srgbClr val="0F5494"/>
              </a:buClr>
              <a:defRPr sz="1800" b="0" cap="none" spc="0">
                <a:ln w="12700">
                  <a:noFill/>
                  <a:prstDash val="solid"/>
                </a:ln>
                <a:solidFill>
                  <a:srgbClr val="C00000"/>
                </a:solidFill>
                <a:effectLst/>
              </a:defRPr>
            </a:lvl2pPr>
            <a:lvl3pPr marL="1200150" indent="-285750">
              <a:buFont typeface="Arial" pitchFamily="34" charset="0"/>
              <a:buChar char="•"/>
              <a:defRPr sz="1600" b="0" cap="none" spc="0">
                <a:ln w="12700">
                  <a:noFill/>
                  <a:prstDash val="solid"/>
                </a:ln>
                <a:solidFill>
                  <a:schemeClr val="accent1">
                    <a:lumMod val="10000"/>
                  </a:schemeClr>
                </a:solidFill>
                <a:effectLst/>
              </a:defRPr>
            </a:lvl3pPr>
          </a:lstStyle>
          <a:p>
            <a:pPr lvl="0"/>
            <a:r>
              <a:rPr lang="en-US" dirty="0"/>
              <a:t>Click to edit Master text styles</a:t>
            </a:r>
          </a:p>
          <a:p>
            <a:pPr lvl="1"/>
            <a:r>
              <a:rPr lang="en-US" dirty="0"/>
              <a:t>Second level</a:t>
            </a:r>
          </a:p>
          <a:p>
            <a:pPr lvl="2"/>
            <a:r>
              <a:rPr lang="en-US" dirty="0"/>
              <a:t>Third level</a:t>
            </a:r>
          </a:p>
        </p:txBody>
      </p:sp>
      <p:sp>
        <p:nvSpPr>
          <p:cNvPr id="6" name="Rectangle 4"/>
          <p:cNvSpPr>
            <a:spLocks noGrp="1" noChangeArrowheads="1"/>
          </p:cNvSpPr>
          <p:nvPr>
            <p:ph type="dt" sz="half" idx="10"/>
          </p:nvPr>
        </p:nvSpPr>
        <p:spPr/>
        <p:txBody>
          <a:bodyPr/>
          <a:lstStyle>
            <a:lvl1pPr>
              <a:defRPr>
                <a:cs typeface="Arial" pitchFamily="34" charset="0"/>
              </a:defRPr>
            </a:lvl1pPr>
          </a:lstStyle>
          <a:p>
            <a:pPr>
              <a:defRPr/>
            </a:pPr>
            <a:endParaRPr lang="en-GB" dirty="0"/>
          </a:p>
        </p:txBody>
      </p:sp>
      <p:sp>
        <p:nvSpPr>
          <p:cNvPr id="7" name="Rectangle 5"/>
          <p:cNvSpPr>
            <a:spLocks noGrp="1" noChangeArrowheads="1"/>
          </p:cNvSpPr>
          <p:nvPr>
            <p:ph type="ftr" sz="quarter" idx="11"/>
          </p:nvPr>
        </p:nvSpPr>
        <p:spPr>
          <a:xfrm>
            <a:off x="4165600" y="6237289"/>
            <a:ext cx="3860800" cy="484187"/>
          </a:xfrm>
        </p:spPr>
        <p:txBody>
          <a:bodyPr/>
          <a:lstStyle>
            <a:lvl1pPr>
              <a:defRPr/>
            </a:lvl1pPr>
          </a:lstStyle>
          <a:p>
            <a:pPr>
              <a:defRPr/>
            </a:pPr>
            <a:endParaRPr dirty="0"/>
          </a:p>
        </p:txBody>
      </p:sp>
      <p:sp>
        <p:nvSpPr>
          <p:cNvPr id="8" name="Rectangle 6"/>
          <p:cNvSpPr>
            <a:spLocks noGrp="1" noChangeArrowheads="1"/>
          </p:cNvSpPr>
          <p:nvPr>
            <p:ph type="sldNum" sz="quarter" idx="12"/>
          </p:nvPr>
        </p:nvSpPr>
        <p:spPr/>
        <p:txBody>
          <a:bodyPr/>
          <a:lstStyle>
            <a:lvl1pPr>
              <a:defRPr>
                <a:cs typeface="Arial" pitchFamily="34" charset="0"/>
              </a:defRPr>
            </a:lvl1pPr>
          </a:lstStyle>
          <a:p>
            <a:pPr>
              <a:defRPr/>
            </a:pPr>
            <a:r>
              <a:rPr lang="en-GB" dirty="0"/>
              <a:t>  DRAFT </a:t>
            </a:r>
            <a:fld id="{8DD30192-6A73-4504-9042-00CA2091F3AB}" type="slidenum">
              <a:rPr lang="en-GB" smtClean="0"/>
              <a:pPr>
                <a:defRPr/>
              </a:pPr>
              <a:t>‹#›</a:t>
            </a:fld>
            <a:endParaRPr lang="en-GB" dirty="0"/>
          </a:p>
        </p:txBody>
      </p:sp>
    </p:spTree>
    <p:extLst>
      <p:ext uri="{BB962C8B-B14F-4D97-AF65-F5344CB8AC3E}">
        <p14:creationId xmlns:p14="http://schemas.microsoft.com/office/powerpoint/2010/main" val="287944371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p:cNvSpPr>
            <a:spLocks noChangeArrowheads="1"/>
          </p:cNvSpPr>
          <p:nvPr/>
        </p:nvSpPr>
        <p:spPr bwMode="auto">
          <a:xfrm>
            <a:off x="1" y="981075"/>
            <a:ext cx="12240684"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p>
            <a:pPr algn="ctr" defTabSz="457200"/>
            <a:endParaRPr lang="en-US" sz="1800">
              <a:solidFill>
                <a:srgbClr val="FFFFFF"/>
              </a:solidFill>
            </a:endParaRPr>
          </a:p>
        </p:txBody>
      </p:sp>
      <p:pic>
        <p:nvPicPr>
          <p:cNvPr id="5"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76851" y="258764"/>
            <a:ext cx="1915583"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5689600" y="6659563"/>
            <a:ext cx="814917"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endParaRPr lang="en-US" sz="1800">
              <a:solidFill>
                <a:srgbClr val="FFFFFF"/>
              </a:solidFill>
            </a:endParaRPr>
          </a:p>
        </p:txBody>
      </p:sp>
      <p:sp>
        <p:nvSpPr>
          <p:cNvPr id="3076" name="Rectangle 4"/>
          <p:cNvSpPr>
            <a:spLocks noGrp="1" noChangeArrowheads="1"/>
          </p:cNvSpPr>
          <p:nvPr>
            <p:ph type="ctrTitle"/>
          </p:nvPr>
        </p:nvSpPr>
        <p:spPr>
          <a:xfrm>
            <a:off x="5327651" y="2565401"/>
            <a:ext cx="6720416" cy="790575"/>
          </a:xfrm>
        </p:spPr>
        <p:txBody>
          <a:bodyPr/>
          <a:lstStyle>
            <a:lvl1pPr marL="3175">
              <a:defRPr sz="7600">
                <a:solidFill>
                  <a:srgbClr val="FFD624"/>
                </a:solidFill>
              </a:defRPr>
            </a:lvl1pPr>
          </a:lstStyle>
          <a:p>
            <a:pPr lvl="0"/>
            <a:r>
              <a:rPr lang="fr-BE" noProof="0"/>
              <a:t>Title</a:t>
            </a:r>
            <a:endParaRPr lang="en-GB" noProof="0"/>
          </a:p>
        </p:txBody>
      </p:sp>
      <p:sp>
        <p:nvSpPr>
          <p:cNvPr id="3077" name="Rectangle 5"/>
          <p:cNvSpPr>
            <a:spLocks noGrp="1" noChangeArrowheads="1"/>
          </p:cNvSpPr>
          <p:nvPr>
            <p:ph type="subTitle" idx="1"/>
          </p:nvPr>
        </p:nvSpPr>
        <p:spPr>
          <a:xfrm>
            <a:off x="814917" y="3716339"/>
            <a:ext cx="11377083" cy="1728787"/>
          </a:xfrm>
        </p:spPr>
        <p:txBody>
          <a:bodyPr/>
          <a:lstStyle>
            <a:lvl1pPr marL="0" indent="0">
              <a:buFontTx/>
              <a:buNone/>
              <a:defRPr sz="3000" b="1" i="0">
                <a:solidFill>
                  <a:schemeClr val="bg1"/>
                </a:solidFill>
              </a:defRPr>
            </a:lvl1pPr>
          </a:lstStyle>
          <a:p>
            <a:pPr lvl="0"/>
            <a:r>
              <a:rPr lang="fr-BE" noProof="0"/>
              <a:t>Subtitle</a:t>
            </a:r>
            <a:endParaRPr lang="en-GB" noProof="0"/>
          </a:p>
        </p:txBody>
      </p:sp>
      <p:sp>
        <p:nvSpPr>
          <p:cNvPr id="7" name="Rectangle 6"/>
          <p:cNvSpPr>
            <a:spLocks noGrp="1" noChangeArrowheads="1"/>
          </p:cNvSpPr>
          <p:nvPr>
            <p:ph type="dt" sz="half" idx="10"/>
          </p:nvPr>
        </p:nvSpPr>
        <p:spPr/>
        <p:txBody>
          <a:bodyPr/>
          <a:lstStyle>
            <a:lvl1pPr>
              <a:defRPr sz="1200" b="1">
                <a:solidFill>
                  <a:schemeClr val="bg1"/>
                </a:solidFill>
                <a:latin typeface="+mn-lt"/>
              </a:defRPr>
            </a:lvl1pPr>
          </a:lstStyle>
          <a:p>
            <a:pPr>
              <a:defRPr/>
            </a:pPr>
            <a:endParaRPr lang="en-GB"/>
          </a:p>
        </p:txBody>
      </p:sp>
      <p:sp>
        <p:nvSpPr>
          <p:cNvPr id="8" name="Rectangle 7"/>
          <p:cNvSpPr>
            <a:spLocks noGrp="1" noChangeArrowheads="1"/>
          </p:cNvSpPr>
          <p:nvPr>
            <p:ph type="ftr" sz="quarter" idx="11"/>
          </p:nvPr>
        </p:nvSpPr>
        <p:spPr/>
        <p:txBody>
          <a:bodyPr/>
          <a:lstStyle>
            <a:lvl1pPr>
              <a:defRPr>
                <a:solidFill>
                  <a:schemeClr val="bg1"/>
                </a:solidFill>
                <a:latin typeface="Verdana" pitchFamily="34" charset="0"/>
              </a:defRPr>
            </a:lvl1pPr>
          </a:lstStyle>
          <a:p>
            <a:endParaRPr lang="en-US"/>
          </a:p>
        </p:txBody>
      </p:sp>
      <p:sp>
        <p:nvSpPr>
          <p:cNvPr id="9" name="Rectangle 8"/>
          <p:cNvSpPr>
            <a:spLocks noGrp="1" noChangeArrowheads="1"/>
          </p:cNvSpPr>
          <p:nvPr>
            <p:ph type="sldNum" sz="quarter" idx="12"/>
          </p:nvPr>
        </p:nvSpPr>
        <p:spPr/>
        <p:txBody>
          <a:bodyPr/>
          <a:lstStyle>
            <a:lvl1pPr>
              <a:defRPr>
                <a:solidFill>
                  <a:schemeClr val="bg1"/>
                </a:solidFill>
                <a:latin typeface="Verdana" pitchFamily="34" charset="0"/>
              </a:defRPr>
            </a:lvl1pPr>
          </a:lstStyle>
          <a:p>
            <a:fld id="{28A08301-40CB-4306-A525-8E11F117E753}" type="slidenum">
              <a:rPr lang="en-GB"/>
              <a:pPr/>
              <a:t>‹#›</a:t>
            </a:fld>
            <a:endParaRPr lang="en-GB"/>
          </a:p>
        </p:txBody>
      </p:sp>
    </p:spTree>
    <p:extLst>
      <p:ext uri="{BB962C8B-B14F-4D97-AF65-F5344CB8AC3E}">
        <p14:creationId xmlns:p14="http://schemas.microsoft.com/office/powerpoint/2010/main" val="1396216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Chapter Slide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5" y="0"/>
            <a:ext cx="12189630" cy="6858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7" name="Title 1"/>
          <p:cNvSpPr>
            <a:spLocks noGrp="1"/>
          </p:cNvSpPr>
          <p:nvPr>
            <p:ph type="ctrTitle" hasCustomPrompt="1"/>
          </p:nvPr>
        </p:nvSpPr>
        <p:spPr>
          <a:xfrm>
            <a:off x="1077013" y="1852061"/>
            <a:ext cx="10156297" cy="1749286"/>
          </a:xfrm>
        </p:spPr>
        <p:txBody>
          <a:bodyPr anchor="t" anchorCtr="0">
            <a:noAutofit/>
          </a:bodyPr>
          <a:lstStyle>
            <a:lvl1pPr algn="l">
              <a:defRPr sz="6000">
                <a:solidFill>
                  <a:schemeClr val="tx2"/>
                </a:solidFill>
              </a:defRPr>
            </a:lvl1pPr>
          </a:lstStyle>
          <a:p>
            <a:r>
              <a:rPr lang="en-US"/>
              <a:t>Click to edit Master </a:t>
            </a:r>
            <a:br>
              <a:rPr lang="en-US"/>
            </a:br>
            <a:r>
              <a:rPr lang="en-US"/>
              <a:t>title style</a:t>
            </a:r>
            <a:endParaRPr lang="en-GB"/>
          </a:p>
        </p:txBody>
      </p:sp>
      <p:sp>
        <p:nvSpPr>
          <p:cNvPr id="8" name="Subtitle 2"/>
          <p:cNvSpPr>
            <a:spLocks noGrp="1"/>
          </p:cNvSpPr>
          <p:nvPr>
            <p:ph type="subTitle" idx="1"/>
          </p:nvPr>
        </p:nvSpPr>
        <p:spPr>
          <a:xfrm>
            <a:off x="1077012" y="1280970"/>
            <a:ext cx="10156297" cy="488568"/>
          </a:xfrm>
        </p:spPr>
        <p:txBody>
          <a:bodyPr>
            <a:noAutofit/>
          </a:bodyPr>
          <a:lstStyle>
            <a:lvl1pPr marL="0" indent="0" algn="l">
              <a:buNone/>
              <a:defRPr sz="2400" b="1"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cxnSp>
        <p:nvCxnSpPr>
          <p:cNvPr id="10" name="Straight Connector 9"/>
          <p:cNvCxnSpPr/>
          <p:nvPr userDrawn="1"/>
        </p:nvCxnSpPr>
        <p:spPr>
          <a:xfrm>
            <a:off x="1077013" y="1122363"/>
            <a:ext cx="10156296" cy="3446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560143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342900" indent="-342900">
              <a:buClrTx/>
              <a:buFont typeface="Arial" pitchFamily="34" charset="0"/>
              <a:buChar char="•"/>
              <a:defRPr i="0"/>
            </a:lvl1pPr>
            <a:lvl2pPr>
              <a:buClrTx/>
              <a:defRPr b="0">
                <a:solidFill>
                  <a:srgbClr val="FF0000"/>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CCEE8F75-8E81-4C2D-AFFC-3DB7EBFE51AC}" type="slidenum">
              <a:rPr lang="en-GB"/>
              <a:pPr/>
              <a:t>‹#›</a:t>
            </a:fld>
            <a:endParaRPr lang="en-GB"/>
          </a:p>
        </p:txBody>
      </p:sp>
    </p:spTree>
    <p:extLst>
      <p:ext uri="{BB962C8B-B14F-4D97-AF65-F5344CB8AC3E}">
        <p14:creationId xmlns:p14="http://schemas.microsoft.com/office/powerpoint/2010/main" val="242408228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3A9A87D-879A-4970-AFB7-6B81815A05A7}" type="slidenum">
              <a:rPr lang="en-GB"/>
              <a:pPr/>
              <a:t>‹#›</a:t>
            </a:fld>
            <a:endParaRPr lang="en-GB"/>
          </a:p>
        </p:txBody>
      </p:sp>
    </p:spTree>
    <p:extLst>
      <p:ext uri="{BB962C8B-B14F-4D97-AF65-F5344CB8AC3E}">
        <p14:creationId xmlns:p14="http://schemas.microsoft.com/office/powerpoint/2010/main" val="380036382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2492376"/>
            <a:ext cx="53848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2492376"/>
            <a:ext cx="53848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356690BF-E5A9-41FE-A35E-71BC98C7E2C4}" type="slidenum">
              <a:rPr lang="en-GB"/>
              <a:pPr/>
              <a:t>‹#›</a:t>
            </a:fld>
            <a:endParaRPr lang="en-GB"/>
          </a:p>
        </p:txBody>
      </p:sp>
    </p:spTree>
    <p:extLst>
      <p:ext uri="{BB962C8B-B14F-4D97-AF65-F5344CB8AC3E}">
        <p14:creationId xmlns:p14="http://schemas.microsoft.com/office/powerpoint/2010/main" val="245595275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40C3F888-BF3B-4BBB-8BE7-191286C0C54C}" type="slidenum">
              <a:rPr lang="en-GB"/>
              <a:pPr/>
              <a:t>‹#›</a:t>
            </a:fld>
            <a:endParaRPr lang="en-GB"/>
          </a:p>
        </p:txBody>
      </p:sp>
    </p:spTree>
    <p:extLst>
      <p:ext uri="{BB962C8B-B14F-4D97-AF65-F5344CB8AC3E}">
        <p14:creationId xmlns:p14="http://schemas.microsoft.com/office/powerpoint/2010/main" val="332027824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B1F6E852-45FB-4F39-8FED-B00AD5309CFA}" type="slidenum">
              <a:rPr lang="en-GB"/>
              <a:pPr/>
              <a:t>‹#›</a:t>
            </a:fld>
            <a:endParaRPr lang="en-GB"/>
          </a:p>
        </p:txBody>
      </p:sp>
    </p:spTree>
    <p:extLst>
      <p:ext uri="{BB962C8B-B14F-4D97-AF65-F5344CB8AC3E}">
        <p14:creationId xmlns:p14="http://schemas.microsoft.com/office/powerpoint/2010/main" val="357735597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E56FE1BD-DC80-498E-8423-40BB9C42DAF6}" type="slidenum">
              <a:rPr lang="en-GB"/>
              <a:pPr/>
              <a:t>‹#›</a:t>
            </a:fld>
            <a:endParaRPr lang="en-GB"/>
          </a:p>
        </p:txBody>
      </p:sp>
    </p:spTree>
    <p:extLst>
      <p:ext uri="{BB962C8B-B14F-4D97-AF65-F5344CB8AC3E}">
        <p14:creationId xmlns:p14="http://schemas.microsoft.com/office/powerpoint/2010/main" val="217200235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1924C8C7-A90B-4643-B815-7CA74FFC8951}" type="slidenum">
              <a:rPr lang="en-GB"/>
              <a:pPr/>
              <a:t>‹#›</a:t>
            </a:fld>
            <a:endParaRPr lang="en-GB"/>
          </a:p>
        </p:txBody>
      </p:sp>
    </p:spTree>
    <p:extLst>
      <p:ext uri="{BB962C8B-B14F-4D97-AF65-F5344CB8AC3E}">
        <p14:creationId xmlns:p14="http://schemas.microsoft.com/office/powerpoint/2010/main" val="386068802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9C558A24-3C68-41D4-9032-3953FA416980}" type="slidenum">
              <a:rPr lang="en-GB"/>
              <a:pPr/>
              <a:t>‹#›</a:t>
            </a:fld>
            <a:endParaRPr lang="en-GB"/>
          </a:p>
        </p:txBody>
      </p:sp>
    </p:spTree>
    <p:extLst>
      <p:ext uri="{BB962C8B-B14F-4D97-AF65-F5344CB8AC3E}">
        <p14:creationId xmlns:p14="http://schemas.microsoft.com/office/powerpoint/2010/main" val="313729728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5EE45DB-E31A-4BD7-A46F-B9D104B999E6}" type="slidenum">
              <a:rPr lang="en-GB"/>
              <a:pPr/>
              <a:t>‹#›</a:t>
            </a:fld>
            <a:endParaRPr lang="en-GB"/>
          </a:p>
        </p:txBody>
      </p:sp>
    </p:spTree>
    <p:extLst>
      <p:ext uri="{BB962C8B-B14F-4D97-AF65-F5344CB8AC3E}">
        <p14:creationId xmlns:p14="http://schemas.microsoft.com/office/powerpoint/2010/main" val="262262883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20152" y="1339850"/>
            <a:ext cx="2762249" cy="46815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27051" y="1339850"/>
            <a:ext cx="8089900" cy="46815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0AAEB7F-1FE2-48DA-9168-C2DEBEA6535D}" type="slidenum">
              <a:rPr lang="en-GB"/>
              <a:pPr/>
              <a:t>‹#›</a:t>
            </a:fld>
            <a:endParaRPr lang="en-GB"/>
          </a:p>
        </p:txBody>
      </p:sp>
    </p:spTree>
    <p:extLst>
      <p:ext uri="{BB962C8B-B14F-4D97-AF65-F5344CB8AC3E}">
        <p14:creationId xmlns:p14="http://schemas.microsoft.com/office/powerpoint/2010/main" val="693662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7_Chapter Slide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7" name="Title 1"/>
          <p:cNvSpPr>
            <a:spLocks noGrp="1"/>
          </p:cNvSpPr>
          <p:nvPr>
            <p:ph type="ctrTitle" hasCustomPrompt="1"/>
          </p:nvPr>
        </p:nvSpPr>
        <p:spPr>
          <a:xfrm>
            <a:off x="1077013" y="1852061"/>
            <a:ext cx="10156297" cy="1749286"/>
          </a:xfrm>
        </p:spPr>
        <p:txBody>
          <a:bodyPr anchor="t" anchorCtr="0">
            <a:noAutofit/>
          </a:bodyPr>
          <a:lstStyle>
            <a:lvl1pPr algn="l">
              <a:defRPr sz="6000">
                <a:solidFill>
                  <a:schemeClr val="tx2"/>
                </a:solidFill>
              </a:defRPr>
            </a:lvl1pPr>
          </a:lstStyle>
          <a:p>
            <a:r>
              <a:rPr lang="en-US"/>
              <a:t>Click to edit Master </a:t>
            </a:r>
            <a:br>
              <a:rPr lang="en-US"/>
            </a:br>
            <a:r>
              <a:rPr lang="en-US"/>
              <a:t>title style</a:t>
            </a:r>
            <a:endParaRPr lang="en-GB"/>
          </a:p>
        </p:txBody>
      </p:sp>
      <p:sp>
        <p:nvSpPr>
          <p:cNvPr id="8" name="Subtitle 2"/>
          <p:cNvSpPr>
            <a:spLocks noGrp="1"/>
          </p:cNvSpPr>
          <p:nvPr>
            <p:ph type="subTitle" idx="1"/>
          </p:nvPr>
        </p:nvSpPr>
        <p:spPr>
          <a:xfrm>
            <a:off x="1077012" y="1280970"/>
            <a:ext cx="10156297" cy="488568"/>
          </a:xfrm>
        </p:spPr>
        <p:txBody>
          <a:bodyPr>
            <a:noAutofit/>
          </a:bodyPr>
          <a:lstStyle>
            <a:lvl1pPr marL="0" indent="0" algn="l">
              <a:buNone/>
              <a:defRPr sz="2400" b="1"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cxnSp>
        <p:nvCxnSpPr>
          <p:cNvPr id="10" name="Straight Connector 9"/>
          <p:cNvCxnSpPr/>
          <p:nvPr userDrawn="1"/>
        </p:nvCxnSpPr>
        <p:spPr>
          <a:xfrm>
            <a:off x="1077013" y="1122363"/>
            <a:ext cx="8190973" cy="2779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348900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27051" y="1339850"/>
            <a:ext cx="10972800" cy="936625"/>
          </a:xfrm>
        </p:spPr>
        <p:txBody>
          <a:bodyPr/>
          <a:lstStyle/>
          <a:p>
            <a:r>
              <a:rPr lang="en-US"/>
              <a:t>Click to edit Master title style</a:t>
            </a:r>
            <a:endParaRPr lang="en-GB"/>
          </a:p>
        </p:txBody>
      </p:sp>
      <p:sp>
        <p:nvSpPr>
          <p:cNvPr id="3" name="Table Placeholder 2"/>
          <p:cNvSpPr>
            <a:spLocks noGrp="1"/>
          </p:cNvSpPr>
          <p:nvPr>
            <p:ph type="tbl" idx="1"/>
          </p:nvPr>
        </p:nvSpPr>
        <p:spPr>
          <a:xfrm>
            <a:off x="609600" y="2492376"/>
            <a:ext cx="10972800" cy="352901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F1FE6AAF-D829-4410-BE86-8EF4F1B76F39}" type="slidenum">
              <a:rPr lang="en-GB"/>
              <a:pPr/>
              <a:t>‹#›</a:t>
            </a:fld>
            <a:endParaRPr lang="en-GB"/>
          </a:p>
        </p:txBody>
      </p:sp>
    </p:spTree>
    <p:extLst>
      <p:ext uri="{BB962C8B-B14F-4D97-AF65-F5344CB8AC3E}">
        <p14:creationId xmlns:p14="http://schemas.microsoft.com/office/powerpoint/2010/main" val="239730183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527051" y="1339850"/>
            <a:ext cx="11055349" cy="46815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DC83D874-2A9B-4A3C-A8AD-833073FB66D0}" type="slidenum">
              <a:rPr lang="en-GB"/>
              <a:pPr/>
              <a:t>‹#›</a:t>
            </a:fld>
            <a:endParaRPr lang="en-GB"/>
          </a:p>
        </p:txBody>
      </p:sp>
    </p:spTree>
    <p:extLst>
      <p:ext uri="{BB962C8B-B14F-4D97-AF65-F5344CB8AC3E}">
        <p14:creationId xmlns:p14="http://schemas.microsoft.com/office/powerpoint/2010/main" val="88611614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27051" y="1339850"/>
            <a:ext cx="10972800" cy="936625"/>
          </a:xfrm>
        </p:spPr>
        <p:txBody>
          <a:bodyPr/>
          <a:lstStyle/>
          <a:p>
            <a:r>
              <a:rPr lang="en-US"/>
              <a:t>Click to edit Master title style</a:t>
            </a:r>
            <a:endParaRPr lang="en-GB"/>
          </a:p>
        </p:txBody>
      </p:sp>
      <p:sp>
        <p:nvSpPr>
          <p:cNvPr id="3" name="Text Placeholder 2"/>
          <p:cNvSpPr>
            <a:spLocks noGrp="1"/>
          </p:cNvSpPr>
          <p:nvPr>
            <p:ph type="body" sz="half" idx="1"/>
          </p:nvPr>
        </p:nvSpPr>
        <p:spPr>
          <a:xfrm>
            <a:off x="609600" y="2492376"/>
            <a:ext cx="5384800" cy="35290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6197600" y="2492376"/>
            <a:ext cx="5384800" cy="16875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6197600" y="4332288"/>
            <a:ext cx="5384800" cy="1689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4"/>
          <p:cNvSpPr>
            <a:spLocks noGrp="1" noChangeArrowheads="1"/>
          </p:cNvSpPr>
          <p:nvPr>
            <p:ph type="dt" sz="half" idx="10"/>
          </p:nvPr>
        </p:nvSpPr>
        <p:spPr>
          <a:ln/>
        </p:spPr>
        <p:txBody>
          <a:bodyPr/>
          <a:lstStyle>
            <a:lvl1pPr>
              <a:defRPr/>
            </a:lvl1pPr>
          </a:lstStyle>
          <a:p>
            <a:endParaRPr lang="en-US"/>
          </a:p>
        </p:txBody>
      </p:sp>
      <p:sp>
        <p:nvSpPr>
          <p:cNvPr id="7" name="Rectangle 5"/>
          <p:cNvSpPr>
            <a:spLocks noGrp="1" noChangeArrowheads="1"/>
          </p:cNvSpPr>
          <p:nvPr>
            <p:ph type="ftr" sz="quarter" idx="11"/>
          </p:nvPr>
        </p:nvSpPr>
        <p:spPr>
          <a:ln/>
        </p:spPr>
        <p:txBody>
          <a:bodyPr/>
          <a:lstStyle>
            <a:lvl1pPr>
              <a:defRPr/>
            </a:lvl1pPr>
          </a:lstStyle>
          <a:p>
            <a:endParaRPr lang="en-US"/>
          </a:p>
        </p:txBody>
      </p:sp>
      <p:sp>
        <p:nvSpPr>
          <p:cNvPr id="8" name="Rectangle 6"/>
          <p:cNvSpPr>
            <a:spLocks noGrp="1" noChangeArrowheads="1"/>
          </p:cNvSpPr>
          <p:nvPr>
            <p:ph type="sldNum" sz="quarter" idx="12"/>
          </p:nvPr>
        </p:nvSpPr>
        <p:spPr>
          <a:ln/>
        </p:spPr>
        <p:txBody>
          <a:bodyPr/>
          <a:lstStyle>
            <a:lvl1pPr>
              <a:defRPr/>
            </a:lvl1pPr>
          </a:lstStyle>
          <a:p>
            <a:fld id="{F5ED1C40-E549-44ED-ACB8-2995A8A2B940}" type="slidenum">
              <a:rPr lang="en-GB"/>
              <a:pPr/>
              <a:t>‹#›</a:t>
            </a:fld>
            <a:endParaRPr lang="en-GB"/>
          </a:p>
        </p:txBody>
      </p:sp>
    </p:spTree>
    <p:extLst>
      <p:ext uri="{BB962C8B-B14F-4D97-AF65-F5344CB8AC3E}">
        <p14:creationId xmlns:p14="http://schemas.microsoft.com/office/powerpoint/2010/main" val="172725468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4" name="Rectangle 3"/>
          <p:cNvSpPr/>
          <p:nvPr userDrawn="1"/>
        </p:nvSpPr>
        <p:spPr>
          <a:xfrm>
            <a:off x="0" y="1"/>
            <a:ext cx="12192000" cy="83661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dirty="0">
              <a:solidFill>
                <a:srgbClr val="FFFFFF"/>
              </a:solidFill>
            </a:endParaRPr>
          </a:p>
        </p:txBody>
      </p:sp>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287355" y="169651"/>
            <a:ext cx="2495253" cy="497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263685" y="44625"/>
            <a:ext cx="8640960" cy="742703"/>
          </a:xfrm>
        </p:spPr>
        <p:txBody>
          <a:bodyPr wrap="square"/>
          <a:lstStyle>
            <a:lvl1pPr algn="r">
              <a:defRPr sz="2400" b="1" cap="none" spc="0">
                <a:ln w="12700">
                  <a:noFill/>
                  <a:prstDash val="solid"/>
                </a:ln>
                <a:solidFill>
                  <a:schemeClr val="bg1"/>
                </a:solidFill>
                <a:effectLst>
                  <a:outerShdw blurRad="41275" dist="20320" dir="1800000" algn="tl" rotWithShape="0">
                    <a:srgbClr val="000000">
                      <a:alpha val="40000"/>
                    </a:srgbClr>
                  </a:outerShdw>
                </a:effectLst>
              </a:defRPr>
            </a:lvl1pPr>
          </a:lstStyle>
          <a:p>
            <a:r>
              <a:rPr lang="en-US" dirty="0"/>
              <a:t>Click to edit Master title style</a:t>
            </a:r>
            <a:endParaRPr lang="en-GB" dirty="0"/>
          </a:p>
        </p:txBody>
      </p:sp>
      <p:sp>
        <p:nvSpPr>
          <p:cNvPr id="10" name="Content Placeholder 2"/>
          <p:cNvSpPr>
            <a:spLocks noGrp="1"/>
          </p:cNvSpPr>
          <p:nvPr>
            <p:ph idx="1"/>
          </p:nvPr>
        </p:nvSpPr>
        <p:spPr>
          <a:xfrm>
            <a:off x="609600" y="1340768"/>
            <a:ext cx="10972800" cy="4857924"/>
          </a:xfrm>
        </p:spPr>
        <p:txBody>
          <a:bodyPr/>
          <a:lstStyle>
            <a:lvl1pPr marL="342900" indent="-342900">
              <a:buClr>
                <a:srgbClr val="0F5494"/>
              </a:buClr>
              <a:buFont typeface="Arial" pitchFamily="34" charset="0"/>
              <a:buChar char="•"/>
              <a:defRPr sz="2000" b="0" i="0" cap="none" spc="0">
                <a:ln w="12700">
                  <a:noFill/>
                  <a:prstDash val="solid"/>
                </a:ln>
                <a:solidFill>
                  <a:srgbClr val="0F5494"/>
                </a:solidFill>
                <a:effectLst/>
              </a:defRPr>
            </a:lvl1pPr>
            <a:lvl2pPr>
              <a:buClr>
                <a:srgbClr val="0F5494"/>
              </a:buClr>
              <a:defRPr sz="1800" b="0" cap="none" spc="0">
                <a:ln w="12700">
                  <a:noFill/>
                  <a:prstDash val="solid"/>
                </a:ln>
                <a:solidFill>
                  <a:srgbClr val="C00000"/>
                </a:solidFill>
                <a:effectLst/>
              </a:defRPr>
            </a:lvl2pPr>
            <a:lvl3pPr marL="1200150" indent="-285750">
              <a:buFont typeface="Arial" pitchFamily="34" charset="0"/>
              <a:buChar char="•"/>
              <a:defRPr sz="1600" b="0" cap="none" spc="0">
                <a:ln w="12700">
                  <a:noFill/>
                  <a:prstDash val="solid"/>
                </a:ln>
                <a:solidFill>
                  <a:schemeClr val="accent1">
                    <a:lumMod val="10000"/>
                  </a:schemeClr>
                </a:solidFill>
                <a:effectLst/>
              </a:defRPr>
            </a:lvl3pPr>
          </a:lstStyle>
          <a:p>
            <a:pPr lvl="0"/>
            <a:r>
              <a:rPr lang="en-US" dirty="0"/>
              <a:t>Click to edit Master text styles</a:t>
            </a:r>
          </a:p>
          <a:p>
            <a:pPr lvl="1"/>
            <a:r>
              <a:rPr lang="en-US" dirty="0"/>
              <a:t>Second level</a:t>
            </a:r>
          </a:p>
          <a:p>
            <a:pPr lvl="2"/>
            <a:r>
              <a:rPr lang="en-US" dirty="0"/>
              <a:t>Third level</a:t>
            </a:r>
          </a:p>
        </p:txBody>
      </p:sp>
      <p:sp>
        <p:nvSpPr>
          <p:cNvPr id="6" name="Rectangle 4"/>
          <p:cNvSpPr>
            <a:spLocks noGrp="1" noChangeArrowheads="1"/>
          </p:cNvSpPr>
          <p:nvPr>
            <p:ph type="dt" sz="half" idx="10"/>
          </p:nvPr>
        </p:nvSpPr>
        <p:spPr/>
        <p:txBody>
          <a:bodyPr/>
          <a:lstStyle>
            <a:lvl1pPr>
              <a:defRPr>
                <a:cs typeface="Arial" pitchFamily="34" charset="0"/>
              </a:defRPr>
            </a:lvl1pPr>
          </a:lstStyle>
          <a:p>
            <a:pPr>
              <a:defRPr/>
            </a:pPr>
            <a:endParaRPr lang="en-GB" dirty="0"/>
          </a:p>
        </p:txBody>
      </p:sp>
      <p:sp>
        <p:nvSpPr>
          <p:cNvPr id="7" name="Rectangle 5"/>
          <p:cNvSpPr>
            <a:spLocks noGrp="1" noChangeArrowheads="1"/>
          </p:cNvSpPr>
          <p:nvPr>
            <p:ph type="ftr" sz="quarter" idx="11"/>
          </p:nvPr>
        </p:nvSpPr>
        <p:spPr>
          <a:xfrm>
            <a:off x="4165600" y="6237289"/>
            <a:ext cx="3860800" cy="484187"/>
          </a:xfrm>
        </p:spPr>
        <p:txBody>
          <a:bodyPr/>
          <a:lstStyle>
            <a:lvl1pPr>
              <a:defRPr/>
            </a:lvl1pPr>
          </a:lstStyle>
          <a:p>
            <a:pPr>
              <a:defRPr/>
            </a:pPr>
            <a:endParaRPr dirty="0"/>
          </a:p>
        </p:txBody>
      </p:sp>
      <p:sp>
        <p:nvSpPr>
          <p:cNvPr id="8" name="Rectangle 6"/>
          <p:cNvSpPr>
            <a:spLocks noGrp="1" noChangeArrowheads="1"/>
          </p:cNvSpPr>
          <p:nvPr>
            <p:ph type="sldNum" sz="quarter" idx="12"/>
          </p:nvPr>
        </p:nvSpPr>
        <p:spPr/>
        <p:txBody>
          <a:bodyPr/>
          <a:lstStyle>
            <a:lvl1pPr>
              <a:defRPr>
                <a:cs typeface="Arial" pitchFamily="34" charset="0"/>
              </a:defRPr>
            </a:lvl1pPr>
          </a:lstStyle>
          <a:p>
            <a:pPr>
              <a:defRPr/>
            </a:pPr>
            <a:r>
              <a:rPr lang="en-GB" dirty="0"/>
              <a:t>  DRAFT </a:t>
            </a:r>
            <a:fld id="{8DD30192-6A73-4504-9042-00CA2091F3AB}" type="slidenum">
              <a:rPr lang="en-GB" smtClean="0"/>
              <a:pPr>
                <a:defRPr/>
              </a:pPr>
              <a:t>‹#›</a:t>
            </a:fld>
            <a:endParaRPr lang="en-GB" dirty="0"/>
          </a:p>
        </p:txBody>
      </p:sp>
    </p:spTree>
    <p:extLst>
      <p:ext uri="{BB962C8B-B14F-4D97-AF65-F5344CB8AC3E}">
        <p14:creationId xmlns:p14="http://schemas.microsoft.com/office/powerpoint/2010/main" val="2436976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8_Chapter Slide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5" y="0"/>
            <a:ext cx="12189630" cy="685800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7" name="Title 1"/>
          <p:cNvSpPr>
            <a:spLocks noGrp="1"/>
          </p:cNvSpPr>
          <p:nvPr>
            <p:ph type="ctrTitle" hasCustomPrompt="1"/>
          </p:nvPr>
        </p:nvSpPr>
        <p:spPr>
          <a:xfrm>
            <a:off x="1077013" y="1852061"/>
            <a:ext cx="10156297" cy="1749286"/>
          </a:xfrm>
        </p:spPr>
        <p:txBody>
          <a:bodyPr anchor="t" anchorCtr="0">
            <a:noAutofit/>
          </a:bodyPr>
          <a:lstStyle>
            <a:lvl1pPr algn="l">
              <a:defRPr sz="6000">
                <a:solidFill>
                  <a:schemeClr val="tx2"/>
                </a:solidFill>
              </a:defRPr>
            </a:lvl1pPr>
          </a:lstStyle>
          <a:p>
            <a:r>
              <a:rPr lang="en-US"/>
              <a:t>Click to edit Master </a:t>
            </a:r>
            <a:br>
              <a:rPr lang="en-US"/>
            </a:br>
            <a:r>
              <a:rPr lang="en-US"/>
              <a:t>title style</a:t>
            </a:r>
            <a:endParaRPr lang="en-GB"/>
          </a:p>
        </p:txBody>
      </p:sp>
      <p:sp>
        <p:nvSpPr>
          <p:cNvPr id="8" name="Subtitle 2"/>
          <p:cNvSpPr>
            <a:spLocks noGrp="1"/>
          </p:cNvSpPr>
          <p:nvPr>
            <p:ph type="subTitle" idx="1"/>
          </p:nvPr>
        </p:nvSpPr>
        <p:spPr>
          <a:xfrm>
            <a:off x="1077012" y="1280970"/>
            <a:ext cx="10156297" cy="488568"/>
          </a:xfrm>
        </p:spPr>
        <p:txBody>
          <a:bodyPr>
            <a:noAutofit/>
          </a:bodyPr>
          <a:lstStyle>
            <a:lvl1pPr marL="0" indent="0" algn="l">
              <a:buNone/>
              <a:defRPr sz="2400" b="1"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cxnSp>
        <p:nvCxnSpPr>
          <p:cNvPr id="10" name="Straight Connector 9"/>
          <p:cNvCxnSpPr/>
          <p:nvPr userDrawn="1"/>
        </p:nvCxnSpPr>
        <p:spPr>
          <a:xfrm>
            <a:off x="1077013" y="1122363"/>
            <a:ext cx="6997604" cy="2374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9911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Text Placeholder 7"/>
          <p:cNvSpPr>
            <a:spLocks noGrp="1"/>
          </p:cNvSpPr>
          <p:nvPr>
            <p:ph type="body" sz="quarter" idx="17"/>
          </p:nvPr>
        </p:nvSpPr>
        <p:spPr>
          <a:xfrm>
            <a:off x="866930" y="1368000"/>
            <a:ext cx="10486869" cy="4103410"/>
          </a:xfrm>
        </p:spPr>
        <p:txBody>
          <a:bodyPr/>
          <a:lstStyle>
            <a:lvl1pPr marL="0" indent="0" algn="l">
              <a:buNone/>
              <a:defRPr sz="2000">
                <a:solidFill>
                  <a:schemeClr val="tx1"/>
                </a:solidFill>
              </a:defRPr>
            </a:lvl1pPr>
          </a:lstStyle>
          <a:p>
            <a:endParaRPr lang="en-GB"/>
          </a:p>
        </p:txBody>
      </p:sp>
      <p:sp>
        <p:nvSpPr>
          <p:cNvPr id="7" name="Title Placeholder 1"/>
          <p:cNvSpPr>
            <a:spLocks noGrp="1"/>
          </p:cNvSpPr>
          <p:nvPr>
            <p:ph type="title"/>
          </p:nvPr>
        </p:nvSpPr>
        <p:spPr>
          <a:xfrm>
            <a:off x="838200" y="468000"/>
            <a:ext cx="10515600" cy="473104"/>
          </a:xfrm>
          <a:prstGeom prst="rect">
            <a:avLst/>
          </a:prstGeom>
        </p:spPr>
        <p:txBody>
          <a:bodyPr vert="horz" lIns="91440" tIns="45720" rIns="91440" bIns="0" rtlCol="0" anchor="b" anchorCtr="0">
            <a:noAutofit/>
          </a:bodyPr>
          <a:lstStyle>
            <a:lvl1pPr>
              <a:defRPr sz="3600" b="1">
                <a:solidFill>
                  <a:schemeClr val="accent2"/>
                </a:solidFill>
              </a:defRPr>
            </a:lvl1pPr>
          </a:lstStyle>
          <a:p>
            <a:r>
              <a:rPr lang="en-US"/>
              <a:t>Click to edit Master title style</a:t>
            </a:r>
            <a:endParaRPr lang="en-GB"/>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33852" y="6044693"/>
            <a:ext cx="1716200" cy="451718"/>
          </a:xfrm>
          <a:prstGeom prst="rect">
            <a:avLst/>
          </a:prstGeom>
        </p:spPr>
      </p:pic>
      <p:sp>
        <p:nvSpPr>
          <p:cNvPr id="6" name="Slide Number Placeholder 5"/>
          <p:cNvSpPr>
            <a:spLocks noGrp="1"/>
          </p:cNvSpPr>
          <p:nvPr>
            <p:ph type="sldNum" sz="quarter" idx="12"/>
          </p:nvPr>
        </p:nvSpPr>
        <p:spPr>
          <a:xfrm>
            <a:off x="838200" y="6131286"/>
            <a:ext cx="2743200" cy="365125"/>
          </a:xfrm>
        </p:spPr>
        <p:txBody>
          <a:bodyPr>
            <a:noAutofit/>
          </a:bodyPr>
          <a:lstStyle/>
          <a:p>
            <a:fld id="{F46C79FD-C571-418B-AB0F-5EE936C85276}" type="slidenum">
              <a:rPr lang="en-GB" smtClean="0"/>
              <a:t>‹#›</a:t>
            </a:fld>
            <a:endParaRPr lang="en-GB"/>
          </a:p>
        </p:txBody>
      </p:sp>
    </p:spTree>
    <p:extLst>
      <p:ext uri="{BB962C8B-B14F-4D97-AF65-F5344CB8AC3E}">
        <p14:creationId xmlns:p14="http://schemas.microsoft.com/office/powerpoint/2010/main" val="3152381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Picture Placeholder 5"/>
          <p:cNvSpPr>
            <a:spLocks noGrp="1"/>
          </p:cNvSpPr>
          <p:nvPr>
            <p:ph type="pic" sz="quarter" idx="14"/>
          </p:nvPr>
        </p:nvSpPr>
        <p:spPr>
          <a:xfrm>
            <a:off x="8225498" y="1800000"/>
            <a:ext cx="3096000" cy="1656000"/>
          </a:xfrm>
          <a:solidFill>
            <a:schemeClr val="bg2"/>
          </a:solidFill>
          <a:ln>
            <a:noFill/>
          </a:ln>
        </p:spPr>
      </p:sp>
      <p:sp>
        <p:nvSpPr>
          <p:cNvPr id="7" name="Title Placeholder 1"/>
          <p:cNvSpPr>
            <a:spLocks noGrp="1"/>
          </p:cNvSpPr>
          <p:nvPr>
            <p:ph type="title"/>
          </p:nvPr>
        </p:nvSpPr>
        <p:spPr>
          <a:xfrm>
            <a:off x="838200" y="468000"/>
            <a:ext cx="10515600" cy="473104"/>
          </a:xfrm>
          <a:prstGeom prst="rect">
            <a:avLst/>
          </a:prstGeom>
        </p:spPr>
        <p:txBody>
          <a:bodyPr vert="horz" lIns="91440" tIns="45720" rIns="91440" bIns="0" rtlCol="0" anchor="b" anchorCtr="0">
            <a:noAutofit/>
          </a:bodyPr>
          <a:lstStyle>
            <a:lvl1pPr>
              <a:defRPr sz="3600" b="1">
                <a:solidFill>
                  <a:schemeClr val="accent2"/>
                </a:solidFill>
              </a:defRPr>
            </a:lvl1pPr>
          </a:lstStyle>
          <a:p>
            <a:r>
              <a:rPr lang="en-US"/>
              <a:t>Click to edit Master title style</a:t>
            </a:r>
            <a:endParaRPr lang="en-GB"/>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33852" y="6044693"/>
            <a:ext cx="1716200" cy="451718"/>
          </a:xfrm>
          <a:prstGeom prst="rect">
            <a:avLst/>
          </a:prstGeom>
        </p:spPr>
      </p:pic>
      <p:sp>
        <p:nvSpPr>
          <p:cNvPr id="6" name="Slide Number Placeholder 5"/>
          <p:cNvSpPr>
            <a:spLocks noGrp="1"/>
          </p:cNvSpPr>
          <p:nvPr>
            <p:ph type="sldNum" sz="quarter" idx="12"/>
          </p:nvPr>
        </p:nvSpPr>
        <p:spPr>
          <a:xfrm>
            <a:off x="838200" y="6131286"/>
            <a:ext cx="2743200" cy="365125"/>
          </a:xfrm>
        </p:spPr>
        <p:txBody>
          <a:bodyPr>
            <a:noAutofit/>
          </a:bodyPr>
          <a:lstStyle/>
          <a:p>
            <a:fld id="{F46C79FD-C571-418B-AB0F-5EE936C85276}" type="slidenum">
              <a:rPr lang="en-GB" smtClean="0"/>
              <a:t>‹#›</a:t>
            </a:fld>
            <a:endParaRPr lang="en-GB"/>
          </a:p>
        </p:txBody>
      </p:sp>
      <p:sp>
        <p:nvSpPr>
          <p:cNvPr id="10" name="Text Placeholder 7"/>
          <p:cNvSpPr>
            <a:spLocks noGrp="1"/>
          </p:cNvSpPr>
          <p:nvPr>
            <p:ph type="body" sz="quarter" idx="16"/>
          </p:nvPr>
        </p:nvSpPr>
        <p:spPr>
          <a:xfrm>
            <a:off x="937527" y="3746161"/>
            <a:ext cx="3142086" cy="1664689"/>
          </a:xfrm>
        </p:spPr>
        <p:txBody>
          <a:bodyPr/>
          <a:lstStyle>
            <a:lvl1pPr marL="0" indent="0" algn="ctr">
              <a:buNone/>
              <a:defRPr sz="2000"/>
            </a:lvl1pPr>
          </a:lstStyle>
          <a:p>
            <a:endParaRPr lang="en-GB"/>
          </a:p>
        </p:txBody>
      </p:sp>
      <p:cxnSp>
        <p:nvCxnSpPr>
          <p:cNvPr id="17" name="Straight Connector 16"/>
          <p:cNvCxnSpPr/>
          <p:nvPr userDrawn="1"/>
        </p:nvCxnSpPr>
        <p:spPr>
          <a:xfrm>
            <a:off x="4321135" y="3732507"/>
            <a:ext cx="0" cy="1692000"/>
          </a:xfrm>
          <a:prstGeom prst="line">
            <a:avLst/>
          </a:prstGeom>
          <a:ln w="28575">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7948575" y="3732507"/>
            <a:ext cx="0" cy="1692000"/>
          </a:xfrm>
          <a:prstGeom prst="line">
            <a:avLst/>
          </a:prstGeom>
          <a:ln w="28575">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21" name="Picture Placeholder 5"/>
          <p:cNvSpPr>
            <a:spLocks noGrp="1"/>
          </p:cNvSpPr>
          <p:nvPr>
            <p:ph type="pic" sz="quarter" idx="19"/>
          </p:nvPr>
        </p:nvSpPr>
        <p:spPr>
          <a:xfrm>
            <a:off x="4548000" y="1800000"/>
            <a:ext cx="3096000" cy="1656000"/>
          </a:xfrm>
          <a:solidFill>
            <a:schemeClr val="bg2"/>
          </a:solidFill>
          <a:ln>
            <a:noFill/>
          </a:ln>
        </p:spPr>
      </p:sp>
      <p:sp>
        <p:nvSpPr>
          <p:cNvPr id="22" name="Picture Placeholder 5"/>
          <p:cNvSpPr>
            <a:spLocks noGrp="1"/>
          </p:cNvSpPr>
          <p:nvPr>
            <p:ph type="pic" sz="quarter" idx="20"/>
          </p:nvPr>
        </p:nvSpPr>
        <p:spPr>
          <a:xfrm>
            <a:off x="937527" y="1800000"/>
            <a:ext cx="3096000" cy="1656000"/>
          </a:xfrm>
          <a:solidFill>
            <a:schemeClr val="bg2"/>
          </a:solidFill>
          <a:ln>
            <a:noFill/>
          </a:ln>
        </p:spPr>
      </p:sp>
      <p:sp>
        <p:nvSpPr>
          <p:cNvPr id="25" name="Text Placeholder 7"/>
          <p:cNvSpPr>
            <a:spLocks noGrp="1"/>
          </p:cNvSpPr>
          <p:nvPr>
            <p:ph type="body" sz="quarter" idx="21"/>
          </p:nvPr>
        </p:nvSpPr>
        <p:spPr>
          <a:xfrm>
            <a:off x="4501914" y="3746161"/>
            <a:ext cx="3142086" cy="1664689"/>
          </a:xfrm>
        </p:spPr>
        <p:txBody>
          <a:bodyPr/>
          <a:lstStyle>
            <a:lvl1pPr marL="0" indent="0" algn="ctr">
              <a:buNone/>
              <a:defRPr sz="2000"/>
            </a:lvl1pPr>
          </a:lstStyle>
          <a:p>
            <a:endParaRPr lang="en-GB"/>
          </a:p>
        </p:txBody>
      </p:sp>
      <p:sp>
        <p:nvSpPr>
          <p:cNvPr id="26" name="Text Placeholder 7"/>
          <p:cNvSpPr>
            <a:spLocks noGrp="1"/>
          </p:cNvSpPr>
          <p:nvPr>
            <p:ph type="body" sz="quarter" idx="22"/>
          </p:nvPr>
        </p:nvSpPr>
        <p:spPr>
          <a:xfrm>
            <a:off x="8202455" y="3746161"/>
            <a:ext cx="3142086" cy="1664689"/>
          </a:xfrm>
        </p:spPr>
        <p:txBody>
          <a:bodyPr/>
          <a:lstStyle>
            <a:lvl1pPr marL="0" indent="0" algn="ctr">
              <a:buNone/>
              <a:defRPr sz="2000"/>
            </a:lvl1pPr>
          </a:lstStyle>
          <a:p>
            <a:endParaRPr lang="en-GB"/>
          </a:p>
        </p:txBody>
      </p:sp>
    </p:spTree>
    <p:extLst>
      <p:ext uri="{BB962C8B-B14F-4D97-AF65-F5344CB8AC3E}">
        <p14:creationId xmlns:p14="http://schemas.microsoft.com/office/powerpoint/2010/main" val="3223768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image" Target="../media/image21.png"/><Relationship Id="rId2" Type="http://schemas.openxmlformats.org/officeDocument/2006/relationships/slideLayout" Target="../slideLayouts/slideLayout20.xml"/><Relationship Id="rId16" Type="http://schemas.openxmlformats.org/officeDocument/2006/relationships/theme" Target="../theme/theme2.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slideLayout" Target="../slideLayouts/slideLayout3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slideLayout" Target="../slideLayouts/slideLayout3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17" Type="http://schemas.openxmlformats.org/officeDocument/2006/relationships/image" Target="../media/image21.png"/><Relationship Id="rId2" Type="http://schemas.openxmlformats.org/officeDocument/2006/relationships/slideLayout" Target="../slideLayouts/slideLayout35.xml"/><Relationship Id="rId16" Type="http://schemas.openxmlformats.org/officeDocument/2006/relationships/theme" Target="../theme/theme3.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slideLayout" Target="../slideLayouts/slideLayout4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slideLayout" Target="../slideLayouts/slideLayout4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17" Type="http://schemas.openxmlformats.org/officeDocument/2006/relationships/image" Target="../media/image21.png"/><Relationship Id="rId2" Type="http://schemas.openxmlformats.org/officeDocument/2006/relationships/slideLayout" Target="../slideLayouts/slideLayout50.xml"/><Relationship Id="rId16" Type="http://schemas.openxmlformats.org/officeDocument/2006/relationships/theme" Target="../theme/theme4.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3881904"/>
          </a:xfrm>
          <a:prstGeom prst="rect">
            <a:avLst/>
          </a:prstGeom>
        </p:spPr>
        <p:txBody>
          <a:bodyPr vert="horz" lIns="91440" tIns="45720" rIns="91440" bIns="4572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4"/>
          </p:nvPr>
        </p:nvSpPr>
        <p:spPr>
          <a:xfrm>
            <a:off x="838200" y="6131286"/>
            <a:ext cx="2743200" cy="365125"/>
          </a:xfrm>
          <a:prstGeom prst="rect">
            <a:avLst/>
          </a:prstGeom>
        </p:spPr>
        <p:txBody>
          <a:bodyPr vert="horz" lIns="91440" tIns="45720" rIns="91440" bIns="45720" rtlCol="0" anchor="ctr">
            <a:noAutofit/>
          </a:bodyPr>
          <a:lstStyle>
            <a:lvl1pPr algn="l">
              <a:defRPr sz="1200">
                <a:solidFill>
                  <a:schemeClr val="tx1">
                    <a:tint val="75000"/>
                  </a:schemeClr>
                </a:solidFill>
              </a:defRPr>
            </a:lvl1pPr>
          </a:lstStyle>
          <a:p>
            <a:fld id="{F46C79FD-C571-418B-AB0F-5EE936C85276}" type="slidenum">
              <a:rPr lang="en-GB" smtClean="0"/>
              <a:pPr/>
              <a:t>‹#›</a:t>
            </a:fld>
            <a:endParaRPr lang="en-GB"/>
          </a:p>
        </p:txBody>
      </p:sp>
    </p:spTree>
    <p:extLst>
      <p:ext uri="{BB962C8B-B14F-4D97-AF65-F5344CB8AC3E}">
        <p14:creationId xmlns:p14="http://schemas.microsoft.com/office/powerpoint/2010/main" val="2235543292"/>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 id="2147483848" r:id="rId18"/>
  </p:sldLayoutIdLst>
  <p:hf sldNum="0" hdr="0" ftr="0" dt="0"/>
  <p:txStyles>
    <p:titleStyle>
      <a:lvl1pPr algn="l" defTabSz="914400" rtl="0" eaLnBrk="1" latinLnBrk="0" hangingPunct="1">
        <a:lnSpc>
          <a:spcPct val="9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27051" y="1339850"/>
            <a:ext cx="109728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t>Title</a:t>
            </a:r>
          </a:p>
        </p:txBody>
      </p:sp>
      <p:sp>
        <p:nvSpPr>
          <p:cNvPr id="1027" name="Rectangle 3"/>
          <p:cNvSpPr>
            <a:spLocks noGrp="1" noChangeArrowheads="1"/>
          </p:cNvSpPr>
          <p:nvPr>
            <p:ph type="body" idx="1"/>
          </p:nvPr>
        </p:nvSpPr>
        <p:spPr bwMode="auto">
          <a:xfrm>
            <a:off x="609600" y="2492376"/>
            <a:ext cx="109728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t>Second level</a:t>
            </a:r>
            <a:endParaRPr lang="en-GB"/>
          </a:p>
          <a:p>
            <a:pPr lvl="1"/>
            <a:r>
              <a:rPr lang="en-GB"/>
              <a:t>Third level</a:t>
            </a:r>
          </a:p>
          <a:p>
            <a:pPr lvl="2"/>
            <a:r>
              <a:rPr lang="en-GB"/>
              <a:t>- Fourth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fld id="{95757502-3076-4857-AB3D-930A23433F41}" type="slidenum">
              <a:rPr lang="en-GB"/>
              <a:pPr/>
              <a:t>‹#›</a:t>
            </a:fld>
            <a:endParaRPr lang="en-GB"/>
          </a:p>
        </p:txBody>
      </p:sp>
      <p:sp>
        <p:nvSpPr>
          <p:cNvPr id="15" name="Rectangle 14"/>
          <p:cNvSpPr/>
          <p:nvPr/>
        </p:nvSpPr>
        <p:spPr>
          <a:xfrm>
            <a:off x="0" y="0"/>
            <a:ext cx="12192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endParaRPr lang="en-US" sz="1800">
              <a:solidFill>
                <a:srgbClr val="FFFFFF"/>
              </a:solidFill>
            </a:endParaRPr>
          </a:p>
        </p:txBody>
      </p:sp>
      <p:sp>
        <p:nvSpPr>
          <p:cNvPr id="7" name="Rectangle 6"/>
          <p:cNvSpPr/>
          <p:nvPr/>
        </p:nvSpPr>
        <p:spPr>
          <a:xfrm>
            <a:off x="5683251" y="6659564"/>
            <a:ext cx="814916"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endParaRPr lang="en-US" sz="1800">
              <a:solidFill>
                <a:srgbClr val="FFFFFF"/>
              </a:solidFill>
            </a:endParaRPr>
          </a:p>
        </p:txBody>
      </p:sp>
      <p:pic>
        <p:nvPicPr>
          <p:cNvPr id="1033" name="Picture 17" descr="LOGO CE_Vertical_EN_NEG_quadri_H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276851" y="258764"/>
            <a:ext cx="1915583"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5112803"/>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Lst>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pitchFamily="34" charset="0"/>
        </a:defRPr>
      </a:lvl4pPr>
      <a:lvl5pPr marL="2057400" indent="-228600" algn="l" rtl="0" eaLnBrk="0" fontAlgn="base" hangingPunct="0">
        <a:spcBef>
          <a:spcPct val="20000"/>
        </a:spcBef>
        <a:spcAft>
          <a:spcPct val="0"/>
        </a:spcAft>
        <a:buChar char="»"/>
        <a:defRPr sz="2000">
          <a:solidFill>
            <a:schemeClr val="tx1"/>
          </a:solidFill>
          <a:latin typeface="Arial" pitchFamily="34" charset="0"/>
        </a:defRPr>
      </a:lvl5pPr>
      <a:lvl6pPr marL="2514600" indent="-228600" algn="l" rtl="0" fontAlgn="base">
        <a:spcBef>
          <a:spcPct val="20000"/>
        </a:spcBef>
        <a:spcAft>
          <a:spcPct val="0"/>
        </a:spcAft>
        <a:buChar char="»"/>
        <a:defRPr sz="2000">
          <a:solidFill>
            <a:schemeClr val="tx1"/>
          </a:solidFill>
          <a:latin typeface="Arial" pitchFamily="34" charset="0"/>
        </a:defRPr>
      </a:lvl6pPr>
      <a:lvl7pPr marL="2971800" indent="-228600" algn="l" rtl="0" fontAlgn="base">
        <a:spcBef>
          <a:spcPct val="20000"/>
        </a:spcBef>
        <a:spcAft>
          <a:spcPct val="0"/>
        </a:spcAft>
        <a:buChar char="»"/>
        <a:defRPr sz="2000">
          <a:solidFill>
            <a:schemeClr val="tx1"/>
          </a:solidFill>
          <a:latin typeface="Arial" pitchFamily="34" charset="0"/>
        </a:defRPr>
      </a:lvl7pPr>
      <a:lvl8pPr marL="3429000" indent="-228600" algn="l" rtl="0" fontAlgn="base">
        <a:spcBef>
          <a:spcPct val="20000"/>
        </a:spcBef>
        <a:spcAft>
          <a:spcPct val="0"/>
        </a:spcAft>
        <a:buChar char="»"/>
        <a:defRPr sz="2000">
          <a:solidFill>
            <a:schemeClr val="tx1"/>
          </a:solidFill>
          <a:latin typeface="Arial" pitchFamily="34" charset="0"/>
        </a:defRPr>
      </a:lvl8pPr>
      <a:lvl9pPr marL="3886200" indent="-228600" algn="l" rtl="0" fontAlgn="base">
        <a:spcBef>
          <a:spcPct val="20000"/>
        </a:spcBef>
        <a:spcAft>
          <a:spcPct val="0"/>
        </a:spcAft>
        <a:buChar char="»"/>
        <a:defRPr sz="2000">
          <a:solidFill>
            <a:schemeClr val="tx1"/>
          </a:solidFill>
          <a:latin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27051" y="1339850"/>
            <a:ext cx="109728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t>Title</a:t>
            </a:r>
          </a:p>
        </p:txBody>
      </p:sp>
      <p:sp>
        <p:nvSpPr>
          <p:cNvPr id="1027" name="Rectangle 3"/>
          <p:cNvSpPr>
            <a:spLocks noGrp="1" noChangeArrowheads="1"/>
          </p:cNvSpPr>
          <p:nvPr>
            <p:ph type="body" idx="1"/>
          </p:nvPr>
        </p:nvSpPr>
        <p:spPr bwMode="auto">
          <a:xfrm>
            <a:off x="609600" y="2492376"/>
            <a:ext cx="109728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t>Second level</a:t>
            </a:r>
            <a:endParaRPr lang="en-GB"/>
          </a:p>
          <a:p>
            <a:pPr lvl="1"/>
            <a:r>
              <a:rPr lang="en-GB"/>
              <a:t>Third level</a:t>
            </a:r>
          </a:p>
          <a:p>
            <a:pPr lvl="2"/>
            <a:r>
              <a:rPr lang="en-GB"/>
              <a:t>- Fourth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fld id="{95757502-3076-4857-AB3D-930A23433F41}" type="slidenum">
              <a:rPr lang="en-GB"/>
              <a:pPr/>
              <a:t>‹#›</a:t>
            </a:fld>
            <a:endParaRPr lang="en-GB"/>
          </a:p>
        </p:txBody>
      </p:sp>
      <p:sp>
        <p:nvSpPr>
          <p:cNvPr id="15" name="Rectangle 14"/>
          <p:cNvSpPr/>
          <p:nvPr/>
        </p:nvSpPr>
        <p:spPr>
          <a:xfrm>
            <a:off x="0" y="0"/>
            <a:ext cx="12192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endParaRPr lang="en-US" sz="1800">
              <a:solidFill>
                <a:srgbClr val="FFFFFF"/>
              </a:solidFill>
            </a:endParaRPr>
          </a:p>
        </p:txBody>
      </p:sp>
      <p:sp>
        <p:nvSpPr>
          <p:cNvPr id="7" name="Rectangle 6"/>
          <p:cNvSpPr/>
          <p:nvPr/>
        </p:nvSpPr>
        <p:spPr>
          <a:xfrm>
            <a:off x="5683251" y="6659564"/>
            <a:ext cx="814916"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endParaRPr lang="en-US" sz="1800">
              <a:solidFill>
                <a:srgbClr val="FFFFFF"/>
              </a:solidFill>
            </a:endParaRPr>
          </a:p>
        </p:txBody>
      </p:sp>
      <p:pic>
        <p:nvPicPr>
          <p:cNvPr id="1033" name="Picture 17" descr="LOGO CE_Vertical_EN_NEG_quadri_H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276851" y="258764"/>
            <a:ext cx="1915583"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3771596"/>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 id="2147483821" r:id="rId12"/>
    <p:sldLayoutId id="2147483822" r:id="rId13"/>
    <p:sldLayoutId id="2147483823" r:id="rId14"/>
    <p:sldLayoutId id="2147483824" r:id="rId15"/>
  </p:sldLayoutIdLst>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pitchFamily="34" charset="0"/>
        </a:defRPr>
      </a:lvl4pPr>
      <a:lvl5pPr marL="2057400" indent="-228600" algn="l" rtl="0" eaLnBrk="0" fontAlgn="base" hangingPunct="0">
        <a:spcBef>
          <a:spcPct val="20000"/>
        </a:spcBef>
        <a:spcAft>
          <a:spcPct val="0"/>
        </a:spcAft>
        <a:buChar char="»"/>
        <a:defRPr sz="2000">
          <a:solidFill>
            <a:schemeClr val="tx1"/>
          </a:solidFill>
          <a:latin typeface="Arial" pitchFamily="34" charset="0"/>
        </a:defRPr>
      </a:lvl5pPr>
      <a:lvl6pPr marL="2514600" indent="-228600" algn="l" rtl="0" fontAlgn="base">
        <a:spcBef>
          <a:spcPct val="20000"/>
        </a:spcBef>
        <a:spcAft>
          <a:spcPct val="0"/>
        </a:spcAft>
        <a:buChar char="»"/>
        <a:defRPr sz="2000">
          <a:solidFill>
            <a:schemeClr val="tx1"/>
          </a:solidFill>
          <a:latin typeface="Arial" pitchFamily="34" charset="0"/>
        </a:defRPr>
      </a:lvl6pPr>
      <a:lvl7pPr marL="2971800" indent="-228600" algn="l" rtl="0" fontAlgn="base">
        <a:spcBef>
          <a:spcPct val="20000"/>
        </a:spcBef>
        <a:spcAft>
          <a:spcPct val="0"/>
        </a:spcAft>
        <a:buChar char="»"/>
        <a:defRPr sz="2000">
          <a:solidFill>
            <a:schemeClr val="tx1"/>
          </a:solidFill>
          <a:latin typeface="Arial" pitchFamily="34" charset="0"/>
        </a:defRPr>
      </a:lvl7pPr>
      <a:lvl8pPr marL="3429000" indent="-228600" algn="l" rtl="0" fontAlgn="base">
        <a:spcBef>
          <a:spcPct val="20000"/>
        </a:spcBef>
        <a:spcAft>
          <a:spcPct val="0"/>
        </a:spcAft>
        <a:buChar char="»"/>
        <a:defRPr sz="2000">
          <a:solidFill>
            <a:schemeClr val="tx1"/>
          </a:solidFill>
          <a:latin typeface="Arial" pitchFamily="34" charset="0"/>
        </a:defRPr>
      </a:lvl8pPr>
      <a:lvl9pPr marL="3886200" indent="-228600" algn="l" rtl="0" fontAlgn="base">
        <a:spcBef>
          <a:spcPct val="20000"/>
        </a:spcBef>
        <a:spcAft>
          <a:spcPct val="0"/>
        </a:spcAft>
        <a:buChar char="»"/>
        <a:defRPr sz="2000">
          <a:solidFill>
            <a:schemeClr val="tx1"/>
          </a:solidFill>
          <a:latin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27051" y="1339850"/>
            <a:ext cx="109728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t>Title</a:t>
            </a:r>
          </a:p>
        </p:txBody>
      </p:sp>
      <p:sp>
        <p:nvSpPr>
          <p:cNvPr id="1027" name="Rectangle 3"/>
          <p:cNvSpPr>
            <a:spLocks noGrp="1" noChangeArrowheads="1"/>
          </p:cNvSpPr>
          <p:nvPr>
            <p:ph type="body" idx="1"/>
          </p:nvPr>
        </p:nvSpPr>
        <p:spPr bwMode="auto">
          <a:xfrm>
            <a:off x="609600" y="2492376"/>
            <a:ext cx="109728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t>Second level</a:t>
            </a:r>
            <a:endParaRPr lang="en-GB"/>
          </a:p>
          <a:p>
            <a:pPr lvl="1"/>
            <a:r>
              <a:rPr lang="en-GB"/>
              <a:t>Third level</a:t>
            </a:r>
          </a:p>
          <a:p>
            <a:pPr lvl="2"/>
            <a:r>
              <a:rPr lang="en-GB"/>
              <a:t>- Fourth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fld id="{95757502-3076-4857-AB3D-930A23433F41}" type="slidenum">
              <a:rPr lang="en-GB"/>
              <a:pPr/>
              <a:t>‹#›</a:t>
            </a:fld>
            <a:endParaRPr lang="en-GB"/>
          </a:p>
        </p:txBody>
      </p:sp>
      <p:sp>
        <p:nvSpPr>
          <p:cNvPr id="15" name="Rectangle 14"/>
          <p:cNvSpPr/>
          <p:nvPr/>
        </p:nvSpPr>
        <p:spPr>
          <a:xfrm>
            <a:off x="0" y="0"/>
            <a:ext cx="12192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endParaRPr lang="en-US" sz="1800">
              <a:solidFill>
                <a:srgbClr val="FFFFFF"/>
              </a:solidFill>
            </a:endParaRPr>
          </a:p>
        </p:txBody>
      </p:sp>
      <p:sp>
        <p:nvSpPr>
          <p:cNvPr id="7" name="Rectangle 6"/>
          <p:cNvSpPr/>
          <p:nvPr/>
        </p:nvSpPr>
        <p:spPr>
          <a:xfrm>
            <a:off x="5683251" y="6659564"/>
            <a:ext cx="814916"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endParaRPr lang="en-US" sz="1800">
              <a:solidFill>
                <a:srgbClr val="FFFFFF"/>
              </a:solidFill>
            </a:endParaRPr>
          </a:p>
        </p:txBody>
      </p:sp>
      <p:pic>
        <p:nvPicPr>
          <p:cNvPr id="1033" name="Picture 17" descr="LOGO CE_Vertical_EN_NEG_quadri_H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276851" y="258764"/>
            <a:ext cx="1915583"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2682970"/>
      </p:ext>
    </p:extLst>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 id="2147483844" r:id="rId12"/>
    <p:sldLayoutId id="2147483845" r:id="rId13"/>
    <p:sldLayoutId id="2147483846" r:id="rId14"/>
    <p:sldLayoutId id="2147483847" r:id="rId15"/>
  </p:sldLayoutIdLst>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pitchFamily="34" charset="0"/>
        </a:defRPr>
      </a:lvl4pPr>
      <a:lvl5pPr marL="2057400" indent="-228600" algn="l" rtl="0" eaLnBrk="0" fontAlgn="base" hangingPunct="0">
        <a:spcBef>
          <a:spcPct val="20000"/>
        </a:spcBef>
        <a:spcAft>
          <a:spcPct val="0"/>
        </a:spcAft>
        <a:buChar char="»"/>
        <a:defRPr sz="2000">
          <a:solidFill>
            <a:schemeClr val="tx1"/>
          </a:solidFill>
          <a:latin typeface="Arial" pitchFamily="34" charset="0"/>
        </a:defRPr>
      </a:lvl5pPr>
      <a:lvl6pPr marL="2514600" indent="-228600" algn="l" rtl="0" fontAlgn="base">
        <a:spcBef>
          <a:spcPct val="20000"/>
        </a:spcBef>
        <a:spcAft>
          <a:spcPct val="0"/>
        </a:spcAft>
        <a:buChar char="»"/>
        <a:defRPr sz="2000">
          <a:solidFill>
            <a:schemeClr val="tx1"/>
          </a:solidFill>
          <a:latin typeface="Arial" pitchFamily="34" charset="0"/>
        </a:defRPr>
      </a:lvl6pPr>
      <a:lvl7pPr marL="2971800" indent="-228600" algn="l" rtl="0" fontAlgn="base">
        <a:spcBef>
          <a:spcPct val="20000"/>
        </a:spcBef>
        <a:spcAft>
          <a:spcPct val="0"/>
        </a:spcAft>
        <a:buChar char="»"/>
        <a:defRPr sz="2000">
          <a:solidFill>
            <a:schemeClr val="tx1"/>
          </a:solidFill>
          <a:latin typeface="Arial" pitchFamily="34" charset="0"/>
        </a:defRPr>
      </a:lvl7pPr>
      <a:lvl8pPr marL="3429000" indent="-228600" algn="l" rtl="0" fontAlgn="base">
        <a:spcBef>
          <a:spcPct val="20000"/>
        </a:spcBef>
        <a:spcAft>
          <a:spcPct val="0"/>
        </a:spcAft>
        <a:buChar char="»"/>
        <a:defRPr sz="2000">
          <a:solidFill>
            <a:schemeClr val="tx1"/>
          </a:solidFill>
          <a:latin typeface="Arial" pitchFamily="34" charset="0"/>
        </a:defRPr>
      </a:lvl8pPr>
      <a:lvl9pPr marL="3886200" indent="-228600" algn="l" rtl="0" fontAlgn="base">
        <a:spcBef>
          <a:spcPct val="20000"/>
        </a:spcBef>
        <a:spcAft>
          <a:spcPct val="0"/>
        </a:spcAft>
        <a:buChar char="»"/>
        <a:defRPr sz="2000">
          <a:solidFill>
            <a:schemeClr val="tx1"/>
          </a:solidFill>
          <a:latin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18" Type="http://schemas.openxmlformats.org/officeDocument/2006/relationships/image" Target="../media/image38.svg"/><Relationship Id="rId26" Type="http://schemas.openxmlformats.org/officeDocument/2006/relationships/image" Target="../media/image46.svg"/><Relationship Id="rId3" Type="http://schemas.openxmlformats.org/officeDocument/2006/relationships/image" Target="../media/image23.png"/><Relationship Id="rId21" Type="http://schemas.openxmlformats.org/officeDocument/2006/relationships/image" Target="../media/image41.png"/><Relationship Id="rId7" Type="http://schemas.openxmlformats.org/officeDocument/2006/relationships/image" Target="../media/image27.svg"/><Relationship Id="rId12" Type="http://schemas.openxmlformats.org/officeDocument/2006/relationships/image" Target="../media/image32.svg"/><Relationship Id="rId17" Type="http://schemas.openxmlformats.org/officeDocument/2006/relationships/image" Target="../media/image37.png"/><Relationship Id="rId25" Type="http://schemas.openxmlformats.org/officeDocument/2006/relationships/image" Target="../media/image45.png"/><Relationship Id="rId2" Type="http://schemas.openxmlformats.org/officeDocument/2006/relationships/notesSlide" Target="../notesSlides/notesSlide2.xml"/><Relationship Id="rId16" Type="http://schemas.openxmlformats.org/officeDocument/2006/relationships/image" Target="../media/image36.svg"/><Relationship Id="rId20" Type="http://schemas.openxmlformats.org/officeDocument/2006/relationships/image" Target="../media/image40.svg"/><Relationship Id="rId29" Type="http://schemas.openxmlformats.org/officeDocument/2006/relationships/image" Target="../media/image49.png"/><Relationship Id="rId1" Type="http://schemas.openxmlformats.org/officeDocument/2006/relationships/slideLayout" Target="../slideLayouts/slideLayout20.xml"/><Relationship Id="rId6" Type="http://schemas.openxmlformats.org/officeDocument/2006/relationships/image" Target="../media/image26.png"/><Relationship Id="rId11" Type="http://schemas.openxmlformats.org/officeDocument/2006/relationships/image" Target="../media/image31.png"/><Relationship Id="rId24" Type="http://schemas.openxmlformats.org/officeDocument/2006/relationships/image" Target="../media/image44.svg"/><Relationship Id="rId5" Type="http://schemas.openxmlformats.org/officeDocument/2006/relationships/image" Target="../media/image25.svg"/><Relationship Id="rId15" Type="http://schemas.openxmlformats.org/officeDocument/2006/relationships/image" Target="../media/image35.png"/><Relationship Id="rId23" Type="http://schemas.openxmlformats.org/officeDocument/2006/relationships/image" Target="../media/image43.png"/><Relationship Id="rId28" Type="http://schemas.openxmlformats.org/officeDocument/2006/relationships/image" Target="../media/image48.svg"/><Relationship Id="rId10" Type="http://schemas.openxmlformats.org/officeDocument/2006/relationships/image" Target="../media/image30.png"/><Relationship Id="rId19" Type="http://schemas.openxmlformats.org/officeDocument/2006/relationships/image" Target="../media/image39.png"/><Relationship Id="rId31" Type="http://schemas.openxmlformats.org/officeDocument/2006/relationships/image" Target="../media/image51.png"/><Relationship Id="rId4" Type="http://schemas.openxmlformats.org/officeDocument/2006/relationships/image" Target="../media/image24.png"/><Relationship Id="rId9" Type="http://schemas.openxmlformats.org/officeDocument/2006/relationships/image" Target="../media/image29.png"/><Relationship Id="rId14" Type="http://schemas.openxmlformats.org/officeDocument/2006/relationships/image" Target="../media/image34.svg"/><Relationship Id="rId22" Type="http://schemas.openxmlformats.org/officeDocument/2006/relationships/image" Target="../media/image42.svg"/><Relationship Id="rId27" Type="http://schemas.openxmlformats.org/officeDocument/2006/relationships/image" Target="../media/image47.png"/><Relationship Id="rId30" Type="http://schemas.openxmlformats.org/officeDocument/2006/relationships/image" Target="../media/image50.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hyperlink" Target="https://ec.europa.eu/info/funding-tenders/opportunities/portal/screen/opportunities/topic-details/horizon-cl4-2023-data-01-04" TargetMode="External"/><Relationship Id="rId2" Type="http://schemas.openxmlformats.org/officeDocument/2006/relationships/notesSlide" Target="../notesSlides/notesSlide4.xml"/><Relationship Id="rId1" Type="http://schemas.openxmlformats.org/officeDocument/2006/relationships/slideLayout" Target="../slideLayouts/slideLayout20.xml"/><Relationship Id="rId4" Type="http://schemas.openxmlformats.org/officeDocument/2006/relationships/hyperlink" Target="https://eucloudedgeiot.eu/task-forces/coordination-and-suppor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ucloudedgeiot.eu/research-innovation-roadmap/" TargetMode="External"/><Relationship Id="rId2" Type="http://schemas.openxmlformats.org/officeDocument/2006/relationships/notesSlide" Target="../notesSlides/notesSlide5.xml"/><Relationship Id="rId1" Type="http://schemas.openxmlformats.org/officeDocument/2006/relationships/slideLayout" Target="../slideLayouts/slideLayout20.xml"/><Relationship Id="rId5" Type="http://schemas.openxmlformats.org/officeDocument/2006/relationships/hyperlink" Target="https://digital-strategy.ec.europa.eu/en/news/european-alliance-industrial-data-edge-and-cloud-presents-its-first-deliverables" TargetMode="External"/><Relationship Id="rId4" Type="http://schemas.openxmlformats.org/officeDocument/2006/relationships/hyperlink" Target="https://ec.europa.eu/newsroom/dae/redirection/document/102590"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digital-strategy.ec.europa.eu/en/library/ai-continent-action-plan" TargetMode="External"/><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7012" y="301911"/>
            <a:ext cx="10156297" cy="488568"/>
          </a:xfrm>
        </p:spPr>
        <p:txBody>
          <a:bodyPr/>
          <a:lstStyle/>
          <a:p>
            <a:r>
              <a:rPr lang="en-US" dirty="0"/>
              <a:t>THE EU RESEARCH AND INNOVATION PROGRAMME (2021-27)</a:t>
            </a:r>
            <a:endParaRPr lang="en-GB" dirty="0"/>
          </a:p>
        </p:txBody>
      </p:sp>
      <p:sp>
        <p:nvSpPr>
          <p:cNvPr id="4" name="TextBox 3"/>
          <p:cNvSpPr txBox="1"/>
          <p:nvPr/>
        </p:nvSpPr>
        <p:spPr>
          <a:xfrm>
            <a:off x="1077012" y="1466969"/>
            <a:ext cx="10645704" cy="224676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500" b="1" i="1" u="none" strike="noStrike" kern="1200" cap="none" spc="0" normalizeH="0" baseline="0" noProof="0" dirty="0">
                <a:ln>
                  <a:noFill/>
                </a:ln>
                <a:solidFill>
                  <a:srgbClr val="D3E8F9">
                    <a:lumMod val="10000"/>
                  </a:srgbClr>
                </a:solidFill>
                <a:effectLst/>
                <a:uLnTx/>
                <a:uFillTx/>
                <a:latin typeface="Calibri" panose="020F0502020204030204" pitchFamily="34" charset="0"/>
                <a:ea typeface="+mn-ea"/>
                <a:cs typeface="+mn-cs"/>
              </a:rPr>
              <a:t>Destination 3 -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500" b="1" i="1" u="none" strike="noStrike" kern="1200" cap="none" spc="0" normalizeH="0" baseline="0" noProof="0" dirty="0">
                <a:ln>
                  <a:noFill/>
                </a:ln>
                <a:solidFill>
                  <a:srgbClr val="D3E8F9">
                    <a:lumMod val="10000"/>
                  </a:srgbClr>
                </a:solidFill>
                <a:effectLst/>
                <a:uLnTx/>
                <a:uFillTx/>
                <a:latin typeface="Calibri" panose="020F0502020204030204" pitchFamily="34" charset="0"/>
                <a:ea typeface="+mn-ea"/>
                <a:cs typeface="+mn-cs"/>
              </a:rPr>
              <a:t>Objective “HORIZON-CL4-2025-04-DATA-02 Empowering AI/generative AI along the Cognitive Computing continuum" </a:t>
            </a:r>
          </a:p>
        </p:txBody>
      </p:sp>
    </p:spTree>
    <p:extLst>
      <p:ext uri="{BB962C8B-B14F-4D97-AF65-F5344CB8AC3E}">
        <p14:creationId xmlns:p14="http://schemas.microsoft.com/office/powerpoint/2010/main" val="2991438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HORIZON-CL4-2025-04-DATA-02: “Empowering AI/generative AI along the Cognitive Computing continuum” (RIA)</a:t>
            </a:r>
          </a:p>
        </p:txBody>
      </p:sp>
      <p:sp>
        <p:nvSpPr>
          <p:cNvPr id="97" name="Isosceles Triangle 96">
            <a:extLst>
              <a:ext uri="{FF2B5EF4-FFF2-40B4-BE49-F238E27FC236}">
                <a16:creationId xmlns:a16="http://schemas.microsoft.com/office/drawing/2014/main" id="{0A068085-EFC2-D349-BE6B-AF66ECAFDB0F}"/>
              </a:ext>
            </a:extLst>
          </p:cNvPr>
          <p:cNvSpPr/>
          <p:nvPr/>
        </p:nvSpPr>
        <p:spPr>
          <a:xfrm rot="10800000">
            <a:off x="788014" y="3661887"/>
            <a:ext cx="10615971" cy="519069"/>
          </a:xfrm>
          <a:prstGeom prst="triangle">
            <a:avLst>
              <a:gd name="adj" fmla="val 49678"/>
            </a:avLst>
          </a:prstGeom>
          <a:solidFill>
            <a:srgbClr val="4D4D4D">
              <a:lumMod val="60000"/>
              <a:lumOff val="40000"/>
              <a:alpha val="50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lang="en-IE"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98" name="Rectangle 97">
            <a:extLst>
              <a:ext uri="{FF2B5EF4-FFF2-40B4-BE49-F238E27FC236}">
                <a16:creationId xmlns:a16="http://schemas.microsoft.com/office/drawing/2014/main" id="{D394035D-4B94-A9BC-9764-DFF895CDA7A4}"/>
              </a:ext>
            </a:extLst>
          </p:cNvPr>
          <p:cNvSpPr/>
          <p:nvPr/>
        </p:nvSpPr>
        <p:spPr>
          <a:xfrm>
            <a:off x="619364" y="4184184"/>
            <a:ext cx="4694769" cy="1143608"/>
          </a:xfrm>
          <a:prstGeom prst="rect">
            <a:avLst/>
          </a:prstGeom>
          <a:solidFill>
            <a:srgbClr val="D3E8F9">
              <a:lumMod val="25000"/>
            </a:srgbClr>
          </a:solid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dirty="0">
                <a:ln>
                  <a:noFill/>
                </a:ln>
                <a:solidFill>
                  <a:srgbClr val="FFFFFF"/>
                </a:solidFill>
                <a:effectLst/>
                <a:uLnTx/>
                <a:uFillTx/>
                <a:latin typeface="Abadi" panose="020B0604020104020204" pitchFamily="34" charset="0"/>
                <a:ea typeface="Times New Roman" panose="02020603050405020304" pitchFamily="18" charset="0"/>
                <a:cs typeface="Calibri"/>
                <a:sym typeface="Arial"/>
              </a:rPr>
              <a:t>The Cognitive Computing Continuum will provide </a:t>
            </a:r>
            <a:r>
              <a:rPr kumimoji="0" lang="en-GB" sz="1400" b="1" i="0" u="sng" strike="noStrike" kern="0" cap="none" spc="0" normalizeH="0" baseline="0" noProof="0" dirty="0">
                <a:ln>
                  <a:noFill/>
                </a:ln>
                <a:solidFill>
                  <a:srgbClr val="FFFFFF"/>
                </a:solidFill>
                <a:effectLst/>
                <a:uLnTx/>
                <a:uFillTx/>
                <a:latin typeface="Abadi" panose="020B0604020104020204" pitchFamily="34" charset="0"/>
                <a:ea typeface="Times New Roman" panose="02020603050405020304" pitchFamily="18" charset="0"/>
                <a:cs typeface="Calibri"/>
                <a:sym typeface="Arial"/>
              </a:rPr>
              <a:t>seamless</a:t>
            </a:r>
            <a:r>
              <a:rPr kumimoji="0" lang="en-GB" sz="1400" b="1" i="0" u="none" strike="noStrike" kern="0" cap="none" spc="0" normalizeH="0" baseline="0" noProof="0" dirty="0">
                <a:ln>
                  <a:noFill/>
                </a:ln>
                <a:solidFill>
                  <a:srgbClr val="FFFFFF"/>
                </a:solidFill>
                <a:effectLst/>
                <a:uLnTx/>
                <a:uFillTx/>
                <a:latin typeface="Abadi" panose="020B0604020104020204" pitchFamily="34" charset="0"/>
                <a:ea typeface="Times New Roman" panose="02020603050405020304" pitchFamily="18" charset="0"/>
                <a:cs typeface="Calibri"/>
                <a:sym typeface="Arial"/>
              </a:rPr>
              <a:t> </a:t>
            </a:r>
            <a:r>
              <a:rPr kumimoji="0" lang="en-US" sz="1400" b="1" i="0" u="none" strike="noStrike" kern="0" cap="none" spc="0" normalizeH="0" baseline="0" noProof="0" dirty="0">
                <a:ln>
                  <a:noFill/>
                </a:ln>
                <a:solidFill>
                  <a:srgbClr val="FFFFFF"/>
                </a:solidFill>
                <a:effectLst/>
                <a:uLnTx/>
                <a:uFillTx/>
                <a:latin typeface="Abadi" panose="020B0604020104020204" pitchFamily="34" charset="0"/>
                <a:ea typeface="Times New Roman" panose="02020603050405020304" pitchFamily="18" charset="0"/>
                <a:cs typeface="Calibri"/>
                <a:sym typeface="Arial"/>
              </a:rPr>
              <a:t>and </a:t>
            </a:r>
            <a:r>
              <a:rPr kumimoji="0" lang="en-US" sz="1400" b="1" i="0" u="sng" strike="noStrike" kern="0" cap="none" spc="0" normalizeH="0" baseline="0" noProof="0" dirty="0">
                <a:ln>
                  <a:noFill/>
                </a:ln>
                <a:solidFill>
                  <a:srgbClr val="FFFFFF"/>
                </a:solidFill>
                <a:effectLst/>
                <a:uLnTx/>
                <a:uFillTx/>
                <a:latin typeface="Abadi" panose="020B0604020104020204" pitchFamily="34" charset="0"/>
                <a:ea typeface="Times New Roman" panose="02020603050405020304" pitchFamily="18" charset="0"/>
                <a:cs typeface="Calibri"/>
                <a:sym typeface="Arial"/>
              </a:rPr>
              <a:t>trustworthy</a:t>
            </a:r>
            <a:r>
              <a:rPr kumimoji="0" lang="en-US" sz="1400" b="1" i="0" u="none" strike="noStrike" kern="0" cap="none" spc="0" normalizeH="0" baseline="0" noProof="0" dirty="0">
                <a:ln>
                  <a:noFill/>
                </a:ln>
                <a:solidFill>
                  <a:srgbClr val="FFFFFF"/>
                </a:solidFill>
                <a:effectLst/>
                <a:uLnTx/>
                <a:uFillTx/>
                <a:latin typeface="Abadi" panose="020B0604020104020204" pitchFamily="34" charset="0"/>
                <a:ea typeface="Times New Roman" panose="02020603050405020304" pitchFamily="18" charset="0"/>
                <a:cs typeface="Calibri"/>
                <a:sym typeface="Arial"/>
              </a:rPr>
              <a:t> </a:t>
            </a:r>
            <a:r>
              <a:rPr kumimoji="0" lang="en-US" sz="1400" b="1" i="0" u="sng" strike="noStrike" kern="0" cap="none" spc="0" normalizeH="0" baseline="0" noProof="0" dirty="0">
                <a:ln>
                  <a:noFill/>
                </a:ln>
                <a:solidFill>
                  <a:srgbClr val="FFFFFF"/>
                </a:solidFill>
                <a:effectLst/>
                <a:uLnTx/>
                <a:uFillTx/>
                <a:latin typeface="Abadi" panose="020B0604020104020204" pitchFamily="34" charset="0"/>
                <a:ea typeface="Times New Roman" panose="02020603050405020304" pitchFamily="18" charset="0"/>
                <a:cs typeface="Calibri"/>
                <a:sym typeface="Arial"/>
              </a:rPr>
              <a:t>integration of diverse computing and data environments</a:t>
            </a:r>
            <a:r>
              <a:rPr kumimoji="0" lang="en-US" sz="1400" b="1" i="0" u="none" strike="noStrike" kern="0" cap="none" spc="0" normalizeH="0" baseline="0" noProof="0" dirty="0">
                <a:ln>
                  <a:noFill/>
                </a:ln>
                <a:solidFill>
                  <a:srgbClr val="FFFFFF"/>
                </a:solidFill>
                <a:effectLst/>
                <a:uLnTx/>
                <a:uFillTx/>
                <a:latin typeface="Abadi" panose="020B0604020104020204" pitchFamily="34" charset="0"/>
                <a:ea typeface="Times New Roman" panose="02020603050405020304" pitchFamily="18" charset="0"/>
                <a:cs typeface="Calibri"/>
                <a:sym typeface="Arial"/>
              </a:rPr>
              <a:t> </a:t>
            </a:r>
            <a:r>
              <a:rPr kumimoji="0" lang="en-US" sz="1400" b="0" i="0" u="none" strike="noStrike" kern="0" cap="none" spc="0" normalizeH="0" baseline="0" noProof="0" dirty="0">
                <a:ln>
                  <a:noFill/>
                </a:ln>
                <a:solidFill>
                  <a:srgbClr val="FFFFFF"/>
                </a:solidFill>
                <a:effectLst/>
                <a:uLnTx/>
                <a:uFillTx/>
                <a:latin typeface="Abadi" panose="020B0604020104020204" pitchFamily="34" charset="0"/>
                <a:ea typeface="Times New Roman" panose="02020603050405020304" pitchFamily="18" charset="0"/>
                <a:cs typeface="Calibri"/>
                <a:sym typeface="Arial"/>
              </a:rPr>
              <a:t>spanning from core Cloud to Edge to IoT and support the enormous data, </a:t>
            </a:r>
            <a:r>
              <a:rPr kumimoji="0" lang="en-US" sz="1400" b="1" i="0" u="none" strike="noStrike" kern="0" cap="none" spc="0" normalizeH="0" baseline="0" noProof="0" dirty="0">
                <a:ln>
                  <a:noFill/>
                </a:ln>
                <a:solidFill>
                  <a:srgbClr val="FFFFFF"/>
                </a:solidFill>
                <a:effectLst/>
                <a:uLnTx/>
                <a:uFillTx/>
                <a:latin typeface="Abadi" panose="020B0604020104020204" pitchFamily="34" charset="0"/>
                <a:ea typeface="Times New Roman" panose="02020603050405020304" pitchFamily="18" charset="0"/>
                <a:cs typeface="Calibri"/>
                <a:sym typeface="Arial"/>
              </a:rPr>
              <a:t>processing needs and new resource types </a:t>
            </a:r>
            <a:r>
              <a:rPr kumimoji="0" lang="en-US" sz="1400" b="0" i="0" u="none" strike="noStrike" kern="0" cap="none" spc="0" normalizeH="0" baseline="0" noProof="0" dirty="0">
                <a:ln>
                  <a:noFill/>
                </a:ln>
                <a:solidFill>
                  <a:srgbClr val="FFFFFF"/>
                </a:solidFill>
                <a:effectLst/>
                <a:uLnTx/>
                <a:uFillTx/>
                <a:latin typeface="Abadi" panose="020B0604020104020204" pitchFamily="34" charset="0"/>
                <a:ea typeface="Times New Roman" panose="02020603050405020304" pitchFamily="18" charset="0"/>
                <a:cs typeface="Calibri"/>
                <a:sym typeface="Arial"/>
              </a:rPr>
              <a:t>brought in </a:t>
            </a:r>
            <a:r>
              <a:rPr kumimoji="0" lang="en-US" sz="1400" b="1" i="0" u="none" strike="noStrike" kern="0" cap="none" spc="0" normalizeH="0" baseline="0" noProof="0" dirty="0">
                <a:ln>
                  <a:noFill/>
                </a:ln>
                <a:solidFill>
                  <a:srgbClr val="FFFFFF"/>
                </a:solidFill>
                <a:effectLst/>
                <a:uLnTx/>
                <a:uFillTx/>
                <a:latin typeface="Abadi" panose="020B0604020104020204" pitchFamily="34" charset="0"/>
                <a:ea typeface="Times New Roman" panose="02020603050405020304" pitchFamily="18" charset="0"/>
                <a:cs typeface="Calibri"/>
                <a:sym typeface="Arial"/>
              </a:rPr>
              <a:t>by next generation AI technologies</a:t>
            </a:r>
            <a:r>
              <a:rPr kumimoji="0" lang="en-US" sz="1400" b="0" i="0" u="none" strike="noStrike" kern="0" cap="none" spc="0" normalizeH="0" baseline="0" noProof="0" dirty="0">
                <a:ln>
                  <a:noFill/>
                </a:ln>
                <a:solidFill>
                  <a:srgbClr val="FFFFFF"/>
                </a:solidFill>
                <a:effectLst/>
                <a:uLnTx/>
                <a:uFillTx/>
                <a:latin typeface="Abadi" panose="020B0604020104020204" pitchFamily="34" charset="0"/>
                <a:ea typeface="Times New Roman" panose="02020603050405020304" pitchFamily="18" charset="0"/>
                <a:cs typeface="Calibri"/>
                <a:sym typeface="Arial"/>
              </a:rPr>
              <a:t>.</a:t>
            </a:r>
            <a:r>
              <a:rPr kumimoji="0" lang="es-ES" sz="1400" b="0" i="0" u="none" strike="noStrike" kern="0" cap="none" spc="0" normalizeH="0" baseline="0" noProof="0" dirty="0">
                <a:ln>
                  <a:noFill/>
                </a:ln>
                <a:solidFill>
                  <a:srgbClr val="FFFFFF"/>
                </a:solidFill>
                <a:effectLst/>
                <a:uLnTx/>
                <a:uFillTx/>
                <a:latin typeface="Abadi" panose="020B0604020104020204" pitchFamily="34" charset="0"/>
                <a:ea typeface="+mn-ea"/>
                <a:cs typeface="+mn-cs"/>
                <a:sym typeface="Arial"/>
              </a:rPr>
              <a:t> </a:t>
            </a:r>
            <a:endParaRPr kumimoji="0" lang="en-IE" sz="1400" b="0" i="0" u="none" strike="noStrike" kern="0" cap="none" spc="0" normalizeH="0" baseline="0" noProof="0" dirty="0">
              <a:ln>
                <a:noFill/>
              </a:ln>
              <a:solidFill>
                <a:srgbClr val="FFFFFF"/>
              </a:solidFill>
              <a:effectLst/>
              <a:uLnTx/>
              <a:uFillTx/>
              <a:latin typeface="Abadi" panose="020B0604020104020204" pitchFamily="34" charset="0"/>
              <a:ea typeface="+mn-ea"/>
              <a:cs typeface="+mn-cs"/>
              <a:sym typeface="Arial"/>
            </a:endParaRPr>
          </a:p>
        </p:txBody>
      </p:sp>
      <p:grpSp>
        <p:nvGrpSpPr>
          <p:cNvPr id="99" name="Group 98">
            <a:extLst>
              <a:ext uri="{FF2B5EF4-FFF2-40B4-BE49-F238E27FC236}">
                <a16:creationId xmlns:a16="http://schemas.microsoft.com/office/drawing/2014/main" id="{438D9802-A039-0663-3E09-8B2BCA757909}"/>
              </a:ext>
            </a:extLst>
          </p:cNvPr>
          <p:cNvGrpSpPr>
            <a:grpSpLocks noChangeAspect="1"/>
          </p:cNvGrpSpPr>
          <p:nvPr/>
        </p:nvGrpSpPr>
        <p:grpSpPr>
          <a:xfrm>
            <a:off x="5527034" y="4074878"/>
            <a:ext cx="1241980" cy="1201047"/>
            <a:chOff x="5047501" y="319595"/>
            <a:chExt cx="2001372" cy="1913942"/>
          </a:xfrm>
        </p:grpSpPr>
        <p:sp>
          <p:nvSpPr>
            <p:cNvPr id="100" name="Oval 99">
              <a:extLst>
                <a:ext uri="{FF2B5EF4-FFF2-40B4-BE49-F238E27FC236}">
                  <a16:creationId xmlns:a16="http://schemas.microsoft.com/office/drawing/2014/main" id="{FB9ED09B-C0BE-A775-DCA5-6D707B42CB76}"/>
                </a:ext>
              </a:extLst>
            </p:cNvPr>
            <p:cNvSpPr/>
            <p:nvPr/>
          </p:nvSpPr>
          <p:spPr>
            <a:xfrm>
              <a:off x="5047501" y="319595"/>
              <a:ext cx="2001372" cy="1913942"/>
            </a:xfrm>
            <a:prstGeom prst="ellipse">
              <a:avLst/>
            </a:prstGeom>
            <a:solidFill>
              <a:srgbClr val="4BC5DE">
                <a:lumMod val="60000"/>
                <a:lumOff val="4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txBody>
            <a:bodyPr spcFirstLastPara="0" vert="horz" wrap="square" lIns="0" tIns="0" rIns="0" bIns="0" numCol="1" spcCol="1270" anchor="t" anchorCtr="0">
              <a:noAutofit/>
            </a:bodyPr>
            <a:lstStyle/>
            <a:p>
              <a:pPr marL="0" marR="0" lvl="0" indent="0" algn="ctr" defTabSz="711200" eaLnBrk="1" fontAlgn="auto" latinLnBrk="0" hangingPunct="1">
                <a:lnSpc>
                  <a:spcPct val="90000"/>
                </a:lnSpc>
                <a:spcBef>
                  <a:spcPct val="0"/>
                </a:spcBef>
                <a:spcAft>
                  <a:spcPct val="35000"/>
                </a:spcAft>
                <a:buClr>
                  <a:srgbClr val="000000"/>
                </a:buClr>
                <a:buSzTx/>
                <a:buFont typeface="Arial"/>
                <a:buNone/>
                <a:tabLst/>
                <a:defRPr/>
              </a:pPr>
              <a:endParaRPr kumimoji="0" lang="en-IE" sz="1050" b="1" i="0" u="none" strike="noStrike" kern="0" cap="none" spc="0" normalizeH="0" baseline="0" noProof="0">
                <a:ln>
                  <a:noFill/>
                </a:ln>
                <a:solidFill>
                  <a:srgbClr val="4D4D4D">
                    <a:lumMod val="50000"/>
                  </a:srgbClr>
                </a:solidFill>
                <a:effectLst/>
                <a:uLnTx/>
                <a:uFillTx/>
                <a:latin typeface="Abadi" panose="020B0604020104020204" pitchFamily="34" charset="0"/>
                <a:ea typeface="+mn-ea"/>
                <a:cs typeface="+mn-cs"/>
                <a:sym typeface="Arial"/>
              </a:endParaRPr>
            </a:p>
          </p:txBody>
        </p:sp>
        <p:pic>
          <p:nvPicPr>
            <p:cNvPr id="101" name="Picture 100" descr="A picture containing black, darkness&#10;&#10;Description automatically generated">
              <a:extLst>
                <a:ext uri="{FF2B5EF4-FFF2-40B4-BE49-F238E27FC236}">
                  <a16:creationId xmlns:a16="http://schemas.microsoft.com/office/drawing/2014/main" id="{197D09F6-93E9-36F0-3495-E98A6E33BF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32205" y="403048"/>
              <a:ext cx="1706408" cy="1706409"/>
            </a:xfrm>
            <a:prstGeom prst="rect">
              <a:avLst/>
            </a:prstGeom>
          </p:spPr>
        </p:pic>
      </p:grpSp>
      <p:grpSp>
        <p:nvGrpSpPr>
          <p:cNvPr id="102" name="Group 101">
            <a:extLst>
              <a:ext uri="{FF2B5EF4-FFF2-40B4-BE49-F238E27FC236}">
                <a16:creationId xmlns:a16="http://schemas.microsoft.com/office/drawing/2014/main" id="{81FFA7E0-49C9-E497-CC7C-14292BADA349}"/>
              </a:ext>
            </a:extLst>
          </p:cNvPr>
          <p:cNvGrpSpPr/>
          <p:nvPr/>
        </p:nvGrpSpPr>
        <p:grpSpPr>
          <a:xfrm>
            <a:off x="784268" y="2191685"/>
            <a:ext cx="11130810" cy="1509509"/>
            <a:chOff x="1346933" y="1171123"/>
            <a:chExt cx="9393168" cy="1509509"/>
          </a:xfrm>
        </p:grpSpPr>
        <p:sp>
          <p:nvSpPr>
            <p:cNvPr id="103" name="Arrow: Pentagon 102">
              <a:extLst>
                <a:ext uri="{FF2B5EF4-FFF2-40B4-BE49-F238E27FC236}">
                  <a16:creationId xmlns:a16="http://schemas.microsoft.com/office/drawing/2014/main" id="{A5CFE5BE-6D03-9B5F-4D15-E99FB2C722D0}"/>
                </a:ext>
              </a:extLst>
            </p:cNvPr>
            <p:cNvSpPr/>
            <p:nvPr/>
          </p:nvSpPr>
          <p:spPr>
            <a:xfrm>
              <a:off x="8660828" y="1647500"/>
              <a:ext cx="2079272" cy="1003455"/>
            </a:xfrm>
            <a:prstGeom prst="homePlate">
              <a:avLst/>
            </a:prstGeom>
            <a:solidFill>
              <a:srgbClr val="3298AC"/>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txBody>
            <a:bodyPr spcFirstLastPara="0" vert="horz" wrap="square" lIns="252000" tIns="20320" rIns="20320" bIns="20320" numCol="1" spcCol="1270" anchor="t" anchorCtr="0">
              <a:noAutofit/>
            </a:bodyPr>
            <a:lstStyle/>
            <a:p>
              <a:pPr marL="0" marR="0" lvl="0" indent="0" algn="ctr" defTabSz="711200" eaLnBrk="1" fontAlgn="auto" latinLnBrk="0" hangingPunct="1">
                <a:lnSpc>
                  <a:spcPct val="90000"/>
                </a:lnSpc>
                <a:spcBef>
                  <a:spcPct val="0"/>
                </a:spcBef>
                <a:spcAft>
                  <a:spcPct val="35000"/>
                </a:spcAft>
                <a:buClr>
                  <a:srgbClr val="000000"/>
                </a:buClr>
                <a:buSzTx/>
                <a:buFont typeface="Arial"/>
                <a:buNone/>
                <a:tabLst/>
                <a:defRPr/>
              </a:pPr>
              <a:r>
                <a:rPr kumimoji="0" lang="en-IE" sz="1800" b="1" i="0" u="none" strike="noStrike" kern="0" cap="none" spc="0" normalizeH="0" baseline="0" noProof="0">
                  <a:ln>
                    <a:noFill/>
                  </a:ln>
                  <a:solidFill>
                    <a:srgbClr val="4D4D4D">
                      <a:lumMod val="50000"/>
                    </a:srgbClr>
                  </a:solidFill>
                  <a:effectLst/>
                  <a:uLnTx/>
                  <a:uFillTx/>
                  <a:latin typeface="Abadi" panose="020B0604020104020204" pitchFamily="34" charset="0"/>
                  <a:ea typeface="+mn-ea"/>
                  <a:cs typeface="+mn-cs"/>
                  <a:sym typeface="Arial"/>
                </a:rPr>
                <a:t>Applications</a:t>
              </a:r>
              <a:endParaRPr kumimoji="0" lang="en-IE" sz="1600" b="1" i="0" u="none" strike="noStrike" kern="0" cap="none" spc="0" normalizeH="0" baseline="0" noProof="0">
                <a:ln>
                  <a:noFill/>
                </a:ln>
                <a:solidFill>
                  <a:srgbClr val="4D4D4D">
                    <a:lumMod val="50000"/>
                  </a:srgbClr>
                </a:solidFill>
                <a:effectLst/>
                <a:uLnTx/>
                <a:uFillTx/>
                <a:latin typeface="Abadi" panose="020B0604020104020204" pitchFamily="34" charset="0"/>
                <a:ea typeface="+mn-ea"/>
                <a:cs typeface="+mn-cs"/>
                <a:sym typeface="Arial"/>
              </a:endParaRPr>
            </a:p>
            <a:p>
              <a:pPr marL="0" marR="0" lvl="0" indent="0" algn="ctr" defTabSz="711200" eaLnBrk="1" fontAlgn="auto" latinLnBrk="0" hangingPunct="1">
                <a:lnSpc>
                  <a:spcPct val="90000"/>
                </a:lnSpc>
                <a:spcBef>
                  <a:spcPct val="0"/>
                </a:spcBef>
                <a:spcAft>
                  <a:spcPct val="35000"/>
                </a:spcAft>
                <a:buClr>
                  <a:srgbClr val="000000"/>
                </a:buClr>
                <a:buSzTx/>
                <a:buFont typeface="Arial"/>
                <a:buNone/>
                <a:tabLst/>
                <a:defRPr/>
              </a:pPr>
              <a:endParaRPr kumimoji="0" lang="en-IE" sz="1600" b="1" i="0" u="none" strike="noStrike" kern="0" cap="none" spc="0" normalizeH="0" baseline="0" noProof="0">
                <a:ln>
                  <a:noFill/>
                </a:ln>
                <a:solidFill>
                  <a:srgbClr val="4D4D4D">
                    <a:lumMod val="50000"/>
                  </a:srgbClr>
                </a:solidFill>
                <a:effectLst/>
                <a:uLnTx/>
                <a:uFillTx/>
                <a:latin typeface="Abadi" panose="020B0604020104020204" pitchFamily="34" charset="0"/>
                <a:ea typeface="+mn-ea"/>
                <a:cs typeface="+mn-cs"/>
                <a:sym typeface="Arial"/>
              </a:endParaRPr>
            </a:p>
          </p:txBody>
        </p:sp>
        <p:sp>
          <p:nvSpPr>
            <p:cNvPr id="104" name="Arrow: Chevron 103">
              <a:extLst>
                <a:ext uri="{FF2B5EF4-FFF2-40B4-BE49-F238E27FC236}">
                  <a16:creationId xmlns:a16="http://schemas.microsoft.com/office/drawing/2014/main" id="{CF3FD0E3-7068-EF6A-E214-ED3956EEA812}"/>
                </a:ext>
              </a:extLst>
            </p:cNvPr>
            <p:cNvSpPr/>
            <p:nvPr/>
          </p:nvSpPr>
          <p:spPr>
            <a:xfrm>
              <a:off x="8001019" y="1633624"/>
              <a:ext cx="1252573" cy="1030598"/>
            </a:xfrm>
            <a:prstGeom prst="chevron">
              <a:avLst/>
            </a:prstGeom>
            <a:solidFill>
              <a:srgbClr val="FFFFFF"/>
            </a:solidFill>
            <a:ln w="25400" cap="flat" cmpd="sng" algn="ctr">
              <a:solidFill>
                <a:srgbClr val="4BC5DE">
                  <a:lumMod val="20000"/>
                  <a:lumOff val="8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lang="en-IE" sz="1400" b="0" i="0" u="none" strike="noStrike" kern="0" cap="none" spc="0" normalizeH="0" baseline="0" noProof="0">
                <a:ln>
                  <a:solidFill>
                    <a:srgbClr val="FFFFFF"/>
                  </a:solidFill>
                </a:ln>
                <a:solidFill>
                  <a:srgbClr val="4D4D4D">
                    <a:lumMod val="50000"/>
                  </a:srgbClr>
                </a:solidFill>
                <a:effectLst/>
                <a:uLnTx/>
                <a:uFillTx/>
                <a:latin typeface="Arial"/>
                <a:ea typeface="+mn-ea"/>
                <a:cs typeface="+mn-cs"/>
                <a:sym typeface="Arial"/>
              </a:endParaRPr>
            </a:p>
          </p:txBody>
        </p:sp>
        <p:sp>
          <p:nvSpPr>
            <p:cNvPr id="105" name="Arrow: Chevron 104">
              <a:extLst>
                <a:ext uri="{FF2B5EF4-FFF2-40B4-BE49-F238E27FC236}">
                  <a16:creationId xmlns:a16="http://schemas.microsoft.com/office/drawing/2014/main" id="{494687FE-9B8D-F3BC-F399-64B6E9F77543}"/>
                </a:ext>
              </a:extLst>
            </p:cNvPr>
            <p:cNvSpPr/>
            <p:nvPr/>
          </p:nvSpPr>
          <p:spPr>
            <a:xfrm>
              <a:off x="7891571" y="1630718"/>
              <a:ext cx="1252573" cy="1020254"/>
            </a:xfrm>
            <a:prstGeom prst="chevron">
              <a:avLst/>
            </a:prstGeom>
            <a:solidFill>
              <a:srgbClr val="FFFFFF"/>
            </a:solidFill>
            <a:ln w="25400" cap="flat" cmpd="sng" algn="ctr">
              <a:solidFill>
                <a:srgbClr val="4BC5DE">
                  <a:lumMod val="20000"/>
                  <a:lumOff val="8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lang="en-IE" sz="1400" b="0" i="0" u="none" strike="noStrike" kern="0" cap="none" spc="0" normalizeH="0" baseline="0" noProof="0">
                <a:ln>
                  <a:solidFill>
                    <a:srgbClr val="FFFFFF"/>
                  </a:solidFill>
                </a:ln>
                <a:solidFill>
                  <a:srgbClr val="4D4D4D">
                    <a:lumMod val="50000"/>
                  </a:srgbClr>
                </a:solidFill>
                <a:effectLst/>
                <a:uLnTx/>
                <a:uFillTx/>
                <a:latin typeface="Arial"/>
                <a:ea typeface="+mn-ea"/>
                <a:cs typeface="+mn-cs"/>
                <a:sym typeface="Arial"/>
              </a:endParaRPr>
            </a:p>
          </p:txBody>
        </p:sp>
        <p:sp>
          <p:nvSpPr>
            <p:cNvPr id="106" name="Arrow: Pentagon 105">
              <a:extLst>
                <a:ext uri="{FF2B5EF4-FFF2-40B4-BE49-F238E27FC236}">
                  <a16:creationId xmlns:a16="http://schemas.microsoft.com/office/drawing/2014/main" id="{EA01C72E-4B1D-A9C6-C381-95523C00EF66}"/>
                </a:ext>
              </a:extLst>
            </p:cNvPr>
            <p:cNvSpPr/>
            <p:nvPr/>
          </p:nvSpPr>
          <p:spPr>
            <a:xfrm>
              <a:off x="6609428" y="1605557"/>
              <a:ext cx="2397372" cy="1075075"/>
            </a:xfrm>
            <a:prstGeom prst="homePlate">
              <a:avLst/>
            </a:prstGeom>
            <a:solidFill>
              <a:srgbClr val="4BC5DE">
                <a:shade val="80000"/>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txBody>
            <a:bodyPr spcFirstLastPara="0" vert="horz" wrap="square" lIns="216000" tIns="20320" rIns="20320" bIns="20320" numCol="1" spcCol="1270" anchor="t" anchorCtr="0">
              <a:noAutofit/>
            </a:bodyPr>
            <a:lstStyle/>
            <a:p>
              <a:pPr marL="0" marR="0" lvl="0" indent="0" algn="ctr" defTabSz="711200" eaLnBrk="1" fontAlgn="auto" latinLnBrk="0" hangingPunct="1">
                <a:lnSpc>
                  <a:spcPct val="90000"/>
                </a:lnSpc>
                <a:spcBef>
                  <a:spcPct val="0"/>
                </a:spcBef>
                <a:spcAft>
                  <a:spcPts val="0"/>
                </a:spcAft>
                <a:buClr>
                  <a:srgbClr val="000000"/>
                </a:buClr>
                <a:buSzTx/>
                <a:buFont typeface="Arial"/>
                <a:buNone/>
                <a:tabLst/>
                <a:defRPr/>
              </a:pPr>
              <a:r>
                <a:rPr kumimoji="0" lang="es-ES" sz="2000" b="1" i="0" u="none" strike="noStrike" kern="0" cap="none" spc="0" normalizeH="0" baseline="0" noProof="0">
                  <a:ln>
                    <a:noFill/>
                  </a:ln>
                  <a:solidFill>
                    <a:srgbClr val="4D4D4D">
                      <a:lumMod val="50000"/>
                    </a:srgbClr>
                  </a:solidFill>
                  <a:effectLst/>
                  <a:uLnTx/>
                  <a:uFillTx/>
                  <a:latin typeface="Abadi" panose="020B0604020104020204" pitchFamily="34" charset="0"/>
                  <a:ea typeface="+mn-ea"/>
                  <a:cs typeface="+mn-cs"/>
                  <a:sym typeface="Arial"/>
                </a:rPr>
                <a:t>Cloud</a:t>
              </a:r>
            </a:p>
            <a:p>
              <a:pPr marL="0" marR="0" lvl="0" indent="0" algn="ctr" defTabSz="711200" eaLnBrk="1" fontAlgn="auto" latinLnBrk="0" hangingPunct="1">
                <a:lnSpc>
                  <a:spcPct val="90000"/>
                </a:lnSpc>
                <a:spcBef>
                  <a:spcPct val="0"/>
                </a:spcBef>
                <a:spcAft>
                  <a:spcPts val="0"/>
                </a:spcAft>
                <a:buClrTx/>
                <a:buSzTx/>
                <a:buFontTx/>
                <a:buNone/>
                <a:tabLst/>
                <a:defRPr/>
              </a:pPr>
              <a:r>
                <a:rPr kumimoji="0" lang="en-IE" sz="1400" b="0" i="1" u="none" strike="noStrike" kern="0" cap="none" spc="0" normalizeH="0" baseline="0" noProof="0">
                  <a:ln>
                    <a:noFill/>
                  </a:ln>
                  <a:solidFill>
                    <a:srgbClr val="4D4D4D">
                      <a:lumMod val="50000"/>
                    </a:srgbClr>
                  </a:solidFill>
                  <a:effectLst/>
                  <a:uLnTx/>
                  <a:uFillTx/>
                  <a:latin typeface="Abadi" panose="020B0604020104020204" pitchFamily="34" charset="0"/>
                  <a:ea typeface="+mn-ea"/>
                  <a:cs typeface="+mn-cs"/>
                  <a:sym typeface="Arial"/>
                </a:rPr>
                <a:t>    Multi-cloud, federated</a:t>
              </a:r>
            </a:p>
            <a:p>
              <a:pPr marL="0" marR="0" lvl="0" indent="0" algn="ctr" defTabSz="711200" eaLnBrk="1" fontAlgn="auto" latinLnBrk="0" hangingPunct="1">
                <a:lnSpc>
                  <a:spcPct val="90000"/>
                </a:lnSpc>
                <a:spcBef>
                  <a:spcPct val="0"/>
                </a:spcBef>
                <a:spcAft>
                  <a:spcPct val="35000"/>
                </a:spcAft>
                <a:buClr>
                  <a:srgbClr val="000000"/>
                </a:buClr>
                <a:buSzTx/>
                <a:buFont typeface="Arial"/>
                <a:buNone/>
                <a:tabLst/>
                <a:defRPr/>
              </a:pPr>
              <a:endParaRPr kumimoji="0" lang="en-IE" sz="1600" b="1" i="0" u="none" strike="noStrike" kern="0" cap="none" spc="0" normalizeH="0" baseline="0" noProof="0">
                <a:ln>
                  <a:noFill/>
                </a:ln>
                <a:solidFill>
                  <a:srgbClr val="4D4D4D">
                    <a:lumMod val="50000"/>
                  </a:srgbClr>
                </a:solidFill>
                <a:effectLst/>
                <a:uLnTx/>
                <a:uFillTx/>
                <a:latin typeface="Abadi" panose="020B0604020104020204" pitchFamily="34" charset="0"/>
                <a:ea typeface="+mn-ea"/>
                <a:cs typeface="+mn-cs"/>
                <a:sym typeface="Arial"/>
              </a:endParaRPr>
            </a:p>
          </p:txBody>
        </p:sp>
        <p:sp>
          <p:nvSpPr>
            <p:cNvPr id="107" name="Arrow: Pentagon 106">
              <a:extLst>
                <a:ext uri="{FF2B5EF4-FFF2-40B4-BE49-F238E27FC236}">
                  <a16:creationId xmlns:a16="http://schemas.microsoft.com/office/drawing/2014/main" id="{612F8D63-0D9B-ACCE-CD0F-2F45170FDA3C}"/>
                </a:ext>
              </a:extLst>
            </p:cNvPr>
            <p:cNvSpPr/>
            <p:nvPr/>
          </p:nvSpPr>
          <p:spPr>
            <a:xfrm>
              <a:off x="3775872" y="1596679"/>
              <a:ext cx="3471721" cy="1068236"/>
            </a:xfrm>
            <a:prstGeom prst="homePlate">
              <a:avLst/>
            </a:prstGeom>
            <a:solidFill>
              <a:srgbClr val="4BC5DE">
                <a:shade val="80000"/>
                <a:hueOff val="87635"/>
                <a:satOff val="3273"/>
                <a:lumOff val="1215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txBody>
            <a:bodyPr spcFirstLastPara="0" vert="horz" wrap="square" lIns="648000" tIns="20320" rIns="360000" bIns="20320" numCol="1" spcCol="1270" anchor="t" anchorCtr="0">
              <a:noAutofit/>
            </a:bodyPr>
            <a:lstStyle/>
            <a:p>
              <a:pPr marL="0" marR="0" lvl="0" indent="0" algn="ctr" defTabSz="711200" eaLnBrk="1" fontAlgn="auto" latinLnBrk="0" hangingPunct="1">
                <a:lnSpc>
                  <a:spcPct val="90000"/>
                </a:lnSpc>
                <a:spcBef>
                  <a:spcPct val="0"/>
                </a:spcBef>
                <a:spcAft>
                  <a:spcPts val="0"/>
                </a:spcAft>
                <a:buClr>
                  <a:srgbClr val="000000"/>
                </a:buClr>
                <a:buSzTx/>
                <a:buFont typeface="Arial"/>
                <a:buNone/>
                <a:tabLst/>
                <a:defRPr/>
              </a:pPr>
              <a:r>
                <a:rPr kumimoji="0" lang="es-ES" sz="2000" b="1" i="0" u="none" strike="noStrike" kern="0" cap="none" spc="0" normalizeH="0" baseline="0" noProof="0">
                  <a:ln>
                    <a:noFill/>
                  </a:ln>
                  <a:solidFill>
                    <a:srgbClr val="4D4D4D">
                      <a:lumMod val="50000"/>
                    </a:srgbClr>
                  </a:solidFill>
                  <a:effectLst/>
                  <a:uLnTx/>
                  <a:uFillTx/>
                  <a:latin typeface="Abadi" panose="020B0604020104020204" pitchFamily="34" charset="0"/>
                  <a:ea typeface="+mn-ea"/>
                  <a:cs typeface="+mn-cs"/>
                  <a:sym typeface="Arial"/>
                </a:rPr>
                <a:t>Medium Edge</a:t>
              </a:r>
            </a:p>
            <a:p>
              <a:pPr marL="0" marR="0" lvl="0" indent="0" algn="ctr" defTabSz="711200" eaLnBrk="1" fontAlgn="auto" latinLnBrk="0" hangingPunct="1">
                <a:lnSpc>
                  <a:spcPct val="90000"/>
                </a:lnSpc>
                <a:spcBef>
                  <a:spcPct val="0"/>
                </a:spcBef>
                <a:spcAft>
                  <a:spcPts val="0"/>
                </a:spcAft>
                <a:buClr>
                  <a:srgbClr val="000000"/>
                </a:buClr>
                <a:buSzTx/>
                <a:buFont typeface="Arial"/>
                <a:buNone/>
                <a:tabLst/>
                <a:defRPr/>
              </a:pPr>
              <a:r>
                <a:rPr kumimoji="0" lang="es-ES" sz="1400" b="0" i="1" u="none" strike="noStrike" kern="0" cap="none" spc="0" normalizeH="0" baseline="0" noProof="0" err="1">
                  <a:ln>
                    <a:noFill/>
                  </a:ln>
                  <a:solidFill>
                    <a:srgbClr val="4D4D4D">
                      <a:lumMod val="50000"/>
                    </a:srgbClr>
                  </a:solidFill>
                  <a:effectLst/>
                  <a:uLnTx/>
                  <a:uFillTx/>
                  <a:latin typeface="Abadi" panose="020B0604020104020204" pitchFamily="34" charset="0"/>
                  <a:ea typeface="+mn-ea"/>
                  <a:cs typeface="+mn-cs"/>
                  <a:sym typeface="Arial"/>
                </a:rPr>
                <a:t>On</a:t>
              </a:r>
              <a:r>
                <a:rPr kumimoji="0" lang="es-ES" sz="1400" b="0" i="1" u="none" strike="noStrike" kern="0" cap="none" spc="0" normalizeH="0" baseline="0" noProof="0">
                  <a:ln>
                    <a:noFill/>
                  </a:ln>
                  <a:solidFill>
                    <a:srgbClr val="4D4D4D">
                      <a:lumMod val="50000"/>
                    </a:srgbClr>
                  </a:solidFill>
                  <a:effectLst/>
                  <a:uLnTx/>
                  <a:uFillTx/>
                  <a:latin typeface="Abadi" panose="020B0604020104020204" pitchFamily="34" charset="0"/>
                  <a:ea typeface="+mn-ea"/>
                  <a:cs typeface="+mn-cs"/>
                  <a:sym typeface="Arial"/>
                </a:rPr>
                <a:t>-premises, </a:t>
              </a:r>
              <a:r>
                <a:rPr kumimoji="0" lang="es-ES" sz="1400" b="0" i="1" u="none" strike="noStrike" kern="0" cap="none" spc="0" normalizeH="0" baseline="0" noProof="0" err="1">
                  <a:ln>
                    <a:noFill/>
                  </a:ln>
                  <a:solidFill>
                    <a:srgbClr val="4D4D4D">
                      <a:lumMod val="50000"/>
                    </a:srgbClr>
                  </a:solidFill>
                  <a:effectLst/>
                  <a:uLnTx/>
                  <a:uFillTx/>
                  <a:latin typeface="Abadi" panose="020B0604020104020204" pitchFamily="34" charset="0"/>
                  <a:ea typeface="+mn-ea"/>
                  <a:cs typeface="+mn-cs"/>
                  <a:sym typeface="Arial"/>
                </a:rPr>
                <a:t>Near</a:t>
              </a:r>
              <a:r>
                <a:rPr kumimoji="0" lang="es-ES" sz="1400" b="0" i="1" u="none" strike="noStrike" kern="0" cap="none" spc="0" normalizeH="0" baseline="0" noProof="0">
                  <a:ln>
                    <a:noFill/>
                  </a:ln>
                  <a:solidFill>
                    <a:srgbClr val="4D4D4D">
                      <a:lumMod val="50000"/>
                    </a:srgbClr>
                  </a:solidFill>
                  <a:effectLst/>
                  <a:uLnTx/>
                  <a:uFillTx/>
                  <a:latin typeface="Abadi" panose="020B0604020104020204" pitchFamily="34" charset="0"/>
                  <a:ea typeface="+mn-ea"/>
                  <a:cs typeface="+mn-cs"/>
                  <a:sym typeface="Arial"/>
                </a:rPr>
                <a:t>, Far Edge </a:t>
              </a:r>
            </a:p>
            <a:p>
              <a:pPr marL="0" marR="0" lvl="0" indent="0" algn="ctr" defTabSz="711200" eaLnBrk="1" fontAlgn="auto" latinLnBrk="0" hangingPunct="1">
                <a:lnSpc>
                  <a:spcPct val="90000"/>
                </a:lnSpc>
                <a:spcBef>
                  <a:spcPct val="0"/>
                </a:spcBef>
                <a:spcAft>
                  <a:spcPct val="35000"/>
                </a:spcAft>
                <a:buClr>
                  <a:srgbClr val="000000"/>
                </a:buClr>
                <a:buSzTx/>
                <a:buFont typeface="Arial"/>
                <a:buNone/>
                <a:tabLst/>
                <a:defRPr/>
              </a:pPr>
              <a:r>
                <a:rPr kumimoji="0" lang="es-ES" sz="1600" b="1" i="0" u="none" strike="noStrike" kern="0" cap="none" spc="0" normalizeH="0" baseline="0" noProof="0">
                  <a:ln>
                    <a:noFill/>
                  </a:ln>
                  <a:solidFill>
                    <a:srgbClr val="4D4D4D">
                      <a:lumMod val="50000"/>
                    </a:srgbClr>
                  </a:solidFill>
                  <a:effectLst/>
                  <a:uLnTx/>
                  <a:uFillTx/>
                  <a:latin typeface="Abadi" panose="020B0604020104020204" pitchFamily="34" charset="0"/>
                  <a:ea typeface="+mn-ea"/>
                  <a:cs typeface="+mn-cs"/>
                  <a:sym typeface="Arial"/>
                </a:rPr>
                <a:t> </a:t>
              </a:r>
              <a:endParaRPr kumimoji="0" lang="en-IE" sz="1600" b="0" i="0" u="none" strike="noStrike" kern="0" cap="none" spc="0" normalizeH="0" baseline="0" noProof="0">
                <a:ln>
                  <a:noFill/>
                </a:ln>
                <a:solidFill>
                  <a:srgbClr val="4D4D4D">
                    <a:lumMod val="50000"/>
                  </a:srgbClr>
                </a:solidFill>
                <a:effectLst/>
                <a:uLnTx/>
                <a:uFillTx/>
                <a:latin typeface="Abadi" panose="020B0604020104020204" pitchFamily="34" charset="0"/>
                <a:ea typeface="+mn-ea"/>
                <a:cs typeface="+mn-cs"/>
                <a:sym typeface="Arial"/>
              </a:endParaRPr>
            </a:p>
          </p:txBody>
        </p:sp>
        <p:pic>
          <p:nvPicPr>
            <p:cNvPr id="108" name="Graphic 107" descr="Factory with solid fill">
              <a:extLst>
                <a:ext uri="{FF2B5EF4-FFF2-40B4-BE49-F238E27FC236}">
                  <a16:creationId xmlns:a16="http://schemas.microsoft.com/office/drawing/2014/main" id="{55DBA1FB-46EF-DAB6-7F31-AE9BAD4772D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492954" y="1972089"/>
              <a:ext cx="375542" cy="375542"/>
            </a:xfrm>
            <a:prstGeom prst="rect">
              <a:avLst/>
            </a:prstGeom>
          </p:spPr>
        </p:pic>
        <p:pic>
          <p:nvPicPr>
            <p:cNvPr id="109" name="Graphic 108" descr="Building with solid fill">
              <a:extLst>
                <a:ext uri="{FF2B5EF4-FFF2-40B4-BE49-F238E27FC236}">
                  <a16:creationId xmlns:a16="http://schemas.microsoft.com/office/drawing/2014/main" id="{F9A19FEE-ABEC-A748-E544-F2577AC4767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83034" y="1813544"/>
              <a:ext cx="391496" cy="391496"/>
            </a:xfrm>
            <a:prstGeom prst="rect">
              <a:avLst/>
            </a:prstGeom>
          </p:spPr>
        </p:pic>
        <p:pic>
          <p:nvPicPr>
            <p:cNvPr id="110" name="Picture 109" descr="Shape&#10;&#10;Description automatically generated with low confidence">
              <a:extLst>
                <a:ext uri="{FF2B5EF4-FFF2-40B4-BE49-F238E27FC236}">
                  <a16:creationId xmlns:a16="http://schemas.microsoft.com/office/drawing/2014/main" id="{62F59E5C-D880-46B0-6FB1-AE66E74AA49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539492" y="2172425"/>
              <a:ext cx="325982" cy="325982"/>
            </a:xfrm>
            <a:prstGeom prst="rect">
              <a:avLst/>
            </a:prstGeom>
          </p:spPr>
        </p:pic>
        <p:pic>
          <p:nvPicPr>
            <p:cNvPr id="111" name="Picture 110" descr="Shape&#10;&#10;Description automatically generated with low confidence">
              <a:extLst>
                <a:ext uri="{FF2B5EF4-FFF2-40B4-BE49-F238E27FC236}">
                  <a16:creationId xmlns:a16="http://schemas.microsoft.com/office/drawing/2014/main" id="{1973DBD4-1155-F429-1473-02408BB9ACD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000620" y="2156069"/>
              <a:ext cx="396400" cy="396400"/>
            </a:xfrm>
            <a:prstGeom prst="rect">
              <a:avLst/>
            </a:prstGeom>
          </p:spPr>
        </p:pic>
        <p:pic>
          <p:nvPicPr>
            <p:cNvPr id="112" name="Picture 111" descr="Shape&#10;&#10;Description automatically generated with low confidence">
              <a:extLst>
                <a:ext uri="{FF2B5EF4-FFF2-40B4-BE49-F238E27FC236}">
                  <a16:creationId xmlns:a16="http://schemas.microsoft.com/office/drawing/2014/main" id="{2F3B8E18-40F3-31D3-E9B0-7BB55D9BECFE}"/>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064396" y="2099286"/>
              <a:ext cx="289495" cy="289495"/>
            </a:xfrm>
            <a:prstGeom prst="rect">
              <a:avLst/>
            </a:prstGeom>
          </p:spPr>
        </p:pic>
        <p:sp>
          <p:nvSpPr>
            <p:cNvPr id="113" name="Freeform: Shape 112">
              <a:extLst>
                <a:ext uri="{FF2B5EF4-FFF2-40B4-BE49-F238E27FC236}">
                  <a16:creationId xmlns:a16="http://schemas.microsoft.com/office/drawing/2014/main" id="{4B45E0BB-D531-2AB9-CC25-D5E1F5D63075}"/>
                </a:ext>
              </a:extLst>
            </p:cNvPr>
            <p:cNvSpPr/>
            <p:nvPr/>
          </p:nvSpPr>
          <p:spPr>
            <a:xfrm>
              <a:off x="6524422" y="2283770"/>
              <a:ext cx="309422" cy="150585"/>
            </a:xfrm>
            <a:custGeom>
              <a:avLst/>
              <a:gdLst>
                <a:gd name="connsiteX0" fmla="*/ 575501 w 609600"/>
                <a:gd name="connsiteY0" fmla="*/ 0 h 152400"/>
                <a:gd name="connsiteX1" fmla="*/ 34100 w 609600"/>
                <a:gd name="connsiteY1" fmla="*/ 0 h 152400"/>
                <a:gd name="connsiteX2" fmla="*/ 0 w 609600"/>
                <a:gd name="connsiteY2" fmla="*/ 34100 h 152400"/>
                <a:gd name="connsiteX3" fmla="*/ 0 w 609600"/>
                <a:gd name="connsiteY3" fmla="*/ 118301 h 152400"/>
                <a:gd name="connsiteX4" fmla="*/ 34100 w 609600"/>
                <a:gd name="connsiteY4" fmla="*/ 152400 h 152400"/>
                <a:gd name="connsiteX5" fmla="*/ 575501 w 609600"/>
                <a:gd name="connsiteY5" fmla="*/ 152400 h 152400"/>
                <a:gd name="connsiteX6" fmla="*/ 609600 w 609600"/>
                <a:gd name="connsiteY6" fmla="*/ 118301 h 152400"/>
                <a:gd name="connsiteX7" fmla="*/ 609600 w 609600"/>
                <a:gd name="connsiteY7" fmla="*/ 34100 h 152400"/>
                <a:gd name="connsiteX8" fmla="*/ 575501 w 609600"/>
                <a:gd name="connsiteY8" fmla="*/ 0 h 152400"/>
                <a:gd name="connsiteX9" fmla="*/ 95250 w 609600"/>
                <a:gd name="connsiteY9" fmla="*/ 95250 h 152400"/>
                <a:gd name="connsiteX10" fmla="*/ 76200 w 609600"/>
                <a:gd name="connsiteY10" fmla="*/ 76200 h 152400"/>
                <a:gd name="connsiteX11" fmla="*/ 95250 w 609600"/>
                <a:gd name="connsiteY11" fmla="*/ 57150 h 152400"/>
                <a:gd name="connsiteX12" fmla="*/ 114300 w 609600"/>
                <a:gd name="connsiteY12" fmla="*/ 76200 h 152400"/>
                <a:gd name="connsiteX13" fmla="*/ 95250 w 609600"/>
                <a:gd name="connsiteY13" fmla="*/ 95250 h 152400"/>
                <a:gd name="connsiteX14" fmla="*/ 190500 w 609600"/>
                <a:gd name="connsiteY14" fmla="*/ 95250 h 152400"/>
                <a:gd name="connsiteX15" fmla="*/ 171450 w 609600"/>
                <a:gd name="connsiteY15" fmla="*/ 76200 h 152400"/>
                <a:gd name="connsiteX16" fmla="*/ 190500 w 609600"/>
                <a:gd name="connsiteY16" fmla="*/ 57150 h 152400"/>
                <a:gd name="connsiteX17" fmla="*/ 209550 w 609600"/>
                <a:gd name="connsiteY17" fmla="*/ 76200 h 152400"/>
                <a:gd name="connsiteX18" fmla="*/ 190500 w 609600"/>
                <a:gd name="connsiteY18" fmla="*/ 95250 h 152400"/>
                <a:gd name="connsiteX19" fmla="*/ 285750 w 609600"/>
                <a:gd name="connsiteY19" fmla="*/ 95250 h 152400"/>
                <a:gd name="connsiteX20" fmla="*/ 266700 w 609600"/>
                <a:gd name="connsiteY20" fmla="*/ 76200 h 152400"/>
                <a:gd name="connsiteX21" fmla="*/ 285750 w 609600"/>
                <a:gd name="connsiteY21" fmla="*/ 57150 h 152400"/>
                <a:gd name="connsiteX22" fmla="*/ 304800 w 609600"/>
                <a:gd name="connsiteY22" fmla="*/ 76200 h 152400"/>
                <a:gd name="connsiteX23" fmla="*/ 285750 w 609600"/>
                <a:gd name="connsiteY23" fmla="*/ 95250 h 15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9600" h="152400">
                  <a:moveTo>
                    <a:pt x="575501" y="0"/>
                  </a:moveTo>
                  <a:lnTo>
                    <a:pt x="34100" y="0"/>
                  </a:lnTo>
                  <a:cubicBezTo>
                    <a:pt x="15267" y="0"/>
                    <a:pt x="0" y="15267"/>
                    <a:pt x="0" y="34100"/>
                  </a:cubicBezTo>
                  <a:lnTo>
                    <a:pt x="0" y="118301"/>
                  </a:lnTo>
                  <a:cubicBezTo>
                    <a:pt x="0" y="137133"/>
                    <a:pt x="15267" y="152400"/>
                    <a:pt x="34100" y="152400"/>
                  </a:cubicBezTo>
                  <a:lnTo>
                    <a:pt x="575501" y="152400"/>
                  </a:lnTo>
                  <a:cubicBezTo>
                    <a:pt x="594333" y="152400"/>
                    <a:pt x="609600" y="137133"/>
                    <a:pt x="609600" y="118301"/>
                  </a:cubicBezTo>
                  <a:lnTo>
                    <a:pt x="609600" y="34100"/>
                  </a:lnTo>
                  <a:cubicBezTo>
                    <a:pt x="609600" y="15267"/>
                    <a:pt x="594333" y="0"/>
                    <a:pt x="575501" y="0"/>
                  </a:cubicBezTo>
                  <a:close/>
                  <a:moveTo>
                    <a:pt x="95250" y="95250"/>
                  </a:moveTo>
                  <a:cubicBezTo>
                    <a:pt x="84729" y="95250"/>
                    <a:pt x="76200" y="86721"/>
                    <a:pt x="76200" y="76200"/>
                  </a:cubicBezTo>
                  <a:cubicBezTo>
                    <a:pt x="76200" y="65679"/>
                    <a:pt x="84729" y="57150"/>
                    <a:pt x="95250" y="57150"/>
                  </a:cubicBezTo>
                  <a:cubicBezTo>
                    <a:pt x="105771" y="57150"/>
                    <a:pt x="114300" y="65679"/>
                    <a:pt x="114300" y="76200"/>
                  </a:cubicBezTo>
                  <a:cubicBezTo>
                    <a:pt x="114300" y="86721"/>
                    <a:pt x="105771" y="95250"/>
                    <a:pt x="95250" y="95250"/>
                  </a:cubicBezTo>
                  <a:close/>
                  <a:moveTo>
                    <a:pt x="190500" y="95250"/>
                  </a:moveTo>
                  <a:cubicBezTo>
                    <a:pt x="179979" y="95250"/>
                    <a:pt x="171450" y="86721"/>
                    <a:pt x="171450" y="76200"/>
                  </a:cubicBezTo>
                  <a:cubicBezTo>
                    <a:pt x="171450" y="65679"/>
                    <a:pt x="179979" y="57150"/>
                    <a:pt x="190500" y="57150"/>
                  </a:cubicBezTo>
                  <a:cubicBezTo>
                    <a:pt x="201021" y="57150"/>
                    <a:pt x="209550" y="65679"/>
                    <a:pt x="209550" y="76200"/>
                  </a:cubicBezTo>
                  <a:cubicBezTo>
                    <a:pt x="209550" y="86721"/>
                    <a:pt x="201021" y="95250"/>
                    <a:pt x="190500" y="95250"/>
                  </a:cubicBezTo>
                  <a:close/>
                  <a:moveTo>
                    <a:pt x="285750" y="95250"/>
                  </a:moveTo>
                  <a:cubicBezTo>
                    <a:pt x="275229" y="95250"/>
                    <a:pt x="266700" y="86721"/>
                    <a:pt x="266700" y="76200"/>
                  </a:cubicBezTo>
                  <a:cubicBezTo>
                    <a:pt x="266700" y="65679"/>
                    <a:pt x="275229" y="57150"/>
                    <a:pt x="285750" y="57150"/>
                  </a:cubicBezTo>
                  <a:cubicBezTo>
                    <a:pt x="296271" y="57150"/>
                    <a:pt x="304800" y="65679"/>
                    <a:pt x="304800" y="76200"/>
                  </a:cubicBezTo>
                  <a:cubicBezTo>
                    <a:pt x="304800" y="86721"/>
                    <a:pt x="296271" y="95250"/>
                    <a:pt x="285750" y="95250"/>
                  </a:cubicBezTo>
                  <a:close/>
                </a:path>
              </a:pathLst>
            </a:custGeom>
            <a:solidFill>
              <a:srgbClr val="000000"/>
            </a:solidFill>
            <a:ln w="952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lang="en-IE" sz="1400" b="0" i="0" u="none" strike="noStrike" kern="0" cap="none" spc="0" normalizeH="0" baseline="0" noProof="0">
                <a:ln>
                  <a:noFill/>
                </a:ln>
                <a:solidFill>
                  <a:srgbClr val="4D4D4D">
                    <a:lumMod val="50000"/>
                  </a:srgbClr>
                </a:solidFill>
                <a:effectLst/>
                <a:uLnTx/>
                <a:uFillTx/>
                <a:latin typeface="Arial"/>
                <a:cs typeface="Arial"/>
                <a:sym typeface="Arial"/>
              </a:endParaRPr>
            </a:p>
          </p:txBody>
        </p:sp>
        <p:sp>
          <p:nvSpPr>
            <p:cNvPr id="114" name="Arrow: Pentagon 113">
              <a:extLst>
                <a:ext uri="{FF2B5EF4-FFF2-40B4-BE49-F238E27FC236}">
                  <a16:creationId xmlns:a16="http://schemas.microsoft.com/office/drawing/2014/main" id="{8D93EA44-3A02-5985-2662-B596D3379517}"/>
                </a:ext>
              </a:extLst>
            </p:cNvPr>
            <p:cNvSpPr/>
            <p:nvPr/>
          </p:nvSpPr>
          <p:spPr>
            <a:xfrm>
              <a:off x="1346933" y="1601321"/>
              <a:ext cx="3135414" cy="1055911"/>
            </a:xfrm>
            <a:prstGeom prst="homePlate">
              <a:avLst/>
            </a:prstGeom>
            <a:solidFill>
              <a:srgbClr val="4BC5DE">
                <a:shade val="80000"/>
                <a:hueOff val="175269"/>
                <a:satOff val="6546"/>
                <a:lumOff val="24302"/>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txBody>
            <a:bodyPr spcFirstLastPara="0" vert="horz" wrap="square" lIns="360000" tIns="20320" rIns="612000" bIns="20320" numCol="1" spcCol="1270" anchor="t" anchorCtr="0">
              <a:noAutofit/>
            </a:bodyPr>
            <a:lstStyle/>
            <a:p>
              <a:pPr marL="0" marR="0" lvl="0" indent="0" algn="ctr" defTabSz="711200" eaLnBrk="1" fontAlgn="auto" latinLnBrk="0" hangingPunct="1">
                <a:lnSpc>
                  <a:spcPct val="90000"/>
                </a:lnSpc>
                <a:spcBef>
                  <a:spcPct val="0"/>
                </a:spcBef>
                <a:spcAft>
                  <a:spcPts val="0"/>
                </a:spcAft>
                <a:buClr>
                  <a:srgbClr val="000000"/>
                </a:buClr>
                <a:buSzTx/>
                <a:buFont typeface="Arial"/>
                <a:buNone/>
                <a:tabLst/>
                <a:defRPr/>
              </a:pPr>
              <a:r>
                <a:rPr kumimoji="0" lang="en-IE" sz="2000" b="1" i="0" u="none" strike="noStrike" kern="0" cap="none" spc="0" normalizeH="0" baseline="0" noProof="0">
                  <a:ln>
                    <a:noFill/>
                  </a:ln>
                  <a:solidFill>
                    <a:srgbClr val="4D4D4D">
                      <a:lumMod val="50000"/>
                    </a:srgbClr>
                  </a:solidFill>
                  <a:effectLst/>
                  <a:uLnTx/>
                  <a:uFillTx/>
                  <a:latin typeface="Abadi" panose="020B0604020104020204" pitchFamily="34" charset="0"/>
                  <a:ea typeface="+mn-ea"/>
                  <a:cs typeface="+mn-cs"/>
                  <a:sym typeface="Arial"/>
                </a:rPr>
                <a:t>On-device Edge</a:t>
              </a:r>
            </a:p>
            <a:p>
              <a:pPr marL="0" marR="0" lvl="0" indent="0" algn="ctr" defTabSz="711200" eaLnBrk="1" fontAlgn="auto" latinLnBrk="0" hangingPunct="1">
                <a:lnSpc>
                  <a:spcPct val="90000"/>
                </a:lnSpc>
                <a:spcBef>
                  <a:spcPct val="0"/>
                </a:spcBef>
                <a:spcAft>
                  <a:spcPts val="0"/>
                </a:spcAft>
                <a:buClr>
                  <a:srgbClr val="000000"/>
                </a:buClr>
                <a:buSzTx/>
                <a:buFont typeface="Arial"/>
                <a:buNone/>
                <a:tabLst/>
                <a:defRPr/>
              </a:pPr>
              <a:r>
                <a:rPr kumimoji="0" lang="en-IE" sz="1400" b="0" i="1" u="none" strike="noStrike" kern="0" cap="none" spc="0" normalizeH="0" baseline="0" noProof="0">
                  <a:ln>
                    <a:noFill/>
                  </a:ln>
                  <a:solidFill>
                    <a:srgbClr val="4D4D4D">
                      <a:lumMod val="50000"/>
                    </a:srgbClr>
                  </a:solidFill>
                  <a:effectLst/>
                  <a:uLnTx/>
                  <a:uFillTx/>
                  <a:latin typeface="Abadi" panose="020B0604020104020204" pitchFamily="34" charset="0"/>
                  <a:ea typeface="+mn-ea"/>
                  <a:cs typeface="+mn-cs"/>
                  <a:sym typeface="Arial"/>
                </a:rPr>
                <a:t>Compute Powered IoT Device</a:t>
              </a:r>
              <a:r>
                <a:rPr kumimoji="0" lang="en-IE" sz="1400" b="1" i="1" u="none" strike="noStrike" kern="0" cap="none" spc="0" normalizeH="0" baseline="0" noProof="0">
                  <a:ln>
                    <a:noFill/>
                  </a:ln>
                  <a:solidFill>
                    <a:srgbClr val="4D4D4D">
                      <a:lumMod val="50000"/>
                    </a:srgbClr>
                  </a:solidFill>
                  <a:effectLst/>
                  <a:uLnTx/>
                  <a:uFillTx/>
                  <a:latin typeface="Abadi" panose="020B0604020104020204" pitchFamily="34" charset="0"/>
                  <a:ea typeface="+mn-ea"/>
                  <a:cs typeface="+mn-cs"/>
                  <a:sym typeface="Arial"/>
                </a:rPr>
                <a:t> </a:t>
              </a:r>
            </a:p>
            <a:p>
              <a:pPr marL="0" marR="0" lvl="0" indent="0" algn="ctr" defTabSz="711200" eaLnBrk="1" fontAlgn="auto" latinLnBrk="0" hangingPunct="1">
                <a:lnSpc>
                  <a:spcPct val="90000"/>
                </a:lnSpc>
                <a:spcBef>
                  <a:spcPct val="0"/>
                </a:spcBef>
                <a:spcAft>
                  <a:spcPct val="35000"/>
                </a:spcAft>
                <a:buClr>
                  <a:srgbClr val="000000"/>
                </a:buClr>
                <a:buSzTx/>
                <a:buFont typeface="Arial"/>
                <a:buNone/>
                <a:tabLst/>
                <a:defRPr/>
              </a:pPr>
              <a:endParaRPr kumimoji="0" lang="en-IE" sz="1600" b="1" i="0" u="none" strike="noStrike" kern="0" cap="none" spc="0" normalizeH="0" baseline="0" noProof="0">
                <a:ln>
                  <a:noFill/>
                </a:ln>
                <a:solidFill>
                  <a:srgbClr val="4D4D4D">
                    <a:lumMod val="50000"/>
                  </a:srgbClr>
                </a:solidFill>
                <a:effectLst/>
                <a:uLnTx/>
                <a:uFillTx/>
                <a:latin typeface="Abadi" panose="020B0604020104020204" pitchFamily="34" charset="0"/>
                <a:ea typeface="+mn-ea"/>
                <a:cs typeface="+mn-cs"/>
                <a:sym typeface="Arial"/>
              </a:endParaRPr>
            </a:p>
          </p:txBody>
        </p:sp>
        <p:grpSp>
          <p:nvGrpSpPr>
            <p:cNvPr id="115" name="Group 114">
              <a:extLst>
                <a:ext uri="{FF2B5EF4-FFF2-40B4-BE49-F238E27FC236}">
                  <a16:creationId xmlns:a16="http://schemas.microsoft.com/office/drawing/2014/main" id="{A80C1566-6E7D-540F-D5D8-930E242740C2}"/>
                </a:ext>
              </a:extLst>
            </p:cNvPr>
            <p:cNvGrpSpPr/>
            <p:nvPr/>
          </p:nvGrpSpPr>
          <p:grpSpPr>
            <a:xfrm>
              <a:off x="1396568" y="1778067"/>
              <a:ext cx="2641400" cy="801996"/>
              <a:chOff x="1635144" y="2597106"/>
              <a:chExt cx="3221216" cy="978044"/>
            </a:xfrm>
          </p:grpSpPr>
          <p:pic>
            <p:nvPicPr>
              <p:cNvPr id="128" name="Graphic 127" descr="3d Glasses with solid fill">
                <a:extLst>
                  <a:ext uri="{FF2B5EF4-FFF2-40B4-BE49-F238E27FC236}">
                    <a16:creationId xmlns:a16="http://schemas.microsoft.com/office/drawing/2014/main" id="{05F6F0FB-8F4A-5DD2-8546-7495839F72E9}"/>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460459" y="2988837"/>
                <a:ext cx="441539" cy="427437"/>
              </a:xfrm>
              <a:prstGeom prst="rect">
                <a:avLst/>
              </a:prstGeom>
            </p:spPr>
          </p:pic>
          <p:pic>
            <p:nvPicPr>
              <p:cNvPr id="129" name="Graphic 128" descr="Phone Vibration with solid fill">
                <a:extLst>
                  <a:ext uri="{FF2B5EF4-FFF2-40B4-BE49-F238E27FC236}">
                    <a16:creationId xmlns:a16="http://schemas.microsoft.com/office/drawing/2014/main" id="{441A23B3-7996-5889-76F7-14A9ED223338}"/>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309995" y="3053083"/>
                <a:ext cx="441539" cy="427437"/>
              </a:xfrm>
              <a:prstGeom prst="rect">
                <a:avLst/>
              </a:prstGeom>
            </p:spPr>
          </p:pic>
          <p:pic>
            <p:nvPicPr>
              <p:cNvPr id="130" name="Graphic 129" descr="Quadcopter with solid fill">
                <a:extLst>
                  <a:ext uri="{FF2B5EF4-FFF2-40B4-BE49-F238E27FC236}">
                    <a16:creationId xmlns:a16="http://schemas.microsoft.com/office/drawing/2014/main" id="{1BE24DA3-BE28-4DD0-B4E6-D63334931FC4}"/>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2019427" y="3143917"/>
                <a:ext cx="441539" cy="427437"/>
              </a:xfrm>
              <a:prstGeom prst="rect">
                <a:avLst/>
              </a:prstGeom>
            </p:spPr>
          </p:pic>
          <p:pic>
            <p:nvPicPr>
              <p:cNvPr id="131" name="Graphic 130" descr="Robot with solid fill">
                <a:extLst>
                  <a:ext uri="{FF2B5EF4-FFF2-40B4-BE49-F238E27FC236}">
                    <a16:creationId xmlns:a16="http://schemas.microsoft.com/office/drawing/2014/main" id="{313BBD46-78B1-EFBD-E4E2-6F8B82432661}"/>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4414821" y="2597106"/>
                <a:ext cx="441539" cy="427437"/>
              </a:xfrm>
              <a:prstGeom prst="rect">
                <a:avLst/>
              </a:prstGeom>
            </p:spPr>
          </p:pic>
          <p:pic>
            <p:nvPicPr>
              <p:cNvPr id="132" name="Graphic 131" descr="Robot Hand with solid fill">
                <a:extLst>
                  <a:ext uri="{FF2B5EF4-FFF2-40B4-BE49-F238E27FC236}">
                    <a16:creationId xmlns:a16="http://schemas.microsoft.com/office/drawing/2014/main" id="{AD54579E-3AEE-6C72-50E5-EDAB354E2514}"/>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2826158" y="3147713"/>
                <a:ext cx="441539" cy="427437"/>
              </a:xfrm>
              <a:prstGeom prst="rect">
                <a:avLst/>
              </a:prstGeom>
            </p:spPr>
          </p:pic>
          <p:pic>
            <p:nvPicPr>
              <p:cNvPr id="133" name="Graphic 132" descr="Web cam with solid fill">
                <a:extLst>
                  <a:ext uri="{FF2B5EF4-FFF2-40B4-BE49-F238E27FC236}">
                    <a16:creationId xmlns:a16="http://schemas.microsoft.com/office/drawing/2014/main" id="{AFC4A963-A637-7883-4B38-04510075FE4B}"/>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3815749" y="2936749"/>
                <a:ext cx="441539" cy="427437"/>
              </a:xfrm>
              <a:prstGeom prst="rect">
                <a:avLst/>
              </a:prstGeom>
            </p:spPr>
          </p:pic>
          <p:pic>
            <p:nvPicPr>
              <p:cNvPr id="134" name="Graphic 133" descr="Tablet with solid fill">
                <a:extLst>
                  <a:ext uri="{FF2B5EF4-FFF2-40B4-BE49-F238E27FC236}">
                    <a16:creationId xmlns:a16="http://schemas.microsoft.com/office/drawing/2014/main" id="{33778112-1E23-55F1-27BA-B9F8037EB29C}"/>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1635144" y="2772023"/>
                <a:ext cx="457199" cy="457200"/>
              </a:xfrm>
              <a:prstGeom prst="rect">
                <a:avLst/>
              </a:prstGeom>
            </p:spPr>
          </p:pic>
          <p:pic>
            <p:nvPicPr>
              <p:cNvPr id="135" name="Graphic 134" descr="Processor with solid fill">
                <a:extLst>
                  <a:ext uri="{FF2B5EF4-FFF2-40B4-BE49-F238E27FC236}">
                    <a16:creationId xmlns:a16="http://schemas.microsoft.com/office/drawing/2014/main" id="{8A59AD50-F6D8-068D-F5E0-9D09F42C44A9}"/>
                  </a:ext>
                </a:extLst>
              </p:cNvPr>
              <p:cNvPicPr>
                <a:picLocks noChangeAspect="1"/>
              </p:cNvPicPr>
              <p:nvPr/>
            </p:nvPicPr>
            <p:blipFill>
              <a:blip r:embed="rId25" cstate="print">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4348527" y="3213073"/>
                <a:ext cx="358280" cy="358281"/>
              </a:xfrm>
              <a:prstGeom prst="rect">
                <a:avLst/>
              </a:prstGeom>
            </p:spPr>
          </p:pic>
        </p:grpSp>
        <p:pic>
          <p:nvPicPr>
            <p:cNvPr id="116" name="Graphic 115" descr="Cloud with solid fill">
              <a:extLst>
                <a:ext uri="{FF2B5EF4-FFF2-40B4-BE49-F238E27FC236}">
                  <a16:creationId xmlns:a16="http://schemas.microsoft.com/office/drawing/2014/main" id="{FA070BB7-9D47-2DBC-5673-E9F85FDE9C04}"/>
                </a:ext>
              </a:extLst>
            </p:cNvPr>
            <p:cNvPicPr>
              <a:picLocks noChangeAspect="1"/>
            </p:cNvPicPr>
            <p:nvPr/>
          </p:nvPicPr>
          <p:blipFill>
            <a:blip r:embed="rId27">
              <a:extLst>
                <a:ext uri="{28A0092B-C50C-407E-A947-70E740481C1C}">
                  <a14:useLocalDpi xmlns:a14="http://schemas.microsoft.com/office/drawing/2010/main" val="0"/>
                </a:ext>
                <a:ext uri="{96DAC541-7B7A-43D3-8B79-37D633B846F1}">
                  <asvg:svgBlip xmlns:asvg="http://schemas.microsoft.com/office/drawing/2016/SVG/main" r:embed="rId28"/>
                </a:ext>
              </a:extLst>
            </a:blip>
            <a:stretch>
              <a:fillRect/>
            </a:stretch>
          </p:blipFill>
          <p:spPr>
            <a:xfrm>
              <a:off x="7386431" y="1952023"/>
              <a:ext cx="480276" cy="480275"/>
            </a:xfrm>
            <a:prstGeom prst="rect">
              <a:avLst/>
            </a:prstGeom>
          </p:spPr>
        </p:pic>
        <p:pic>
          <p:nvPicPr>
            <p:cNvPr id="117" name="Picture 116" descr="Shape&#10;&#10;Description automatically generated with low confidence">
              <a:extLst>
                <a:ext uri="{FF2B5EF4-FFF2-40B4-BE49-F238E27FC236}">
                  <a16:creationId xmlns:a16="http://schemas.microsoft.com/office/drawing/2014/main" id="{1D175D8F-F188-9AC8-C115-223B6A22947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094201" y="2283176"/>
              <a:ext cx="335391" cy="335391"/>
            </a:xfrm>
            <a:prstGeom prst="rect">
              <a:avLst/>
            </a:prstGeom>
          </p:spPr>
        </p:pic>
        <p:pic>
          <p:nvPicPr>
            <p:cNvPr id="118" name="Graphic 117" descr="Programmer male with solid fill">
              <a:extLst>
                <a:ext uri="{FF2B5EF4-FFF2-40B4-BE49-F238E27FC236}">
                  <a16:creationId xmlns:a16="http://schemas.microsoft.com/office/drawing/2014/main" id="{382F3B7D-ED02-0F87-B946-3667D91CE264}"/>
                </a:ext>
              </a:extLst>
            </p:cNvPr>
            <p:cNvPicPr>
              <a:picLocks noChangeAspect="1"/>
            </p:cNvPicPr>
            <p:nvPr/>
          </p:nvPicPr>
          <p:blipFill>
            <a:blip r:embed="rId29">
              <a:extLst>
                <a:ext uri="{28A0092B-C50C-407E-A947-70E740481C1C}">
                  <a14:useLocalDpi xmlns:a14="http://schemas.microsoft.com/office/drawing/2010/main" val="0"/>
                </a:ext>
                <a:ext uri="{96DAC541-7B7A-43D3-8B79-37D633B846F1}">
                  <asvg:svgBlip xmlns:asvg="http://schemas.microsoft.com/office/drawing/2016/SVG/main" r:embed="rId30"/>
                </a:ext>
              </a:extLst>
            </a:blip>
            <a:stretch>
              <a:fillRect/>
            </a:stretch>
          </p:blipFill>
          <p:spPr>
            <a:xfrm>
              <a:off x="9530874" y="1863235"/>
              <a:ext cx="550276" cy="550276"/>
            </a:xfrm>
            <a:prstGeom prst="rect">
              <a:avLst/>
            </a:prstGeom>
          </p:spPr>
        </p:pic>
        <p:grpSp>
          <p:nvGrpSpPr>
            <p:cNvPr id="119" name="Group 118">
              <a:extLst>
                <a:ext uri="{FF2B5EF4-FFF2-40B4-BE49-F238E27FC236}">
                  <a16:creationId xmlns:a16="http://schemas.microsoft.com/office/drawing/2014/main" id="{0B13F76D-E911-585F-3E25-BFA25FA8D8E4}"/>
                </a:ext>
              </a:extLst>
            </p:cNvPr>
            <p:cNvGrpSpPr/>
            <p:nvPr/>
          </p:nvGrpSpPr>
          <p:grpSpPr>
            <a:xfrm>
              <a:off x="8028367" y="2024846"/>
              <a:ext cx="701577" cy="274677"/>
              <a:chOff x="7148637" y="5043807"/>
              <a:chExt cx="855582" cy="334976"/>
            </a:xfrm>
          </p:grpSpPr>
          <p:pic>
            <p:nvPicPr>
              <p:cNvPr id="125" name="Graphic 124" descr="Cloud with solid fill">
                <a:extLst>
                  <a:ext uri="{FF2B5EF4-FFF2-40B4-BE49-F238E27FC236}">
                    <a16:creationId xmlns:a16="http://schemas.microsoft.com/office/drawing/2014/main" id="{5926E693-07EE-CC1D-662A-FF8560D7566D}"/>
                  </a:ext>
                </a:extLst>
              </p:cNvPr>
              <p:cNvPicPr>
                <a:picLocks noChangeAspect="1"/>
              </p:cNvPicPr>
              <p:nvPr/>
            </p:nvPicPr>
            <p:blipFill>
              <a:blip r:embed="rId27" cstate="print">
                <a:extLst>
                  <a:ext uri="{28A0092B-C50C-407E-A947-70E740481C1C}">
                    <a14:useLocalDpi xmlns:a14="http://schemas.microsoft.com/office/drawing/2010/main" val="0"/>
                  </a:ext>
                  <a:ext uri="{96DAC541-7B7A-43D3-8B79-37D633B846F1}">
                    <asvg:svgBlip xmlns:asvg="http://schemas.microsoft.com/office/drawing/2016/SVG/main" r:embed="rId28"/>
                  </a:ext>
                </a:extLst>
              </a:blip>
              <a:stretch>
                <a:fillRect/>
              </a:stretch>
            </p:blipFill>
            <p:spPr>
              <a:xfrm>
                <a:off x="7148637" y="5043807"/>
                <a:ext cx="313888" cy="313888"/>
              </a:xfrm>
              <a:prstGeom prst="rect">
                <a:avLst/>
              </a:prstGeom>
            </p:spPr>
          </p:pic>
          <p:pic>
            <p:nvPicPr>
              <p:cNvPr id="126" name="Graphic 125" descr="Cloud with solid fill">
                <a:extLst>
                  <a:ext uri="{FF2B5EF4-FFF2-40B4-BE49-F238E27FC236}">
                    <a16:creationId xmlns:a16="http://schemas.microsoft.com/office/drawing/2014/main" id="{12525424-7CDF-4A71-6E61-D15C887F31CE}"/>
                  </a:ext>
                </a:extLst>
              </p:cNvPr>
              <p:cNvPicPr>
                <a:picLocks noChangeAspect="1"/>
              </p:cNvPicPr>
              <p:nvPr/>
            </p:nvPicPr>
            <p:blipFill>
              <a:blip r:embed="rId27" cstate="print">
                <a:extLst>
                  <a:ext uri="{28A0092B-C50C-407E-A947-70E740481C1C}">
                    <a14:useLocalDpi xmlns:a14="http://schemas.microsoft.com/office/drawing/2010/main" val="0"/>
                  </a:ext>
                  <a:ext uri="{96DAC541-7B7A-43D3-8B79-37D633B846F1}">
                    <asvg:svgBlip xmlns:asvg="http://schemas.microsoft.com/office/drawing/2016/SVG/main" r:embed="rId28"/>
                  </a:ext>
                </a:extLst>
              </a:blip>
              <a:stretch>
                <a:fillRect/>
              </a:stretch>
            </p:blipFill>
            <p:spPr>
              <a:xfrm>
                <a:off x="7690331" y="5064896"/>
                <a:ext cx="313888" cy="313887"/>
              </a:xfrm>
              <a:prstGeom prst="rect">
                <a:avLst/>
              </a:prstGeom>
            </p:spPr>
          </p:pic>
          <p:sp>
            <p:nvSpPr>
              <p:cNvPr id="127" name="Arrow: Left-Right 126">
                <a:extLst>
                  <a:ext uri="{FF2B5EF4-FFF2-40B4-BE49-F238E27FC236}">
                    <a16:creationId xmlns:a16="http://schemas.microsoft.com/office/drawing/2014/main" id="{783BE593-2C46-F936-F05F-3466CF84D8D7}"/>
                  </a:ext>
                </a:extLst>
              </p:cNvPr>
              <p:cNvSpPr/>
              <p:nvPr/>
            </p:nvSpPr>
            <p:spPr>
              <a:xfrm>
                <a:off x="7489593" y="5152092"/>
                <a:ext cx="191588" cy="121921"/>
              </a:xfrm>
              <a:prstGeom prst="leftRightArrow">
                <a:avLst/>
              </a:prstGeom>
              <a:solidFill>
                <a:srgbClr val="000000"/>
              </a:solidFill>
              <a:ln w="3175" cap="flat" cmpd="sng" algn="ctr">
                <a:no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lang="en-IE" sz="1400" b="0" i="0" u="none" strike="noStrike" kern="0" cap="none" spc="0" normalizeH="0" baseline="0" noProof="0">
                  <a:ln>
                    <a:noFill/>
                  </a:ln>
                  <a:solidFill>
                    <a:srgbClr val="4D4D4D">
                      <a:lumMod val="50000"/>
                    </a:srgbClr>
                  </a:solidFill>
                  <a:effectLst/>
                  <a:uLnTx/>
                  <a:uFillTx/>
                  <a:latin typeface="Arial"/>
                  <a:ea typeface="+mn-ea"/>
                  <a:cs typeface="+mn-cs"/>
                  <a:sym typeface="Arial"/>
                </a:endParaRPr>
              </a:p>
            </p:txBody>
          </p:sp>
        </p:grpSp>
        <p:sp>
          <p:nvSpPr>
            <p:cNvPr id="120" name="Arrow: Up-Down 119">
              <a:extLst>
                <a:ext uri="{FF2B5EF4-FFF2-40B4-BE49-F238E27FC236}">
                  <a16:creationId xmlns:a16="http://schemas.microsoft.com/office/drawing/2014/main" id="{A66B492C-E0C8-3543-B231-6B4CCA150079}"/>
                </a:ext>
              </a:extLst>
            </p:cNvPr>
            <p:cNvSpPr/>
            <p:nvPr/>
          </p:nvSpPr>
          <p:spPr>
            <a:xfrm rot="16200000">
              <a:off x="5803381" y="-3285321"/>
              <a:ext cx="480275" cy="9393164"/>
            </a:xfrm>
            <a:prstGeom prst="upDownArrow">
              <a:avLst/>
            </a:prstGeom>
            <a:solidFill>
              <a:srgbClr val="4D4D4D">
                <a:lumMod val="75000"/>
              </a:srgbClr>
            </a:solidFill>
            <a:ln w="25400" cap="flat" cmpd="sng" algn="ctr">
              <a:noFill/>
              <a:prstDash val="solid"/>
            </a:ln>
            <a:effectLst/>
          </p:spPr>
          <p:txBody>
            <a:bodyPr vert="vert" rtlCol="0" anchor="ct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s-ES" sz="1800" b="1" i="0" u="none" strike="noStrike" kern="0" cap="none" spc="0" normalizeH="0" baseline="0" noProof="0">
                  <a:ln>
                    <a:noFill/>
                  </a:ln>
                  <a:solidFill>
                    <a:srgbClr val="FFFFFF"/>
                  </a:solidFill>
                  <a:effectLst/>
                  <a:uLnTx/>
                  <a:uFillTx/>
                  <a:latin typeface="Abadi" panose="020B0604020104020204" pitchFamily="34" charset="0"/>
                  <a:ea typeface="+mn-ea"/>
                  <a:cs typeface="+mn-cs"/>
                  <a:sym typeface="Arial"/>
                </a:rPr>
                <a:t>Compute continuum</a:t>
              </a:r>
              <a:endParaRPr kumimoji="0" lang="en-IE" sz="1800" b="1" i="0" u="none" strike="noStrike" kern="0" cap="none" spc="0" normalizeH="0" baseline="0" noProof="0">
                <a:ln>
                  <a:noFill/>
                </a:ln>
                <a:solidFill>
                  <a:srgbClr val="FFFFFF"/>
                </a:solidFill>
                <a:effectLst/>
                <a:uLnTx/>
                <a:uFillTx/>
                <a:latin typeface="Abadi" panose="020B0604020104020204" pitchFamily="34" charset="0"/>
                <a:ea typeface="+mn-ea"/>
                <a:cs typeface="+mn-cs"/>
                <a:sym typeface="Arial"/>
              </a:endParaRPr>
            </a:p>
          </p:txBody>
        </p:sp>
        <p:grpSp>
          <p:nvGrpSpPr>
            <p:cNvPr id="121" name="Group 120">
              <a:extLst>
                <a:ext uri="{FF2B5EF4-FFF2-40B4-BE49-F238E27FC236}">
                  <a16:creationId xmlns:a16="http://schemas.microsoft.com/office/drawing/2014/main" id="{26A0F4C8-9443-72A9-B75D-CB7018BEC402}"/>
                </a:ext>
              </a:extLst>
            </p:cNvPr>
            <p:cNvGrpSpPr/>
            <p:nvPr/>
          </p:nvGrpSpPr>
          <p:grpSpPr>
            <a:xfrm>
              <a:off x="8066970" y="1211178"/>
              <a:ext cx="1010463" cy="700025"/>
              <a:chOff x="7644943" y="1185245"/>
              <a:chExt cx="1010463" cy="700025"/>
            </a:xfrm>
          </p:grpSpPr>
          <p:sp>
            <p:nvSpPr>
              <p:cNvPr id="122" name="Oval 121">
                <a:extLst>
                  <a:ext uri="{FF2B5EF4-FFF2-40B4-BE49-F238E27FC236}">
                    <a16:creationId xmlns:a16="http://schemas.microsoft.com/office/drawing/2014/main" id="{77992033-DCE3-E6B8-98E5-7F2F4A1FD5DF}"/>
                  </a:ext>
                </a:extLst>
              </p:cNvPr>
              <p:cNvSpPr/>
              <p:nvPr/>
            </p:nvSpPr>
            <p:spPr>
              <a:xfrm>
                <a:off x="7836668" y="1185245"/>
                <a:ext cx="590742" cy="700025"/>
              </a:xfrm>
              <a:prstGeom prst="ellipse">
                <a:avLst/>
              </a:prstGeom>
              <a:solidFill>
                <a:srgbClr val="0070C0"/>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txBody>
              <a:bodyPr spcFirstLastPara="0" vert="horz" wrap="square" lIns="0" tIns="0" rIns="0" bIns="0" numCol="1" spcCol="1270" anchor="t" anchorCtr="0">
                <a:noAutofit/>
              </a:bodyPr>
              <a:lstStyle/>
              <a:p>
                <a:pPr marL="0" marR="0" lvl="0" indent="0" algn="ctr" defTabSz="711200" eaLnBrk="1" fontAlgn="auto" latinLnBrk="0" hangingPunct="1">
                  <a:lnSpc>
                    <a:spcPct val="90000"/>
                  </a:lnSpc>
                  <a:spcBef>
                    <a:spcPct val="0"/>
                  </a:spcBef>
                  <a:spcAft>
                    <a:spcPct val="35000"/>
                  </a:spcAft>
                  <a:buClr>
                    <a:srgbClr val="000000"/>
                  </a:buClr>
                  <a:buSzTx/>
                  <a:buFont typeface="Arial"/>
                  <a:buNone/>
                  <a:tabLst/>
                  <a:defRPr/>
                </a:pPr>
                <a:endParaRPr kumimoji="0" lang="en-IE" sz="1050" b="1" i="0" u="none" strike="noStrike" kern="0" cap="none" spc="0" normalizeH="0" baseline="0" noProof="0">
                  <a:ln>
                    <a:noFill/>
                  </a:ln>
                  <a:solidFill>
                    <a:srgbClr val="4D4D4D">
                      <a:lumMod val="50000"/>
                    </a:srgbClr>
                  </a:solidFill>
                  <a:effectLst/>
                  <a:uLnTx/>
                  <a:uFillTx/>
                  <a:latin typeface="Abadi" panose="020B0604020104020204" pitchFamily="34" charset="0"/>
                  <a:ea typeface="+mn-ea"/>
                  <a:cs typeface="+mn-cs"/>
                  <a:sym typeface="Arial"/>
                </a:endParaRPr>
              </a:p>
            </p:txBody>
          </p:sp>
          <p:pic>
            <p:nvPicPr>
              <p:cNvPr id="123" name="Picture 122" descr="Data center - Free computer icons">
                <a:extLst>
                  <a:ext uri="{FF2B5EF4-FFF2-40B4-BE49-F238E27FC236}">
                    <a16:creationId xmlns:a16="http://schemas.microsoft.com/office/drawing/2014/main" id="{75D7FD93-E75E-273E-9B78-5B6C5ECEE197}"/>
                  </a:ext>
                </a:extLst>
              </p:cNvPr>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7971037" y="1270444"/>
                <a:ext cx="322004" cy="322004"/>
              </a:xfrm>
              <a:prstGeom prst="rect">
                <a:avLst/>
              </a:prstGeom>
              <a:noFill/>
              <a:extLst>
                <a:ext uri="{909E8E84-426E-40DD-AFC4-6F175D3DCCD1}">
                  <a14:hiddenFill xmlns:a14="http://schemas.microsoft.com/office/drawing/2010/main">
                    <a:solidFill>
                      <a:srgbClr val="FFFFFF"/>
                    </a:solidFill>
                  </a14:hiddenFill>
                </a:ext>
              </a:extLst>
            </p:spPr>
          </p:pic>
          <p:sp>
            <p:nvSpPr>
              <p:cNvPr id="124" name="TextBox 123">
                <a:extLst>
                  <a:ext uri="{FF2B5EF4-FFF2-40B4-BE49-F238E27FC236}">
                    <a16:creationId xmlns:a16="http://schemas.microsoft.com/office/drawing/2014/main" id="{C6AD5E8B-CF3A-8224-9288-BE53AC90FF86}"/>
                  </a:ext>
                </a:extLst>
              </p:cNvPr>
              <p:cNvSpPr txBox="1"/>
              <p:nvPr/>
            </p:nvSpPr>
            <p:spPr>
              <a:xfrm>
                <a:off x="7644943" y="1541245"/>
                <a:ext cx="1010463" cy="307777"/>
              </a:xfrm>
              <a:prstGeom prst="rect">
                <a:avLst/>
              </a:prstGeom>
              <a:noFill/>
            </p:spPr>
            <p:txBody>
              <a:bodyPr wrap="square">
                <a:spAutoFit/>
              </a:bodyPr>
              <a:lstStyle>
                <a:defPPr marR="0" lvl="0" algn="l" rtl="0">
                  <a:lnSpc>
                    <a:spcPct val="100000"/>
                  </a:lnSpc>
                  <a:spcBef>
                    <a:spcPts val="0"/>
                  </a:spcBef>
                  <a:spcAft>
                    <a:spcPts val="0"/>
                  </a:spcAft>
                </a:defP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n-IN" sz="1400" b="1" i="0" u="none" strike="noStrike" kern="0" cap="none" spc="0" normalizeH="0" baseline="0" noProof="0">
                    <a:ln>
                      <a:noFill/>
                    </a:ln>
                    <a:solidFill>
                      <a:srgbClr val="4D4D4D">
                        <a:lumMod val="50000"/>
                      </a:srgbClr>
                    </a:solidFill>
                    <a:effectLst/>
                    <a:uLnTx/>
                    <a:uFillTx/>
                    <a:latin typeface="Open Sans" panose="020B0606030504020204" pitchFamily="34" charset="0"/>
                    <a:ea typeface="Open Sans" panose="020B0606030504020204" pitchFamily="34" charset="0"/>
                    <a:cs typeface="Open Sans" panose="020B0606030504020204" pitchFamily="34" charset="0"/>
                    <a:sym typeface="Arial"/>
                  </a:rPr>
                  <a:t>HPC</a:t>
                </a:r>
              </a:p>
            </p:txBody>
          </p:sp>
        </p:grpSp>
      </p:grpSp>
      <p:sp>
        <p:nvSpPr>
          <p:cNvPr id="136" name="TextBox 135">
            <a:extLst>
              <a:ext uri="{FF2B5EF4-FFF2-40B4-BE49-F238E27FC236}">
                <a16:creationId xmlns:a16="http://schemas.microsoft.com/office/drawing/2014/main" id="{09FA8405-E092-CC2C-6036-246D172EFEB4}"/>
              </a:ext>
            </a:extLst>
          </p:cNvPr>
          <p:cNvSpPr txBox="1"/>
          <p:nvPr/>
        </p:nvSpPr>
        <p:spPr>
          <a:xfrm>
            <a:off x="5637795" y="3796744"/>
            <a:ext cx="1473241" cy="307777"/>
          </a:xfrm>
          <a:prstGeom prst="rect">
            <a:avLst/>
          </a:prstGeom>
          <a:noFill/>
        </p:spPr>
        <p:txBody>
          <a:bodyPr wrap="square" rtlCol="0">
            <a:spAutoFit/>
          </a:bodyPr>
          <a:lstStyle/>
          <a:p>
            <a:pPr>
              <a:buClr>
                <a:srgbClr val="000000"/>
              </a:buClr>
              <a:buFont typeface="Arial"/>
              <a:buNone/>
            </a:pPr>
            <a:r>
              <a:rPr lang="en-IE" sz="1400" b="1" kern="0">
                <a:solidFill>
                  <a:srgbClr val="000000"/>
                </a:solidFill>
                <a:latin typeface="Arial"/>
                <a:cs typeface="Arial"/>
                <a:sym typeface="Arial"/>
              </a:rPr>
              <a:t>empowers</a:t>
            </a:r>
          </a:p>
        </p:txBody>
      </p:sp>
      <p:sp>
        <p:nvSpPr>
          <p:cNvPr id="137" name="Rounded Rectangle 4">
            <a:extLst>
              <a:ext uri="{FF2B5EF4-FFF2-40B4-BE49-F238E27FC236}">
                <a16:creationId xmlns:a16="http://schemas.microsoft.com/office/drawing/2014/main" id="{9F3A25C5-D228-0607-92B1-CDD7D31660E5}"/>
              </a:ext>
            </a:extLst>
          </p:cNvPr>
          <p:cNvSpPr/>
          <p:nvPr/>
        </p:nvSpPr>
        <p:spPr>
          <a:xfrm>
            <a:off x="7452914" y="4126745"/>
            <a:ext cx="4362177" cy="1201047"/>
          </a:xfrm>
          <a:prstGeom prst="accentCallout2">
            <a:avLst>
              <a:gd name="adj1" fmla="val 22017"/>
              <a:gd name="adj2" fmla="val -1810"/>
              <a:gd name="adj3" fmla="val 10257"/>
              <a:gd name="adj4" fmla="val -12292"/>
              <a:gd name="adj5" fmla="val -9408"/>
              <a:gd name="adj6" fmla="val -18982"/>
            </a:avLst>
          </a:prstGeom>
          <a:noFill/>
          <a:ln w="25400" cap="flat" cmpd="sng" algn="ctr">
            <a:solidFill>
              <a:srgbClr val="4D4D4D">
                <a:lumMod val="75000"/>
              </a:srgbClr>
            </a:solidFill>
            <a:prstDash val="solid"/>
          </a:ln>
          <a:effectLst/>
        </p:spPr>
        <p:txBody>
          <a:bodyPr lIns="0" tIns="0" rIns="0" bIns="0" rtlCol="0" anchor="ctr"/>
          <a:lstStyle/>
          <a:p>
            <a:pPr marL="0" marR="0" lvl="0" indent="0" algn="just" defTabSz="914400" eaLnBrk="1" fontAlgn="auto" latinLnBrk="0" hangingPunct="1">
              <a:lnSpc>
                <a:spcPct val="100000"/>
              </a:lnSpc>
              <a:spcBef>
                <a:spcPts val="0"/>
              </a:spcBef>
              <a:spcAft>
                <a:spcPts val="0"/>
              </a:spcAft>
              <a:buClr>
                <a:srgbClr val="000000"/>
              </a:buClr>
              <a:buSzTx/>
              <a:buFont typeface="Arial"/>
              <a:buNone/>
              <a:tabLst/>
              <a:defRPr/>
            </a:pPr>
            <a:r>
              <a:rPr kumimoji="0" lang="en-US" sz="1600" b="0" i="0" u="none" strike="noStrike" kern="0" cap="none" spc="0" normalizeH="0" baseline="0" noProof="0" dirty="0">
                <a:ln>
                  <a:noFill/>
                </a:ln>
                <a:solidFill>
                  <a:srgbClr val="4D4D4D">
                    <a:lumMod val="50000"/>
                  </a:srgbClr>
                </a:solidFill>
                <a:effectLst/>
                <a:uLnTx/>
                <a:uFillTx/>
                <a:latin typeface="Abadi" panose="020B0604020104020204" pitchFamily="34" charset="0"/>
                <a:ea typeface="+mn-ea"/>
                <a:cs typeface="Arial" pitchFamily="34" charset="0"/>
                <a:sym typeface="Arial"/>
              </a:rPr>
              <a:t>AI data processing to fully harness compute capacity across Cloud and Edge (including HPC) by leveraging the benefits of distribution and decentralization across the cognitive computing continuum.</a:t>
            </a:r>
          </a:p>
        </p:txBody>
      </p:sp>
      <p:sp>
        <p:nvSpPr>
          <p:cNvPr id="138" name="Rectangle: Top Corners Rounded 137">
            <a:extLst>
              <a:ext uri="{FF2B5EF4-FFF2-40B4-BE49-F238E27FC236}">
                <a16:creationId xmlns:a16="http://schemas.microsoft.com/office/drawing/2014/main" id="{CED9EB5A-DF67-2B51-8D8C-7F003B8407C4}"/>
              </a:ext>
            </a:extLst>
          </p:cNvPr>
          <p:cNvSpPr/>
          <p:nvPr/>
        </p:nvSpPr>
        <p:spPr>
          <a:xfrm>
            <a:off x="4242723" y="5636662"/>
            <a:ext cx="4125598" cy="708154"/>
          </a:xfrm>
          <a:prstGeom prst="round2SameRect">
            <a:avLst/>
          </a:prstGeom>
          <a:solidFill>
            <a:srgbClr val="DBF3F8">
              <a:alpha val="30196"/>
            </a:srgbClr>
          </a:solidFill>
          <a:ln w="25400" cap="flat" cmpd="sng" algn="ctr">
            <a:solidFill>
              <a:srgbClr val="4BC5DE">
                <a:lumMod val="40000"/>
                <a:lumOff val="60000"/>
              </a:srgbClr>
            </a:solidFill>
            <a:prstDash val="solid"/>
          </a:ln>
          <a:effectLst/>
        </p:spPr>
        <p:txBody>
          <a:bodyPr spcFirstLastPara="0" vert="horz" wrap="square" lIns="0" tIns="0" rIns="0" bIns="0" numCol="1" spcCol="1270" anchor="ctr" anchorCtr="0">
            <a:noAutofit/>
          </a:bodyPr>
          <a:lstStyle/>
          <a:p>
            <a:pPr marL="0" marR="0" lvl="0" indent="0" algn="ctr" defTabSz="222250" eaLnBrk="1" fontAlgn="auto" latinLnBrk="0" hangingPunct="1">
              <a:lnSpc>
                <a:spcPct val="90000"/>
              </a:lnSpc>
              <a:spcBef>
                <a:spcPct val="0"/>
              </a:spcBef>
              <a:spcAft>
                <a:spcPct val="35000"/>
              </a:spcAft>
              <a:buClr>
                <a:srgbClr val="000000"/>
              </a:buClr>
              <a:buSzTx/>
              <a:buFont typeface="Arial"/>
              <a:buNone/>
              <a:tabLst/>
              <a:defRPr/>
            </a:pPr>
            <a:r>
              <a:rPr kumimoji="0" lang="en-IE" sz="1600" b="1" i="0" u="none" strike="noStrike" kern="0" cap="none" spc="0" normalizeH="0" baseline="0" noProof="0">
                <a:ln>
                  <a:noFill/>
                </a:ln>
                <a:solidFill>
                  <a:srgbClr val="4D4D4D">
                    <a:lumMod val="75000"/>
                  </a:srgbClr>
                </a:solidFill>
                <a:effectLst/>
                <a:uLnTx/>
                <a:uFillTx/>
                <a:latin typeface="Abadi" panose="020B0604020104020204" pitchFamily="34" charset="0"/>
                <a:ea typeface="Calibri"/>
                <a:cs typeface="Calibri"/>
                <a:sym typeface="Arial"/>
              </a:rPr>
              <a:t>Decentralised</a:t>
            </a:r>
            <a:r>
              <a:rPr kumimoji="0" lang="en-US" sz="1600" b="1" i="0" u="none" strike="noStrike" kern="0" cap="none" spc="0" normalizeH="0" baseline="0" noProof="0">
                <a:ln>
                  <a:noFill/>
                </a:ln>
                <a:solidFill>
                  <a:srgbClr val="4D4D4D">
                    <a:lumMod val="75000"/>
                  </a:srgbClr>
                </a:solidFill>
                <a:effectLst/>
                <a:uLnTx/>
                <a:uFillTx/>
                <a:latin typeface="Abadi" panose="020B0604020104020204" pitchFamily="34" charset="0"/>
                <a:ea typeface="Calibri"/>
                <a:cs typeface="Calibri"/>
                <a:sym typeface="Arial"/>
              </a:rPr>
              <a:t> and federated computing continuum tools to enable distributed AI architectures. </a:t>
            </a:r>
          </a:p>
        </p:txBody>
      </p:sp>
      <p:sp>
        <p:nvSpPr>
          <p:cNvPr id="139" name="Rectangle: Top Corners Rounded 138">
            <a:extLst>
              <a:ext uri="{FF2B5EF4-FFF2-40B4-BE49-F238E27FC236}">
                <a16:creationId xmlns:a16="http://schemas.microsoft.com/office/drawing/2014/main" id="{D7C08677-8148-945B-E200-8AD9C7241ED9}"/>
              </a:ext>
            </a:extLst>
          </p:cNvPr>
          <p:cNvSpPr/>
          <p:nvPr/>
        </p:nvSpPr>
        <p:spPr>
          <a:xfrm>
            <a:off x="541693" y="5645216"/>
            <a:ext cx="3476025" cy="702661"/>
          </a:xfrm>
          <a:prstGeom prst="round2SameRect">
            <a:avLst/>
          </a:prstGeom>
          <a:solidFill>
            <a:srgbClr val="DBF3F8">
              <a:alpha val="30196"/>
            </a:srgbClr>
          </a:solidFill>
          <a:ln w="25400" cap="flat" cmpd="sng" algn="ctr">
            <a:solidFill>
              <a:srgbClr val="4BC5DE">
                <a:lumMod val="40000"/>
                <a:lumOff val="60000"/>
              </a:srgbClr>
            </a:solidFill>
            <a:prstDash val="solid"/>
          </a:ln>
          <a:effectLst/>
        </p:spPr>
        <p:txBody>
          <a:bodyPr spcFirstLastPara="0" vert="horz" wrap="square" lIns="0" tIns="0" rIns="0" bIns="0" numCol="1" spcCol="1270" anchor="ctr" anchorCtr="0">
            <a:noAutofit/>
          </a:bodyPr>
          <a:lstStyle/>
          <a:p>
            <a:pPr marL="0" marR="0" lvl="0" indent="0" algn="ctr" defTabSz="222250" eaLnBrk="1" fontAlgn="auto" latinLnBrk="0" hangingPunct="1">
              <a:lnSpc>
                <a:spcPct val="90000"/>
              </a:lnSpc>
              <a:spcBef>
                <a:spcPct val="0"/>
              </a:spcBef>
              <a:spcAft>
                <a:spcPct val="35000"/>
              </a:spcAft>
              <a:buClr>
                <a:srgbClr val="000000"/>
              </a:buClr>
              <a:buSzTx/>
              <a:buFont typeface="Arial"/>
              <a:buNone/>
              <a:tabLst/>
              <a:defRPr/>
            </a:pPr>
            <a:r>
              <a:rPr kumimoji="0" lang="en-IE" sz="1600" b="0" i="0" u="none" strike="noStrike" kern="0" cap="none" spc="0" normalizeH="0" baseline="0" noProof="0" dirty="0">
                <a:ln>
                  <a:noFill/>
                </a:ln>
                <a:solidFill>
                  <a:srgbClr val="4D4D4D">
                    <a:lumMod val="75000"/>
                  </a:srgbClr>
                </a:solidFill>
                <a:effectLst/>
                <a:uLnTx/>
                <a:uFillTx/>
                <a:latin typeface="Abadi" panose="020B0604020104020204" pitchFamily="34" charset="0"/>
                <a:ea typeface="+mn-ea"/>
                <a:cs typeface="Calibri" panose="020F0502020204030204" pitchFamily="34" charset="0"/>
                <a:sym typeface="Arial"/>
              </a:rPr>
              <a:t> </a:t>
            </a:r>
            <a:r>
              <a:rPr kumimoji="0" lang="en-US" sz="1600" b="0" i="0" u="none" strike="noStrike" kern="0" cap="none" spc="0" normalizeH="0" baseline="0" noProof="0" dirty="0">
                <a:ln>
                  <a:noFill/>
                </a:ln>
                <a:solidFill>
                  <a:srgbClr val="4D4D4D">
                    <a:lumMod val="75000"/>
                  </a:srgbClr>
                </a:solidFill>
                <a:effectLst/>
                <a:uLnTx/>
                <a:uFillTx/>
                <a:latin typeface="Abadi" panose="020B0604020104020204" pitchFamily="34" charset="0"/>
                <a:ea typeface="+mn-ea"/>
                <a:cs typeface="Calibri" panose="020F0502020204030204" pitchFamily="34" charset="0"/>
                <a:sym typeface="Arial"/>
              </a:rPr>
              <a:t>Efficient </a:t>
            </a:r>
            <a:r>
              <a:rPr kumimoji="0" lang="en-US" sz="1600" b="1" i="0" u="none" strike="noStrike" kern="0" cap="none" spc="0" normalizeH="0" baseline="0" noProof="0" dirty="0">
                <a:ln>
                  <a:noFill/>
                </a:ln>
                <a:solidFill>
                  <a:srgbClr val="4D4D4D">
                    <a:lumMod val="75000"/>
                  </a:srgbClr>
                </a:solidFill>
                <a:effectLst/>
                <a:uLnTx/>
                <a:uFillTx/>
                <a:latin typeface="Abadi" panose="020B0604020104020204" pitchFamily="34" charset="0"/>
                <a:ea typeface="+mn-ea"/>
                <a:cs typeface="Calibri" panose="020F0502020204030204" pitchFamily="34" charset="0"/>
                <a:sym typeface="Arial"/>
              </a:rPr>
              <a:t>development, deployment, and operation of AI workflows </a:t>
            </a:r>
            <a:r>
              <a:rPr kumimoji="0" lang="en-US" sz="1600" b="0" i="0" u="none" strike="noStrike" kern="0" cap="none" spc="0" normalizeH="0" baseline="0" noProof="0" dirty="0">
                <a:ln>
                  <a:noFill/>
                </a:ln>
                <a:solidFill>
                  <a:srgbClr val="4D4D4D">
                    <a:lumMod val="75000"/>
                  </a:srgbClr>
                </a:solidFill>
                <a:effectLst/>
                <a:uLnTx/>
                <a:uFillTx/>
                <a:latin typeface="Abadi" panose="020B0604020104020204" pitchFamily="34" charset="0"/>
                <a:ea typeface="+mn-ea"/>
                <a:cs typeface="Calibri" panose="020F0502020204030204" pitchFamily="34" charset="0"/>
                <a:sym typeface="Arial"/>
              </a:rPr>
              <a:t>across the compute continuum. </a:t>
            </a:r>
            <a:endParaRPr kumimoji="0" lang="en-IE" sz="1200" b="0" i="0" u="none" strike="noStrike" kern="0" cap="none" spc="0" normalizeH="0" baseline="0" noProof="0" dirty="0">
              <a:ln>
                <a:noFill/>
              </a:ln>
              <a:solidFill>
                <a:srgbClr val="4D4D4D">
                  <a:lumMod val="75000"/>
                </a:srgbClr>
              </a:solidFill>
              <a:effectLst/>
              <a:uLnTx/>
              <a:uFillTx/>
              <a:latin typeface="Abadi" panose="020B0604020104020204" pitchFamily="34" charset="0"/>
              <a:ea typeface="+mn-ea"/>
              <a:cs typeface="Calibri"/>
              <a:sym typeface="Arial"/>
            </a:endParaRPr>
          </a:p>
        </p:txBody>
      </p:sp>
      <p:sp>
        <p:nvSpPr>
          <p:cNvPr id="140" name="Rectangle: Top Corners Rounded 139">
            <a:extLst>
              <a:ext uri="{FF2B5EF4-FFF2-40B4-BE49-F238E27FC236}">
                <a16:creationId xmlns:a16="http://schemas.microsoft.com/office/drawing/2014/main" id="{B2B95D00-9E97-8A27-B3BE-C8D850488227}"/>
              </a:ext>
            </a:extLst>
          </p:cNvPr>
          <p:cNvSpPr/>
          <p:nvPr/>
        </p:nvSpPr>
        <p:spPr>
          <a:xfrm>
            <a:off x="8510135" y="5645217"/>
            <a:ext cx="3294110" cy="708154"/>
          </a:xfrm>
          <a:prstGeom prst="round2SameRect">
            <a:avLst/>
          </a:prstGeom>
          <a:solidFill>
            <a:srgbClr val="DBF3F8">
              <a:alpha val="30196"/>
            </a:srgbClr>
          </a:solidFill>
          <a:ln w="25400" cap="flat" cmpd="sng" algn="ctr">
            <a:solidFill>
              <a:srgbClr val="4BC5DE">
                <a:lumMod val="40000"/>
                <a:lumOff val="60000"/>
              </a:srgbClr>
            </a:solidFill>
            <a:prstDash val="solid"/>
          </a:ln>
          <a:effectLst/>
        </p:spPr>
        <p:txBody>
          <a:bodyPr spcFirstLastPara="0" vert="horz" wrap="square" lIns="0" tIns="0" rIns="0" bIns="0" numCol="1" spcCol="1270" anchor="ctr" anchorCtr="0">
            <a:noAutofit/>
          </a:bodyPr>
          <a:lstStyle/>
          <a:p>
            <a:pPr marL="0" marR="0" lvl="0" indent="0" algn="ctr" defTabSz="222250" eaLnBrk="1" fontAlgn="auto" latinLnBrk="0" hangingPunct="1">
              <a:lnSpc>
                <a:spcPct val="90000"/>
              </a:lnSpc>
              <a:spcBef>
                <a:spcPct val="0"/>
              </a:spcBef>
              <a:spcAft>
                <a:spcPct val="35000"/>
              </a:spcAft>
              <a:buClr>
                <a:srgbClr val="000000"/>
              </a:buClr>
              <a:buSzTx/>
              <a:buFont typeface="Arial"/>
              <a:buNone/>
              <a:tabLst/>
              <a:defRPr/>
            </a:pPr>
            <a:r>
              <a:rPr kumimoji="0" lang="en-IE" sz="1600" b="1" i="0" u="none" strike="noStrike" kern="0" cap="none" spc="0" normalizeH="0" baseline="0" noProof="0">
                <a:ln>
                  <a:noFill/>
                </a:ln>
                <a:solidFill>
                  <a:srgbClr val="4D4D4D">
                    <a:lumMod val="75000"/>
                  </a:srgbClr>
                </a:solidFill>
                <a:effectLst/>
                <a:uLnTx/>
                <a:uFillTx/>
                <a:latin typeface="Abadi" panose="020B0604020104020204" pitchFamily="34" charset="0"/>
                <a:ea typeface="+mn-ea"/>
                <a:cs typeface="Calibri" panose="020F0502020204030204" pitchFamily="34" charset="0"/>
                <a:sym typeface="Arial"/>
              </a:rPr>
              <a:t>Tools and techniques </a:t>
            </a:r>
            <a:r>
              <a:rPr kumimoji="0" lang="en-IE" sz="1600" b="0" i="0" u="none" strike="noStrike" kern="0" cap="none" spc="0" normalizeH="0" baseline="0" noProof="0">
                <a:ln>
                  <a:noFill/>
                </a:ln>
                <a:solidFill>
                  <a:srgbClr val="4D4D4D">
                    <a:lumMod val="75000"/>
                  </a:srgbClr>
                </a:solidFill>
                <a:effectLst/>
                <a:uLnTx/>
                <a:uFillTx/>
                <a:latin typeface="Abadi" panose="020B0604020104020204" pitchFamily="34" charset="0"/>
                <a:ea typeface="+mn-ea"/>
                <a:cs typeface="Calibri" panose="020F0502020204030204" pitchFamily="34" charset="0"/>
                <a:sym typeface="Arial"/>
              </a:rPr>
              <a:t>to reduce AI processing </a:t>
            </a:r>
            <a:r>
              <a:rPr kumimoji="0" lang="en-IE" sz="1600" b="1" i="0" u="none" strike="noStrike" kern="0" cap="none" spc="0" normalizeH="0" baseline="0" noProof="0">
                <a:ln>
                  <a:noFill/>
                </a:ln>
                <a:solidFill>
                  <a:srgbClr val="4D4D4D">
                    <a:lumMod val="75000"/>
                  </a:srgbClr>
                </a:solidFill>
                <a:effectLst/>
                <a:uLnTx/>
                <a:uFillTx/>
                <a:latin typeface="Abadi" panose="020B0604020104020204" pitchFamily="34" charset="0"/>
                <a:ea typeface="+mn-ea"/>
                <a:cs typeface="Calibri" panose="020F0502020204030204" pitchFamily="34" charset="0"/>
                <a:sym typeface="Arial"/>
              </a:rPr>
              <a:t>power usage and emissions</a:t>
            </a:r>
          </a:p>
        </p:txBody>
      </p:sp>
      <p:pic>
        <p:nvPicPr>
          <p:cNvPr id="141" name="Picture 140" descr="Shape&#10;&#10;Description automatically generated with low confidence">
            <a:extLst>
              <a:ext uri="{FF2B5EF4-FFF2-40B4-BE49-F238E27FC236}">
                <a16:creationId xmlns:a16="http://schemas.microsoft.com/office/drawing/2014/main" id="{61460AC5-6D30-B3AF-3622-961F0AB546A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368321" y="3311028"/>
            <a:ext cx="397435" cy="335391"/>
          </a:xfrm>
          <a:prstGeom prst="rect">
            <a:avLst/>
          </a:prstGeom>
        </p:spPr>
      </p:pic>
      <p:pic>
        <p:nvPicPr>
          <p:cNvPr id="142" name="Picture 141" descr="Shape&#10;&#10;Description automatically generated with low confidence">
            <a:extLst>
              <a:ext uri="{FF2B5EF4-FFF2-40B4-BE49-F238E27FC236}">
                <a16:creationId xmlns:a16="http://schemas.microsoft.com/office/drawing/2014/main" id="{872275B0-097F-0C68-A5F8-CA30142C8B06}"/>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902320" y="3280027"/>
            <a:ext cx="397435" cy="335391"/>
          </a:xfrm>
          <a:prstGeom prst="rect">
            <a:avLst/>
          </a:prstGeom>
        </p:spPr>
      </p:pic>
    </p:spTree>
    <p:extLst>
      <p:ext uri="{BB962C8B-B14F-4D97-AF65-F5344CB8AC3E}">
        <p14:creationId xmlns:p14="http://schemas.microsoft.com/office/powerpoint/2010/main" val="3281663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86559"/>
            <a:ext cx="12271022" cy="936625"/>
          </a:xfrm>
        </p:spPr>
        <p:txBody>
          <a:bodyPr/>
          <a:lstStyle/>
          <a:p>
            <a:r>
              <a:rPr lang="en-US" sz="2000" dirty="0"/>
              <a:t>HORIZON-CL4-2025-04-DATA-02: “Empowering AI/generative AI along the Cognitive Computing continuum” (RIA)</a:t>
            </a:r>
          </a:p>
        </p:txBody>
      </p:sp>
      <p:sp>
        <p:nvSpPr>
          <p:cNvPr id="3" name="Content Placeholder 2"/>
          <p:cNvSpPr>
            <a:spLocks noGrp="1"/>
          </p:cNvSpPr>
          <p:nvPr>
            <p:ph idx="1"/>
          </p:nvPr>
        </p:nvSpPr>
        <p:spPr>
          <a:xfrm>
            <a:off x="302531" y="2023184"/>
            <a:ext cx="11586937" cy="3895725"/>
          </a:xfrm>
          <a:ln>
            <a:noFill/>
          </a:ln>
        </p:spPr>
        <p:txBody>
          <a:bodyPr/>
          <a:lstStyle/>
          <a:p>
            <a:pPr marL="457200" indent="-457200">
              <a:buAutoNum type="arabicPeriod"/>
            </a:pPr>
            <a:r>
              <a:rPr lang="en-US" b="1" dirty="0">
                <a:solidFill>
                  <a:srgbClr val="FF0000"/>
                </a:solidFill>
              </a:rPr>
              <a:t>Expected outcomes</a:t>
            </a:r>
          </a:p>
          <a:p>
            <a:pPr marL="342900" marR="0" lvl="0" indent="-342900" algn="just" defTabSz="914400" rtl="0" eaLnBrk="1" fontAlgn="auto" latinLnBrk="0" hangingPunct="1">
              <a:lnSpc>
                <a:spcPct val="115000"/>
              </a:lnSpc>
              <a:spcBef>
                <a:spcPts val="0"/>
              </a:spcBef>
              <a:spcAft>
                <a:spcPts val="0"/>
              </a:spcAft>
              <a:buClr>
                <a:srgbClr val="000000"/>
              </a:buClr>
              <a:buSzTx/>
              <a:buFont typeface="Aptos" panose="020B0004020202020204" pitchFamily="34" charset="0"/>
              <a:buChar char="─"/>
              <a:tabLst/>
              <a:defRPr/>
            </a:pPr>
            <a:r>
              <a:rPr kumimoji="0" lang="en-IE" sz="1600" b="1" i="0" u="none" strike="noStrike" kern="0" cap="none" spc="0" normalizeH="0" baseline="0" noProof="0" dirty="0">
                <a:ln>
                  <a:noFill/>
                </a:ln>
                <a:solidFill>
                  <a:srgbClr val="034EA2"/>
                </a:solidFill>
                <a:effectLst/>
                <a:uLnTx/>
                <a:uFillTx/>
                <a:latin typeface="Abadi" panose="020B0604020104020204" pitchFamily="34" charset="0"/>
                <a:ea typeface="MS Mincho" panose="02020609040205080304" pitchFamily="49" charset="-128"/>
                <a:cs typeface="Arial"/>
                <a:sym typeface="Arial"/>
              </a:rPr>
              <a:t>Novel AI-enabled Cloud and Edge management solutions</a:t>
            </a:r>
            <a:r>
              <a:rPr kumimoji="0" lang="en-IE" sz="1600" b="0" i="0" u="none" strike="noStrike" kern="0" cap="none" spc="0" normalizeH="0" baseline="0" noProof="0" dirty="0">
                <a:ln>
                  <a:noFill/>
                </a:ln>
                <a:solidFill>
                  <a:srgbClr val="034EA2"/>
                </a:solidFill>
                <a:effectLst/>
                <a:uLnTx/>
                <a:uFillTx/>
                <a:latin typeface="Abadi" panose="020B0604020104020204" pitchFamily="34" charset="0"/>
                <a:ea typeface="MS Mincho" panose="02020609040205080304" pitchFamily="49" charset="-128"/>
                <a:cs typeface="Arial"/>
                <a:sym typeface="Arial"/>
              </a:rPr>
              <a:t> </a:t>
            </a:r>
            <a:r>
              <a:rPr kumimoji="0" lang="en-IE" sz="1600" b="0" i="0" u="none" strike="noStrike" kern="0" cap="none" spc="0" normalizeH="0" baseline="0" noProof="0" dirty="0">
                <a:ln>
                  <a:noFill/>
                </a:ln>
                <a:solidFill>
                  <a:srgbClr val="000000"/>
                </a:solidFill>
                <a:effectLst/>
                <a:uLnTx/>
                <a:uFillTx/>
                <a:latin typeface="Abadi" panose="020B0604020104020204" pitchFamily="34" charset="0"/>
                <a:ea typeface="MS Mincho" panose="02020609040205080304" pitchFamily="49" charset="-128"/>
                <a:cs typeface="Arial"/>
                <a:sym typeface="Arial"/>
              </a:rPr>
              <a:t>tailored for the processing needs of AI workloads across the cognitive cloud-edge-IoT continuum.</a:t>
            </a:r>
          </a:p>
          <a:p>
            <a:pPr marL="342900" marR="0" lvl="0" indent="-342900" algn="just" defTabSz="914400" rtl="0" eaLnBrk="1" fontAlgn="auto" latinLnBrk="0" hangingPunct="1">
              <a:lnSpc>
                <a:spcPct val="115000"/>
              </a:lnSpc>
              <a:spcBef>
                <a:spcPts val="0"/>
              </a:spcBef>
              <a:spcAft>
                <a:spcPts val="0"/>
              </a:spcAft>
              <a:buClr>
                <a:srgbClr val="000000"/>
              </a:buClr>
              <a:buSzTx/>
              <a:buFont typeface="Aptos" panose="020B0004020202020204" pitchFamily="34" charset="0"/>
              <a:buChar char="─"/>
              <a:tabLst/>
              <a:defRPr/>
            </a:pPr>
            <a:r>
              <a:rPr kumimoji="0" lang="en-IE" sz="1600" b="0" i="0" u="none" strike="noStrike" kern="0" cap="none" spc="0" normalizeH="0" baseline="0" noProof="0" dirty="0">
                <a:ln>
                  <a:noFill/>
                </a:ln>
                <a:solidFill>
                  <a:srgbClr val="000000"/>
                </a:solidFill>
                <a:effectLst/>
                <a:uLnTx/>
                <a:uFillTx/>
                <a:latin typeface="Abadi" panose="020B0604020104020204" pitchFamily="34" charset="0"/>
                <a:ea typeface="MS Mincho" panose="02020609040205080304" pitchFamily="49" charset="-128"/>
                <a:cs typeface="Arial"/>
                <a:sym typeface="Arial"/>
              </a:rPr>
              <a:t>Strategic </a:t>
            </a:r>
            <a:r>
              <a:rPr kumimoji="0" lang="en-IE" sz="1600" b="1" i="0" u="none" strike="noStrike" kern="0" cap="none" spc="0" normalizeH="0" baseline="0" noProof="0" dirty="0">
                <a:ln>
                  <a:noFill/>
                </a:ln>
                <a:solidFill>
                  <a:srgbClr val="034EA2"/>
                </a:solidFill>
                <a:effectLst/>
                <a:uLnTx/>
                <a:uFillTx/>
                <a:latin typeface="Abadi" panose="020B0604020104020204" pitchFamily="34" charset="0"/>
                <a:ea typeface="MS Mincho" panose="02020609040205080304" pitchFamily="49" charset="-128"/>
                <a:cs typeface="Arial"/>
                <a:sym typeface="Arial"/>
              </a:rPr>
              <a:t>industrial cooperation across the Cloud-Edge-IoT cognitive computing continuum </a:t>
            </a:r>
            <a:r>
              <a:rPr kumimoji="0" lang="en-IE" sz="1600" b="0" i="0" u="none" strike="noStrike" kern="0" cap="none" spc="0" normalizeH="0" baseline="0" noProof="0" dirty="0">
                <a:ln>
                  <a:noFill/>
                </a:ln>
                <a:solidFill>
                  <a:srgbClr val="000000"/>
                </a:solidFill>
                <a:effectLst/>
                <a:uLnTx/>
                <a:uFillTx/>
                <a:latin typeface="Abadi" panose="020B0604020104020204" pitchFamily="34" charset="0"/>
                <a:ea typeface="MS Mincho" panose="02020609040205080304" pitchFamily="49" charset="-128"/>
                <a:cs typeface="Arial"/>
                <a:sym typeface="Arial"/>
              </a:rPr>
              <a:t>to support future </a:t>
            </a:r>
            <a:r>
              <a:rPr kumimoji="0" lang="en-IE" sz="1600" b="1" i="0" u="none" strike="noStrike" kern="0" cap="none" spc="0" normalizeH="0" baseline="0" noProof="0" dirty="0">
                <a:ln>
                  <a:noFill/>
                </a:ln>
                <a:solidFill>
                  <a:srgbClr val="034EA2"/>
                </a:solidFill>
                <a:effectLst/>
                <a:uLnTx/>
                <a:uFillTx/>
                <a:latin typeface="Abadi" panose="020B0604020104020204" pitchFamily="34" charset="0"/>
                <a:ea typeface="MS Mincho" panose="02020609040205080304" pitchFamily="49" charset="-128"/>
                <a:cs typeface="Arial"/>
                <a:sym typeface="Arial"/>
              </a:rPr>
              <a:t>hyper-distributed AI applications.</a:t>
            </a:r>
            <a:endParaRPr kumimoji="0" lang="en-IE" sz="1600" b="0" i="0" u="none" strike="noStrike" kern="0" cap="none" spc="0" normalizeH="0" baseline="0" noProof="0" dirty="0">
              <a:ln>
                <a:noFill/>
              </a:ln>
              <a:solidFill>
                <a:srgbClr val="034EA2"/>
              </a:solidFill>
              <a:effectLst/>
              <a:uLnTx/>
              <a:uFillTx/>
              <a:latin typeface="Abadi" panose="020B0604020104020204" pitchFamily="34" charset="0"/>
              <a:ea typeface="MS Mincho" panose="02020609040205080304" pitchFamily="49" charset="-128"/>
              <a:cs typeface="Arial"/>
              <a:sym typeface="Arial"/>
            </a:endParaRPr>
          </a:p>
          <a:p>
            <a:pPr marL="342900" marR="0" lvl="0" indent="-342900" algn="just" defTabSz="914400" rtl="0" eaLnBrk="1" fontAlgn="auto" latinLnBrk="0" hangingPunct="1">
              <a:lnSpc>
                <a:spcPct val="115000"/>
              </a:lnSpc>
              <a:spcBef>
                <a:spcPts val="0"/>
              </a:spcBef>
              <a:spcAft>
                <a:spcPts val="0"/>
              </a:spcAft>
              <a:buClr>
                <a:srgbClr val="000000"/>
              </a:buClr>
              <a:buSzTx/>
              <a:buFont typeface="Aptos" panose="020B0004020202020204" pitchFamily="34" charset="0"/>
              <a:buChar char="─"/>
              <a:tabLst/>
              <a:defRPr/>
            </a:pPr>
            <a:r>
              <a:rPr kumimoji="0" lang="en-IE" sz="1600" b="1" i="0" u="none" strike="noStrike" kern="0" cap="none" spc="0" normalizeH="0" baseline="0" noProof="0" dirty="0">
                <a:ln>
                  <a:noFill/>
                </a:ln>
                <a:solidFill>
                  <a:srgbClr val="034EA2"/>
                </a:solidFill>
                <a:effectLst/>
                <a:uLnTx/>
                <a:uFillTx/>
                <a:latin typeface="Abadi" panose="020B0604020104020204" pitchFamily="34" charset="0"/>
                <a:ea typeface="MS Mincho" panose="02020609040205080304" pitchFamily="49" charset="-128"/>
                <a:cs typeface="Arial"/>
                <a:sym typeface="Arial"/>
              </a:rPr>
              <a:t>Seamless and trustworthy integration across diverse computing and data environments</a:t>
            </a:r>
            <a:r>
              <a:rPr kumimoji="0" lang="en-IE" sz="1600" b="0" i="0" u="none" strike="noStrike" kern="0" cap="none" spc="0" normalizeH="0" baseline="0" noProof="0" dirty="0">
                <a:ln>
                  <a:noFill/>
                </a:ln>
                <a:solidFill>
                  <a:srgbClr val="034EA2"/>
                </a:solidFill>
                <a:effectLst/>
                <a:uLnTx/>
                <a:uFillTx/>
                <a:latin typeface="Abadi" panose="020B0604020104020204" pitchFamily="34" charset="0"/>
                <a:ea typeface="MS Mincho" panose="02020609040205080304" pitchFamily="49" charset="-128"/>
                <a:cs typeface="Arial"/>
                <a:sym typeface="Arial"/>
              </a:rPr>
              <a:t> </a:t>
            </a:r>
            <a:r>
              <a:rPr kumimoji="0" lang="en-IE" sz="1600" b="0" i="0" u="none" strike="noStrike" kern="0" cap="none" spc="0" normalizeH="0" baseline="0" noProof="0" dirty="0">
                <a:ln>
                  <a:noFill/>
                </a:ln>
                <a:solidFill>
                  <a:srgbClr val="000000"/>
                </a:solidFill>
                <a:effectLst/>
                <a:uLnTx/>
                <a:uFillTx/>
                <a:latin typeface="Abadi" panose="020B0604020104020204" pitchFamily="34" charset="0"/>
                <a:ea typeface="MS Mincho" panose="02020609040205080304" pitchFamily="49" charset="-128"/>
                <a:cs typeface="Arial"/>
                <a:sym typeface="Arial"/>
              </a:rPr>
              <a:t>from core </a:t>
            </a:r>
            <a:r>
              <a:rPr kumimoji="0" lang="en-IE" sz="1600" b="1" i="0" u="none" strike="noStrike" kern="0" cap="none" spc="0" normalizeH="0" baseline="0" noProof="0" dirty="0">
                <a:ln>
                  <a:noFill/>
                </a:ln>
                <a:solidFill>
                  <a:srgbClr val="034EA2"/>
                </a:solidFill>
                <a:effectLst/>
                <a:uLnTx/>
                <a:uFillTx/>
                <a:latin typeface="Abadi" panose="020B0604020104020204" pitchFamily="34" charset="0"/>
                <a:ea typeface="MS Mincho" panose="02020609040205080304" pitchFamily="49" charset="-128"/>
                <a:cs typeface="Arial"/>
                <a:sym typeface="Arial"/>
              </a:rPr>
              <a:t>cloud (including HPC) to edge to IoT </a:t>
            </a:r>
            <a:r>
              <a:rPr kumimoji="0" lang="en-US" sz="1600" b="1" i="0" u="none" strike="noStrike" kern="0" cap="none" spc="0" normalizeH="0" baseline="0" noProof="0" dirty="0">
                <a:ln>
                  <a:noFill/>
                </a:ln>
                <a:solidFill>
                  <a:srgbClr val="034EA2"/>
                </a:solidFill>
                <a:effectLst/>
                <a:uLnTx/>
                <a:uFillTx/>
                <a:latin typeface="Abadi" panose="020B0604020104020204" pitchFamily="34" charset="0"/>
                <a:ea typeface="MS Mincho" panose="02020609040205080304" pitchFamily="49" charset="-128"/>
                <a:cs typeface="Arial"/>
                <a:sym typeface="Arial"/>
              </a:rPr>
              <a:t>and across different technology stacks</a:t>
            </a:r>
            <a:r>
              <a:rPr kumimoji="0" lang="en-IE" sz="1600" b="0" i="0" u="none" strike="noStrike" kern="0" cap="none" spc="0" normalizeH="0" baseline="0" noProof="0" dirty="0">
                <a:ln>
                  <a:noFill/>
                </a:ln>
                <a:solidFill>
                  <a:srgbClr val="000000"/>
                </a:solidFill>
                <a:effectLst/>
                <a:uLnTx/>
                <a:uFillTx/>
                <a:latin typeface="Abadi" panose="020B0604020104020204" pitchFamily="34" charset="0"/>
                <a:ea typeface="MS Mincho" panose="02020609040205080304" pitchFamily="49" charset="-128"/>
                <a:cs typeface="Arial"/>
                <a:sym typeface="Arial"/>
              </a:rPr>
              <a:t>.</a:t>
            </a:r>
          </a:p>
          <a:p>
            <a:pPr marL="342900" marR="0" lvl="0" indent="-342900" algn="just" defTabSz="914400" rtl="0" eaLnBrk="1" fontAlgn="auto" latinLnBrk="0" hangingPunct="1">
              <a:lnSpc>
                <a:spcPct val="115000"/>
              </a:lnSpc>
              <a:spcBef>
                <a:spcPts val="0"/>
              </a:spcBef>
              <a:spcAft>
                <a:spcPts val="0"/>
              </a:spcAft>
              <a:buClr>
                <a:srgbClr val="000000"/>
              </a:buClr>
              <a:buSzTx/>
              <a:buFont typeface="Aptos" panose="020B0004020202020204" pitchFamily="34" charset="0"/>
              <a:buChar char="─"/>
              <a:tabLst/>
              <a:defRPr/>
            </a:pPr>
            <a:r>
              <a:rPr kumimoji="0" lang="en-IE" sz="1600" b="0" i="0" u="none" strike="noStrike" kern="0" cap="none" spc="0" normalizeH="0" baseline="0" noProof="0" dirty="0">
                <a:ln>
                  <a:noFill/>
                </a:ln>
                <a:solidFill>
                  <a:srgbClr val="000000"/>
                </a:solidFill>
                <a:effectLst/>
                <a:uLnTx/>
                <a:uFillTx/>
                <a:latin typeface="Abadi" panose="020B0604020104020204" pitchFamily="34" charset="0"/>
                <a:ea typeface="MS Mincho" panose="02020609040205080304" pitchFamily="49" charset="-128"/>
                <a:cs typeface="Arial"/>
                <a:sym typeface="Arial"/>
              </a:rPr>
              <a:t>Enhanced </a:t>
            </a:r>
            <a:r>
              <a:rPr kumimoji="0" lang="en-IE" sz="1600" b="1" i="0" u="none" strike="noStrike" kern="0" cap="none" spc="0" normalizeH="0" baseline="0" noProof="0" dirty="0">
                <a:ln>
                  <a:noFill/>
                </a:ln>
                <a:solidFill>
                  <a:srgbClr val="034EA2"/>
                </a:solidFill>
                <a:effectLst/>
                <a:uLnTx/>
                <a:uFillTx/>
                <a:latin typeface="Abadi" panose="020B0604020104020204" pitchFamily="34" charset="0"/>
                <a:ea typeface="MS Mincho" panose="02020609040205080304" pitchFamily="49" charset="-128"/>
                <a:cs typeface="Arial"/>
                <a:sym typeface="Arial"/>
              </a:rPr>
              <a:t>openness and open strategic autonomy </a:t>
            </a:r>
            <a:r>
              <a:rPr kumimoji="0" lang="en-IE" sz="1600" b="0" i="0" u="none" strike="noStrike" kern="0" cap="none" spc="0" normalizeH="0" baseline="0" noProof="0" dirty="0">
                <a:ln>
                  <a:noFill/>
                </a:ln>
                <a:solidFill>
                  <a:srgbClr val="000000"/>
                </a:solidFill>
                <a:effectLst/>
                <a:uLnTx/>
                <a:uFillTx/>
                <a:latin typeface="Abadi" panose="020B0604020104020204" pitchFamily="34" charset="0"/>
                <a:ea typeface="MS Mincho" panose="02020609040205080304" pitchFamily="49" charset="-128"/>
                <a:cs typeface="Arial"/>
                <a:sym typeface="Arial"/>
              </a:rPr>
              <a:t>in the evolving data and AI-economies across the computing continuum </a:t>
            </a:r>
            <a:r>
              <a:rPr kumimoji="0" lang="en-IE" sz="1600" b="1" i="0" u="none" strike="noStrike" kern="0" cap="none" spc="0" normalizeH="0" baseline="0" noProof="0" dirty="0">
                <a:ln>
                  <a:noFill/>
                </a:ln>
                <a:solidFill>
                  <a:srgbClr val="034EA2"/>
                </a:solidFill>
                <a:effectLst/>
                <a:uLnTx/>
                <a:uFillTx/>
                <a:latin typeface="Abadi" panose="020B0604020104020204" pitchFamily="34" charset="0"/>
                <a:ea typeface="MS Mincho" panose="02020609040205080304" pitchFamily="49" charset="-128"/>
                <a:cs typeface="Arial"/>
                <a:sym typeface="Arial"/>
              </a:rPr>
              <a:t>validated through key business/societal sectors</a:t>
            </a:r>
            <a:r>
              <a:rPr kumimoji="0" lang="en-IE" sz="1600" b="0" i="0" u="none" strike="noStrike" kern="0" cap="none" spc="0" normalizeH="0" baseline="0" noProof="0" dirty="0">
                <a:ln>
                  <a:noFill/>
                </a:ln>
                <a:solidFill>
                  <a:srgbClr val="034EA2"/>
                </a:solidFill>
                <a:effectLst/>
                <a:uLnTx/>
                <a:uFillTx/>
                <a:latin typeface="Abadi" panose="020B0604020104020204" pitchFamily="34" charset="0"/>
                <a:ea typeface="MS Mincho" panose="02020609040205080304" pitchFamily="49" charset="-128"/>
                <a:cs typeface="Arial"/>
                <a:sym typeface="Arial"/>
              </a:rPr>
              <a:t>.</a:t>
            </a:r>
          </a:p>
          <a:p>
            <a:pPr marL="342900" marR="0" lvl="0" indent="-342900" algn="just" defTabSz="914400" rtl="0" eaLnBrk="1" fontAlgn="auto" latinLnBrk="0" hangingPunct="1">
              <a:lnSpc>
                <a:spcPct val="115000"/>
              </a:lnSpc>
              <a:spcBef>
                <a:spcPts val="0"/>
              </a:spcBef>
              <a:spcAft>
                <a:spcPts val="0"/>
              </a:spcAft>
              <a:buClr>
                <a:srgbClr val="000000"/>
              </a:buClr>
              <a:buSzTx/>
              <a:buFont typeface="Aptos" panose="020B0004020202020204" pitchFamily="34" charset="0"/>
              <a:buChar char="─"/>
              <a:tabLst/>
              <a:defRPr/>
            </a:pPr>
            <a:r>
              <a:rPr lang="en-IE" sz="1600" dirty="0">
                <a:solidFill>
                  <a:srgbClr val="000000"/>
                </a:solidFill>
                <a:latin typeface="Abadi" panose="020B0604020104020204" pitchFamily="34" charset="0"/>
                <a:ea typeface="MS Mincho" panose="02020609040205080304" pitchFamily="49" charset="-128"/>
                <a:cs typeface="Arial"/>
                <a:sym typeface="Arial"/>
              </a:rPr>
              <a:t>G</a:t>
            </a:r>
            <a:r>
              <a:rPr kumimoji="0" lang="en-IE" sz="1600" b="0" i="0" u="none" strike="noStrike" kern="0" cap="none" spc="0" normalizeH="0" baseline="0" noProof="0" dirty="0" err="1">
                <a:ln>
                  <a:noFill/>
                </a:ln>
                <a:solidFill>
                  <a:srgbClr val="000000"/>
                </a:solidFill>
                <a:effectLst/>
                <a:uLnTx/>
                <a:uFillTx/>
                <a:latin typeface="Abadi" panose="020B0604020104020204" pitchFamily="34" charset="0"/>
                <a:ea typeface="MS Mincho" panose="02020609040205080304" pitchFamily="49" charset="-128"/>
                <a:cs typeface="Arial"/>
                <a:sym typeface="Arial"/>
              </a:rPr>
              <a:t>uaranteeing</a:t>
            </a:r>
            <a:r>
              <a:rPr kumimoji="0" lang="en-IE" sz="1600" b="0" i="0" u="none" strike="noStrike" kern="0" cap="none" spc="0" normalizeH="0" baseline="0" noProof="0" dirty="0">
                <a:ln>
                  <a:noFill/>
                </a:ln>
                <a:solidFill>
                  <a:srgbClr val="000000"/>
                </a:solidFill>
                <a:effectLst/>
                <a:uLnTx/>
                <a:uFillTx/>
                <a:latin typeface="Abadi" panose="020B0604020104020204" pitchFamily="34" charset="0"/>
                <a:ea typeface="MS Mincho" panose="02020609040205080304" pitchFamily="49" charset="-128"/>
                <a:cs typeface="Arial"/>
                <a:sym typeface="Arial"/>
              </a:rPr>
              <a:t> a minimum level of interoperability and portability thereby </a:t>
            </a:r>
            <a:r>
              <a:rPr kumimoji="0" lang="en-IE" sz="1600" b="1" i="0" u="none" strike="noStrike" kern="0" cap="none" spc="0" normalizeH="0" baseline="0" noProof="0" dirty="0">
                <a:ln>
                  <a:noFill/>
                </a:ln>
                <a:solidFill>
                  <a:srgbClr val="034EA2"/>
                </a:solidFill>
                <a:effectLst/>
                <a:uLnTx/>
                <a:uFillTx/>
                <a:latin typeface="Abadi" panose="020B0604020104020204" pitchFamily="34" charset="0"/>
                <a:ea typeface="MS Mincho" panose="02020609040205080304" pitchFamily="49" charset="-128"/>
                <a:cs typeface="Arial"/>
                <a:sym typeface="Arial"/>
              </a:rPr>
              <a:t>facilitating European access to foreign markets</a:t>
            </a:r>
          </a:p>
          <a:p>
            <a:pPr marL="457200" indent="-457200">
              <a:buFont typeface="+mj-lt"/>
              <a:buAutoNum type="arabicPeriod" startAt="2"/>
            </a:pPr>
            <a:r>
              <a:rPr lang="en-US" b="1" dirty="0">
                <a:solidFill>
                  <a:srgbClr val="FF0000"/>
                </a:solidFill>
              </a:rPr>
              <a:t>Is there anything we do </a:t>
            </a:r>
            <a:r>
              <a:rPr lang="en-US" b="1" u="sng" dirty="0">
                <a:solidFill>
                  <a:srgbClr val="FF0000"/>
                </a:solidFill>
              </a:rPr>
              <a:t>NOT</a:t>
            </a:r>
            <a:r>
              <a:rPr lang="en-US" b="1" dirty="0">
                <a:solidFill>
                  <a:srgbClr val="FF0000"/>
                </a:solidFill>
              </a:rPr>
              <a:t> want?</a:t>
            </a:r>
          </a:p>
          <a:p>
            <a:pPr>
              <a:buClr>
                <a:srgbClr val="004494"/>
              </a:buClr>
              <a:buFont typeface="Arial" panose="020B0604020202020204" pitchFamily="34" charset="0"/>
              <a:buChar char="–"/>
            </a:pPr>
            <a:r>
              <a:rPr lang="en-US" sz="1600" dirty="0">
                <a:solidFill>
                  <a:srgbClr val="000000"/>
                </a:solidFill>
                <a:latin typeface="Abadi" panose="020B0604020104020204" pitchFamily="34" charset="0"/>
                <a:ea typeface="MS Mincho" panose="02020609040205080304" pitchFamily="49" charset="-128"/>
                <a:cs typeface="Arial"/>
              </a:rPr>
              <a:t>Using existing </a:t>
            </a:r>
            <a:r>
              <a:rPr lang="en-US" sz="1600" b="1" dirty="0">
                <a:solidFill>
                  <a:srgbClr val="004494"/>
                </a:solidFill>
                <a:latin typeface="Abadi" panose="020B0604020104020204" pitchFamily="34" charset="0"/>
                <a:ea typeface="MS Mincho" panose="02020609040205080304" pitchFamily="49" charset="-128"/>
                <a:cs typeface="Arial"/>
              </a:rPr>
              <a:t>Cloud/Edge technologies as an enabler </a:t>
            </a:r>
            <a:r>
              <a:rPr lang="en-US" sz="1600" dirty="0">
                <a:solidFill>
                  <a:srgbClr val="000000"/>
                </a:solidFill>
                <a:latin typeface="Abadi" panose="020B0604020104020204" pitchFamily="34" charset="0"/>
                <a:ea typeface="MS Mincho" panose="02020609040205080304" pitchFamily="49" charset="-128"/>
                <a:cs typeface="Arial"/>
              </a:rPr>
              <a:t>for research in other domains (e.g., AI, IoT, </a:t>
            </a:r>
            <a:r>
              <a:rPr lang="en-US" sz="1600" dirty="0" err="1">
                <a:solidFill>
                  <a:srgbClr val="000000"/>
                </a:solidFill>
                <a:latin typeface="Abadi" panose="020B0604020104020204" pitchFamily="34" charset="0"/>
                <a:ea typeface="MS Mincho" panose="02020609040205080304" pitchFamily="49" charset="-128"/>
                <a:cs typeface="Arial"/>
              </a:rPr>
              <a:t>BigData</a:t>
            </a:r>
            <a:r>
              <a:rPr lang="en-US" sz="1600" dirty="0">
                <a:solidFill>
                  <a:srgbClr val="000000"/>
                </a:solidFill>
                <a:latin typeface="Abadi" panose="020B0604020104020204" pitchFamily="34" charset="0"/>
                <a:ea typeface="MS Mincho" panose="02020609040205080304" pitchFamily="49" charset="-128"/>
                <a:cs typeface="Arial"/>
              </a:rPr>
              <a:t>, 5G, etc.)</a:t>
            </a:r>
          </a:p>
          <a:p>
            <a:pPr>
              <a:buClr>
                <a:srgbClr val="004494"/>
              </a:buClr>
              <a:buFont typeface="Arial" panose="020B0604020202020204" pitchFamily="34" charset="0"/>
              <a:buChar char="–"/>
            </a:pPr>
            <a:r>
              <a:rPr lang="en-US" sz="1600" b="1" dirty="0">
                <a:solidFill>
                  <a:srgbClr val="004494"/>
                </a:solidFill>
                <a:latin typeface="Abadi" panose="020B0604020104020204" pitchFamily="34" charset="0"/>
                <a:ea typeface="MS Mincho" panose="02020609040205080304" pitchFamily="49" charset="-128"/>
                <a:cs typeface="Arial"/>
              </a:rPr>
              <a:t>Any User Application development </a:t>
            </a:r>
            <a:r>
              <a:rPr lang="en-US" sz="1600" dirty="0">
                <a:solidFill>
                  <a:srgbClr val="000000"/>
                </a:solidFill>
                <a:latin typeface="Abadi" panose="020B0604020104020204" pitchFamily="34" charset="0"/>
                <a:ea typeface="MS Mincho" panose="02020609040205080304" pitchFamily="49" charset="-128"/>
                <a:cs typeface="Arial"/>
              </a:rPr>
              <a:t>using existing Cloud/Edge/AI technologies</a:t>
            </a:r>
            <a:br>
              <a:rPr lang="en-US" dirty="0"/>
            </a:br>
            <a:endParaRPr lang="en-US" dirty="0"/>
          </a:p>
          <a:p>
            <a:endParaRPr lang="en-US" dirty="0"/>
          </a:p>
          <a:p>
            <a:endParaRPr lang="en-US" dirty="0"/>
          </a:p>
          <a:p>
            <a:endParaRPr lang="en-US" dirty="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HORIZON-CL4-2025-04-DATA-02: “Empowering AI/generative AI along the Cognitive Computing continuum” (RIA)</a:t>
            </a:r>
          </a:p>
        </p:txBody>
      </p:sp>
      <p:sp>
        <p:nvSpPr>
          <p:cNvPr id="3" name="Content Placeholder 2"/>
          <p:cNvSpPr>
            <a:spLocks noGrp="1"/>
          </p:cNvSpPr>
          <p:nvPr>
            <p:ph idx="1"/>
          </p:nvPr>
        </p:nvSpPr>
        <p:spPr>
          <a:xfrm>
            <a:off x="692149" y="2276475"/>
            <a:ext cx="10807702" cy="3895725"/>
          </a:xfrm>
          <a:ln>
            <a:noFill/>
          </a:ln>
        </p:spPr>
        <p:txBody>
          <a:bodyPr/>
          <a:lstStyle/>
          <a:p>
            <a:pPr marL="457200" indent="-457200">
              <a:buFont typeface="+mj-lt"/>
              <a:buAutoNum type="arabicPeriod" startAt="3"/>
            </a:pPr>
            <a:r>
              <a:rPr lang="en-US" b="1" dirty="0">
                <a:solidFill>
                  <a:srgbClr val="FF0000"/>
                </a:solidFill>
              </a:rPr>
              <a:t>Topic evolution</a:t>
            </a:r>
          </a:p>
          <a:p>
            <a:pPr>
              <a:buClr>
                <a:srgbClr val="004494"/>
              </a:buClr>
              <a:buFont typeface="Arial" panose="020B0604020202020204" pitchFamily="34" charset="0"/>
              <a:buChar char="–"/>
            </a:pPr>
            <a:r>
              <a:rPr lang="en-US" sz="2000" dirty="0">
                <a:solidFill>
                  <a:srgbClr val="000000"/>
                </a:solidFill>
                <a:latin typeface="Abadi" panose="020B0604020104020204" pitchFamily="34" charset="0"/>
                <a:ea typeface="MS Mincho" panose="02020609040205080304" pitchFamily="49" charset="-128"/>
                <a:cs typeface="Arial"/>
              </a:rPr>
              <a:t>HORIZON-CL4-2023-DATA-01-04: Cognitive Computing Continuum: Intelligence and automation for more efficient data processing (AI, data and robotics partnership) (RIA)</a:t>
            </a:r>
          </a:p>
          <a:p>
            <a:pPr marL="0" indent="0">
              <a:buNone/>
            </a:pPr>
            <a:r>
              <a:rPr lang="en-US" dirty="0">
                <a:solidFill>
                  <a:srgbClr val="FF0000"/>
                </a:solidFill>
              </a:rPr>
              <a:t>…</a:t>
            </a:r>
            <a:r>
              <a:rPr lang="en-US" dirty="0"/>
              <a:t> </a:t>
            </a:r>
            <a:r>
              <a:rPr lang="en-US" b="1" dirty="0">
                <a:solidFill>
                  <a:srgbClr val="FF0000"/>
                </a:solidFill>
              </a:rPr>
              <a:t>and links to other topics</a:t>
            </a:r>
          </a:p>
          <a:p>
            <a:pPr>
              <a:buClr>
                <a:srgbClr val="004494"/>
              </a:buClr>
              <a:buFont typeface="Arial" panose="020B0604020202020204" pitchFamily="34" charset="0"/>
              <a:buChar char="–"/>
            </a:pPr>
            <a:r>
              <a:rPr lang="en-GB" sz="1800" dirty="0">
                <a:solidFill>
                  <a:srgbClr val="000000"/>
                </a:solidFill>
                <a:latin typeface="Abadi" panose="020B0604020104020204" pitchFamily="34" charset="0"/>
                <a:ea typeface="MS Mincho" panose="02020609040205080304" pitchFamily="49" charset="-128"/>
                <a:cs typeface="Arial"/>
              </a:rPr>
              <a:t>Projects are expected to develop synergies and relate to activities and outcomes of the Digital Europe Programme (DEP) </a:t>
            </a:r>
          </a:p>
          <a:p>
            <a:pPr>
              <a:buClr>
                <a:srgbClr val="004494"/>
              </a:buClr>
              <a:buFont typeface="Arial" panose="020B0604020202020204" pitchFamily="34" charset="0"/>
              <a:buChar char="–"/>
            </a:pPr>
            <a:r>
              <a:rPr lang="en-GB" sz="1800" dirty="0">
                <a:solidFill>
                  <a:srgbClr val="000000"/>
                </a:solidFill>
                <a:latin typeface="Abadi" panose="020B0604020104020204" pitchFamily="34" charset="0"/>
                <a:ea typeface="MS Mincho" panose="02020609040205080304" pitchFamily="49" charset="-128"/>
                <a:cs typeface="Arial"/>
              </a:rPr>
              <a:t>Important Project of Common European Interest on </a:t>
            </a:r>
            <a:r>
              <a:rPr lang="en-US" sz="1800" dirty="0">
                <a:solidFill>
                  <a:srgbClr val="000000"/>
                </a:solidFill>
                <a:latin typeface="Abadi" panose="020B0604020104020204" pitchFamily="34" charset="0"/>
                <a:ea typeface="MS Mincho" panose="02020609040205080304" pitchFamily="49" charset="-128"/>
                <a:cs typeface="Arial"/>
              </a:rPr>
              <a:t>Next Generation Cloud Infrastructure and Services</a:t>
            </a:r>
            <a:r>
              <a:rPr lang="en-GB" sz="1800" dirty="0">
                <a:solidFill>
                  <a:srgbClr val="000000"/>
                </a:solidFill>
                <a:latin typeface="Abadi" panose="020B0604020104020204" pitchFamily="34" charset="0"/>
                <a:ea typeface="MS Mincho" panose="02020609040205080304" pitchFamily="49" charset="-128"/>
                <a:cs typeface="Arial"/>
              </a:rPr>
              <a:t>.</a:t>
            </a:r>
            <a:endParaRPr lang="en-IE" sz="1800" dirty="0">
              <a:solidFill>
                <a:srgbClr val="000000"/>
              </a:solidFill>
              <a:latin typeface="Abadi" panose="020B0604020104020204" pitchFamily="34" charset="0"/>
              <a:ea typeface="MS Mincho" panose="02020609040205080304" pitchFamily="49" charset="-128"/>
              <a:cs typeface="Arial"/>
            </a:endParaRPr>
          </a:p>
          <a:p>
            <a:pPr marL="457200" indent="-457200">
              <a:buFont typeface="+mj-lt"/>
              <a:buAutoNum type="arabicPeriod" startAt="4"/>
            </a:pPr>
            <a:r>
              <a:rPr lang="en-US" b="1" dirty="0">
                <a:solidFill>
                  <a:srgbClr val="FF0000"/>
                </a:solidFill>
              </a:rPr>
              <a:t>Which existing projects are relevant?</a:t>
            </a:r>
          </a:p>
          <a:p>
            <a:pPr>
              <a:buClr>
                <a:srgbClr val="004494"/>
              </a:buClr>
              <a:buFont typeface="Arial" panose="020B0604020202020204" pitchFamily="34" charset="0"/>
              <a:buChar char="–"/>
            </a:pPr>
            <a:r>
              <a:rPr lang="en-US" sz="2000" dirty="0">
                <a:solidFill>
                  <a:srgbClr val="000000"/>
                </a:solidFill>
                <a:latin typeface="Abadi" panose="020B0604020104020204" pitchFamily="34" charset="0"/>
                <a:ea typeface="MS Mincho" panose="02020609040205080304" pitchFamily="49" charset="-128"/>
                <a:cs typeface="Arial"/>
                <a:hlinkClick r:id="rId3"/>
              </a:rPr>
              <a:t>Resultant project of HORIZON-CL4-2023-DATA-01-04 </a:t>
            </a:r>
            <a:endParaRPr lang="en-US" sz="2000" dirty="0">
              <a:solidFill>
                <a:srgbClr val="000000"/>
              </a:solidFill>
              <a:latin typeface="Abadi" panose="020B0604020104020204" pitchFamily="34" charset="0"/>
              <a:ea typeface="MS Mincho" panose="02020609040205080304" pitchFamily="49" charset="-128"/>
              <a:cs typeface="Arial"/>
            </a:endParaRPr>
          </a:p>
          <a:p>
            <a:pPr>
              <a:buClr>
                <a:srgbClr val="004494"/>
              </a:buClr>
              <a:buFont typeface="Arial" panose="020B0604020202020204" pitchFamily="34" charset="0"/>
              <a:buChar char="–"/>
            </a:pPr>
            <a:r>
              <a:rPr lang="en-US" sz="2000" dirty="0" err="1">
                <a:solidFill>
                  <a:srgbClr val="000000"/>
                </a:solidFill>
                <a:latin typeface="Abadi" panose="020B0604020104020204" pitchFamily="34" charset="0"/>
                <a:ea typeface="MS Mincho" panose="02020609040205080304" pitchFamily="49" charset="-128"/>
                <a:cs typeface="Arial"/>
                <a:hlinkClick r:id="rId4"/>
              </a:rPr>
              <a:t>NexusForum</a:t>
            </a:r>
            <a:r>
              <a:rPr lang="en-US" sz="2000" dirty="0">
                <a:solidFill>
                  <a:srgbClr val="000000"/>
                </a:solidFill>
                <a:latin typeface="Abadi" panose="020B0604020104020204" pitchFamily="34" charset="0"/>
                <a:ea typeface="MS Mincho" panose="02020609040205080304" pitchFamily="49" charset="-128"/>
                <a:cs typeface="Arial"/>
                <a:hlinkClick r:id="rId4"/>
              </a:rPr>
              <a:t> CSA</a:t>
            </a:r>
            <a:br>
              <a:rPr lang="en-US" dirty="0"/>
            </a:br>
            <a:endParaRPr lang="en-US" dirty="0"/>
          </a:p>
          <a:p>
            <a:endParaRPr lang="en-US" dirty="0"/>
          </a:p>
          <a:p>
            <a:endParaRPr lang="en-US" dirty="0"/>
          </a:p>
          <a:p>
            <a:endParaRPr lang="en-US" dirty="0"/>
          </a:p>
          <a:p>
            <a:pPr>
              <a:buNone/>
            </a:pPr>
            <a:endParaRPr lang="en-US" dirty="0"/>
          </a:p>
        </p:txBody>
      </p:sp>
    </p:spTree>
    <p:extLst>
      <p:ext uri="{BB962C8B-B14F-4D97-AF65-F5344CB8AC3E}">
        <p14:creationId xmlns:p14="http://schemas.microsoft.com/office/powerpoint/2010/main" val="2109815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HORIZON-CL4-2025-04-DATA-02: “Empowering AI/generative AI along the Cognitive Computing continuum” (RIA)</a:t>
            </a:r>
          </a:p>
        </p:txBody>
      </p:sp>
      <p:sp>
        <p:nvSpPr>
          <p:cNvPr id="3" name="Content Placeholder 2"/>
          <p:cNvSpPr>
            <a:spLocks noGrp="1"/>
          </p:cNvSpPr>
          <p:nvPr>
            <p:ph idx="1"/>
          </p:nvPr>
        </p:nvSpPr>
        <p:spPr>
          <a:xfrm>
            <a:off x="692149" y="2276475"/>
            <a:ext cx="11279027" cy="3895725"/>
          </a:xfrm>
          <a:ln>
            <a:noFill/>
          </a:ln>
        </p:spPr>
        <p:txBody>
          <a:bodyPr/>
          <a:lstStyle/>
          <a:p>
            <a:pPr marL="457200" indent="-457200">
              <a:buFont typeface="+mj-lt"/>
              <a:buAutoNum type="arabicPeriod" startAt="5"/>
            </a:pPr>
            <a:r>
              <a:rPr lang="en-US" b="1" dirty="0">
                <a:solidFill>
                  <a:srgbClr val="FF0000"/>
                </a:solidFill>
              </a:rPr>
              <a:t>Which types of stakeholders are mainly addressed? </a:t>
            </a:r>
          </a:p>
          <a:p>
            <a:pPr>
              <a:buClr>
                <a:srgbClr val="004494"/>
              </a:buClr>
              <a:buFont typeface="Arial" panose="020B0604020202020204" pitchFamily="34" charset="0"/>
              <a:buChar char="–"/>
            </a:pPr>
            <a:r>
              <a:rPr lang="en-US" sz="2000" dirty="0">
                <a:solidFill>
                  <a:schemeClr val="tx1"/>
                </a:solidFill>
                <a:latin typeface="Abadi" panose="020B0604020104020204" pitchFamily="34" charset="0"/>
              </a:rPr>
              <a:t>Cloud and Edge computing service and technology providers and System integrators</a:t>
            </a:r>
          </a:p>
          <a:p>
            <a:pPr>
              <a:buClr>
                <a:srgbClr val="004494"/>
              </a:buClr>
              <a:buFont typeface="Arial" panose="020B0604020202020204" pitchFamily="34" charset="0"/>
              <a:buChar char="–"/>
            </a:pPr>
            <a:r>
              <a:rPr lang="en-US" sz="2000" dirty="0">
                <a:solidFill>
                  <a:schemeClr val="tx1"/>
                </a:solidFill>
                <a:latin typeface="Abadi" panose="020B0604020104020204" pitchFamily="34" charset="0"/>
              </a:rPr>
              <a:t>Research community</a:t>
            </a:r>
          </a:p>
          <a:p>
            <a:pPr marL="0" indent="0">
              <a:buClr>
                <a:srgbClr val="004494"/>
              </a:buClr>
              <a:buNone/>
            </a:pPr>
            <a:r>
              <a:rPr lang="en-US" sz="2000" b="1" dirty="0">
                <a:solidFill>
                  <a:srgbClr val="FF0000"/>
                </a:solidFill>
              </a:rPr>
              <a:t>6. Are there additional background documents or other relevant information?</a:t>
            </a:r>
          </a:p>
          <a:p>
            <a:pPr>
              <a:buClr>
                <a:srgbClr val="004494"/>
              </a:buClr>
              <a:buFont typeface="Arial" panose="020B0604020202020204" pitchFamily="34" charset="0"/>
              <a:buChar char="–"/>
            </a:pPr>
            <a:r>
              <a:rPr lang="en-US" sz="2000" dirty="0" err="1">
                <a:solidFill>
                  <a:schemeClr val="tx1"/>
                </a:solidFill>
                <a:latin typeface="Abadi" panose="020B0604020104020204" pitchFamily="34" charset="0"/>
                <a:hlinkClick r:id="rId3"/>
              </a:rPr>
              <a:t>NexusForum</a:t>
            </a:r>
            <a:r>
              <a:rPr lang="en-US" sz="2000" dirty="0">
                <a:solidFill>
                  <a:schemeClr val="tx1"/>
                </a:solidFill>
                <a:latin typeface="Abadi" panose="020B0604020104020204" pitchFamily="34" charset="0"/>
                <a:hlinkClick r:id="rId3"/>
              </a:rPr>
              <a:t> Research and Innovation Roadmap</a:t>
            </a:r>
            <a:endParaRPr lang="en-US" sz="2000" dirty="0">
              <a:solidFill>
                <a:schemeClr val="tx1"/>
              </a:solidFill>
              <a:latin typeface="Abadi" panose="020B0604020104020204" pitchFamily="34" charset="0"/>
            </a:endParaRPr>
          </a:p>
          <a:p>
            <a:pPr>
              <a:buClr>
                <a:srgbClr val="004494"/>
              </a:buClr>
              <a:buFont typeface="Arial" panose="020B0604020202020204" pitchFamily="34" charset="0"/>
              <a:buChar char="–"/>
            </a:pPr>
            <a:r>
              <a:rPr lang="en-US" sz="2000" dirty="0">
                <a:solidFill>
                  <a:schemeClr val="tx1"/>
                </a:solidFill>
                <a:latin typeface="Abadi" panose="020B0604020104020204" pitchFamily="34" charset="0"/>
              </a:rPr>
              <a:t>European Cloud Alliance </a:t>
            </a:r>
            <a:r>
              <a:rPr lang="en-US" sz="2000" b="0" i="0" dirty="0">
                <a:effectLst/>
                <a:latin typeface="Abadi" panose="020B0604020104020204" pitchFamily="34" charset="0"/>
                <a:hlinkClick r:id="rId4"/>
              </a:rPr>
              <a:t>updated cloud-edge strategic industrial roadmap</a:t>
            </a:r>
            <a:r>
              <a:rPr lang="en-US" sz="2000" b="0" i="0" dirty="0">
                <a:solidFill>
                  <a:srgbClr val="26324B"/>
                </a:solidFill>
                <a:effectLst/>
                <a:latin typeface="Abadi" panose="020B0604020104020204" pitchFamily="34" charset="0"/>
              </a:rPr>
              <a:t>  and Thematic Roadmaps ( See information in this </a:t>
            </a:r>
            <a:r>
              <a:rPr lang="en-US" sz="2000" b="0" i="0" dirty="0">
                <a:solidFill>
                  <a:srgbClr val="26324B"/>
                </a:solidFill>
                <a:effectLst/>
                <a:latin typeface="Abadi" panose="020B0604020104020204" pitchFamily="34" charset="0"/>
                <a:hlinkClick r:id="rId5"/>
              </a:rPr>
              <a:t>link</a:t>
            </a:r>
            <a:r>
              <a:rPr lang="en-US" sz="2000" b="0" i="0" dirty="0">
                <a:solidFill>
                  <a:srgbClr val="26324B"/>
                </a:solidFill>
                <a:effectLst/>
                <a:latin typeface="Abadi" panose="020B0604020104020204" pitchFamily="34" charset="0"/>
              </a:rPr>
              <a:t>)</a:t>
            </a:r>
          </a:p>
          <a:p>
            <a:pPr marL="457200" marR="0" lvl="0" indent="-457200" algn="l" defTabSz="914400" rtl="0" eaLnBrk="0" fontAlgn="base" latinLnBrk="0" hangingPunct="0">
              <a:lnSpc>
                <a:spcPct val="100000"/>
              </a:lnSpc>
              <a:spcBef>
                <a:spcPct val="20000"/>
              </a:spcBef>
              <a:spcAft>
                <a:spcPct val="0"/>
              </a:spcAft>
              <a:buClrTx/>
              <a:buSzTx/>
              <a:buFont typeface="+mj-lt"/>
              <a:buAutoNum type="arabicPeriod" startAt="7"/>
              <a:tabLst/>
              <a:defRPr/>
            </a:pPr>
            <a:r>
              <a:rPr kumimoji="0" lang="en-US" sz="2400" b="1" i="0" u="none" strike="noStrike" kern="0" cap="none" spc="0" normalizeH="0" baseline="0" noProof="0" dirty="0">
                <a:ln>
                  <a:noFill/>
                </a:ln>
                <a:solidFill>
                  <a:srgbClr val="FF0000"/>
                </a:solidFill>
                <a:effectLst/>
                <a:uLnTx/>
                <a:uFillTx/>
                <a:latin typeface="Verdana"/>
                <a:ea typeface="+mn-ea"/>
                <a:cs typeface="+mn-cs"/>
              </a:rPr>
              <a:t>What are relevant upcoming events?</a:t>
            </a:r>
          </a:p>
          <a:p>
            <a:pPr>
              <a:buClr>
                <a:srgbClr val="004494"/>
              </a:buClr>
              <a:buFont typeface="Arial" panose="020B0604020202020204" pitchFamily="34" charset="0"/>
              <a:buChar char="–"/>
            </a:pPr>
            <a:r>
              <a:rPr lang="en-US" sz="2000" dirty="0" err="1">
                <a:solidFill>
                  <a:schemeClr val="tx1"/>
                </a:solidFill>
                <a:latin typeface="Abadi" panose="020B0604020104020204" pitchFamily="34" charset="0"/>
              </a:rPr>
              <a:t>NexusForum</a:t>
            </a:r>
            <a:r>
              <a:rPr lang="en-US" sz="2000" dirty="0">
                <a:solidFill>
                  <a:schemeClr val="tx1"/>
                </a:solidFill>
                <a:latin typeface="Abadi" panose="020B0604020104020204" pitchFamily="34" charset="0"/>
              </a:rPr>
              <a:t> 2025 Summit</a:t>
            </a:r>
          </a:p>
          <a:p>
            <a:pPr marL="0" indent="0">
              <a:buClr>
                <a:srgbClr val="004494"/>
              </a:buClr>
              <a:buNone/>
            </a:pPr>
            <a:endParaRPr lang="en-US" sz="1600" dirty="0">
              <a:solidFill>
                <a:schemeClr val="tx1"/>
              </a:solidFill>
            </a:endParaRPr>
          </a:p>
          <a:p>
            <a:pPr marL="0" indent="0">
              <a:buClr>
                <a:srgbClr val="004494"/>
              </a:buClr>
              <a:buNone/>
            </a:pPr>
            <a:endParaRPr lang="en-US" sz="2000" dirty="0">
              <a:solidFill>
                <a:schemeClr val="tx1"/>
              </a:solidFill>
            </a:endParaRPr>
          </a:p>
          <a:p>
            <a:endParaRPr lang="en-US" dirty="0"/>
          </a:p>
          <a:p>
            <a:endParaRPr lang="en-US" dirty="0"/>
          </a:p>
          <a:p>
            <a:pPr>
              <a:buNone/>
            </a:pPr>
            <a:endParaRPr lang="en-US" dirty="0"/>
          </a:p>
        </p:txBody>
      </p:sp>
    </p:spTree>
    <p:extLst>
      <p:ext uri="{BB962C8B-B14F-4D97-AF65-F5344CB8AC3E}">
        <p14:creationId xmlns:p14="http://schemas.microsoft.com/office/powerpoint/2010/main" val="820054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HORIZON-CL4-2025-04-DATA-02: “Empowering AI/generative AI along the Cognitive Computing continuum” (RIA)</a:t>
            </a:r>
          </a:p>
        </p:txBody>
      </p:sp>
      <p:sp>
        <p:nvSpPr>
          <p:cNvPr id="3" name="Content Placeholder 2"/>
          <p:cNvSpPr>
            <a:spLocks noGrp="1"/>
          </p:cNvSpPr>
          <p:nvPr>
            <p:ph idx="1"/>
          </p:nvPr>
        </p:nvSpPr>
        <p:spPr>
          <a:xfrm>
            <a:off x="527051" y="2276475"/>
            <a:ext cx="11966639" cy="3895725"/>
          </a:xfrm>
          <a:ln>
            <a:noFill/>
          </a:ln>
        </p:spPr>
        <p:txBody>
          <a:bodyPr/>
          <a:lstStyle/>
          <a:p>
            <a:pPr marL="457200" indent="-457200">
              <a:buFont typeface="+mj-lt"/>
              <a:buAutoNum type="arabicPeriod" startAt="8"/>
            </a:pPr>
            <a:r>
              <a:rPr lang="en-US" b="1" dirty="0">
                <a:solidFill>
                  <a:srgbClr val="FF0000"/>
                </a:solidFill>
              </a:rPr>
              <a:t>Are there any future trends / emerging initiatives that proposers should be aware of?</a:t>
            </a:r>
          </a:p>
          <a:p>
            <a:pPr>
              <a:buClr>
                <a:srgbClr val="004494"/>
              </a:buClr>
              <a:buFont typeface="Arial" panose="020B0604020202020204" pitchFamily="34" charset="0"/>
              <a:buChar char="–"/>
            </a:pPr>
            <a:r>
              <a:rPr lang="en-US" sz="2000" dirty="0">
                <a:solidFill>
                  <a:schemeClr val="tx1"/>
                </a:solidFill>
                <a:latin typeface="Abadi" panose="020B0604020104020204" pitchFamily="34" charset="0"/>
              </a:rPr>
              <a:t>AI Continent Action plan, </a:t>
            </a:r>
            <a:r>
              <a:rPr lang="en-US" sz="2000" dirty="0">
                <a:solidFill>
                  <a:schemeClr val="tx1"/>
                </a:solidFill>
                <a:latin typeface="Abadi" panose="020B0604020104020204" pitchFamily="34" charset="0"/>
                <a:hlinkClick r:id="rId3"/>
              </a:rPr>
              <a:t>https://digital-strategy.ec.europa.eu/en/library/ai-continent-action-plan</a:t>
            </a:r>
            <a:r>
              <a:rPr lang="en-US" sz="2000" dirty="0">
                <a:solidFill>
                  <a:schemeClr val="tx1"/>
                </a:solidFill>
                <a:latin typeface="Abadi" panose="020B0604020104020204" pitchFamily="34" charset="0"/>
              </a:rPr>
              <a:t>, specially in relation to Cloud and AI Development Act.</a:t>
            </a:r>
            <a:endParaRPr lang="en-US" sz="2000" dirty="0">
              <a:latin typeface="Abadi" panose="020B0604020104020204" pitchFamily="34" charset="0"/>
            </a:endParaRPr>
          </a:p>
          <a:p>
            <a:pPr marL="457200" indent="-457200">
              <a:buFont typeface="+mj-lt"/>
              <a:buAutoNum type="arabicPeriod" startAt="9"/>
            </a:pPr>
            <a:r>
              <a:rPr kumimoji="0" lang="en-US" sz="2400" b="1" i="0" u="none" strike="noStrike" kern="0" cap="none" spc="0" normalizeH="0" baseline="0" noProof="0" dirty="0">
                <a:ln>
                  <a:noFill/>
                </a:ln>
                <a:solidFill>
                  <a:srgbClr val="FF0000"/>
                </a:solidFill>
                <a:effectLst/>
                <a:uLnTx/>
                <a:uFillTx/>
                <a:latin typeface="Verdana"/>
                <a:ea typeface="+mn-ea"/>
                <a:cs typeface="+mn-cs"/>
              </a:rPr>
              <a:t>Who is responsible for this topic?</a:t>
            </a:r>
          </a:p>
          <a:p>
            <a:pPr>
              <a:buClr>
                <a:srgbClr val="004494"/>
              </a:buClr>
              <a:buFont typeface="Arial" panose="020B0604020202020204" pitchFamily="34" charset="0"/>
              <a:buChar char="–"/>
            </a:pPr>
            <a:r>
              <a:rPr lang="en-US" sz="2000" dirty="0">
                <a:solidFill>
                  <a:schemeClr val="tx1"/>
                </a:solidFill>
                <a:latin typeface="Abadi" panose="020B0604020104020204" pitchFamily="34" charset="0"/>
              </a:rPr>
              <a:t>CNECT E2:  Ana Juan Ferrer, </a:t>
            </a:r>
            <a:r>
              <a:rPr lang="en-US" sz="2000" dirty="0" err="1">
                <a:solidFill>
                  <a:schemeClr val="tx1"/>
                </a:solidFill>
                <a:latin typeface="Abadi" panose="020B0604020104020204" pitchFamily="34" charset="0"/>
              </a:rPr>
              <a:t>Programme</a:t>
            </a:r>
            <a:r>
              <a:rPr lang="en-US" sz="2000" dirty="0">
                <a:solidFill>
                  <a:schemeClr val="tx1"/>
                </a:solidFill>
                <a:latin typeface="Abadi" panose="020B0604020104020204" pitchFamily="34" charset="0"/>
              </a:rPr>
              <a:t> officer</a:t>
            </a:r>
          </a:p>
          <a:p>
            <a:pPr marL="0" indent="0">
              <a:buClr>
                <a:srgbClr val="004494"/>
              </a:buClr>
              <a:buNone/>
            </a:pPr>
            <a:endParaRPr lang="en-US" sz="2400" dirty="0">
              <a:latin typeface="Abadi" panose="020B0604020104020204" pitchFamily="34" charset="0"/>
            </a:endParaRPr>
          </a:p>
          <a:p>
            <a:pPr marL="0" indent="0">
              <a:buNone/>
            </a:pPr>
            <a:endParaRPr lang="en-US" dirty="0"/>
          </a:p>
          <a:p>
            <a:endParaRPr lang="en-US" dirty="0"/>
          </a:p>
          <a:p>
            <a:endParaRPr lang="en-US" dirty="0"/>
          </a:p>
          <a:p>
            <a:pPr>
              <a:buNone/>
            </a:pPr>
            <a:endParaRPr lang="en-US" dirty="0"/>
          </a:p>
        </p:txBody>
      </p:sp>
    </p:spTree>
    <p:extLst>
      <p:ext uri="{BB962C8B-B14F-4D97-AF65-F5344CB8AC3E}">
        <p14:creationId xmlns:p14="http://schemas.microsoft.com/office/powerpoint/2010/main" val="3081644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7012" y="301911"/>
            <a:ext cx="10156297" cy="488568"/>
          </a:xfrm>
        </p:spPr>
        <p:txBody>
          <a:bodyPr/>
          <a:lstStyle/>
          <a:p>
            <a:r>
              <a:rPr lang="en-US" dirty="0"/>
              <a:t>THE EU RESEARCH AND INNOVATION PROGRAMME (2021-27)</a:t>
            </a:r>
            <a:endParaRPr lang="en-GB" dirty="0"/>
          </a:p>
        </p:txBody>
      </p:sp>
      <p:sp>
        <p:nvSpPr>
          <p:cNvPr id="4" name="TextBox 3"/>
          <p:cNvSpPr txBox="1"/>
          <p:nvPr/>
        </p:nvSpPr>
        <p:spPr>
          <a:xfrm>
            <a:off x="2398226" y="2591137"/>
            <a:ext cx="7749074"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1" i="1" u="none" strike="noStrike" kern="1200" cap="none" spc="0" normalizeH="0" baseline="0" noProof="0" dirty="0">
                <a:ln>
                  <a:noFill/>
                </a:ln>
                <a:solidFill>
                  <a:srgbClr val="D3E8F9">
                    <a:lumMod val="10000"/>
                  </a:srgbClr>
                </a:solidFill>
                <a:effectLst/>
                <a:uLnTx/>
                <a:uFillTx/>
                <a:latin typeface="Calibri" panose="020F0502020204030204" pitchFamily="34" charset="0"/>
                <a:ea typeface="+mn-ea"/>
                <a:cs typeface="+mn-cs"/>
              </a:rPr>
              <a:t>Questions &amp; Answers</a:t>
            </a:r>
          </a:p>
        </p:txBody>
      </p:sp>
    </p:spTree>
    <p:extLst>
      <p:ext uri="{BB962C8B-B14F-4D97-AF65-F5344CB8AC3E}">
        <p14:creationId xmlns:p14="http://schemas.microsoft.com/office/powerpoint/2010/main" val="785561666"/>
      </p:ext>
    </p:extLst>
  </p:cSld>
  <p:clrMapOvr>
    <a:masterClrMapping/>
  </p:clrMapOvr>
</p:sld>
</file>

<file path=ppt/theme/theme1.xml><?xml version="1.0" encoding="utf-8"?>
<a:theme xmlns:a="http://schemas.openxmlformats.org/drawingml/2006/main" name="1_Office Theme">
  <a:themeElements>
    <a:clrScheme name="Accent 7">
      <a:dk1>
        <a:srgbClr val="4D4D4D"/>
      </a:dk1>
      <a:lt1>
        <a:srgbClr val="FFFFFF"/>
      </a:lt1>
      <a:dk2>
        <a:srgbClr val="004494"/>
      </a:dk2>
      <a:lt2>
        <a:srgbClr val="D3E8F9"/>
      </a:lt2>
      <a:accent1>
        <a:srgbClr val="F39E0C"/>
      </a:accent1>
      <a:accent2>
        <a:srgbClr val="931680"/>
      </a:accent2>
      <a:accent3>
        <a:srgbClr val="0F5364"/>
      </a:accent3>
      <a:accent4>
        <a:srgbClr val="B0D10E"/>
      </a:accent4>
      <a:accent5>
        <a:srgbClr val="A2D5D0"/>
      </a:accent5>
      <a:accent6>
        <a:srgbClr val="009EE0"/>
      </a:accent6>
      <a:hlink>
        <a:srgbClr val="004494"/>
      </a:hlink>
      <a:folHlink>
        <a:srgbClr val="004494"/>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_Corporate_PPT_Template" id="{9E25CBC4-264C-4E5F-8DDF-C73C2B944108}" vid="{63966CC3-CC63-46CF-BE8C-07ABBDCD6229}"/>
    </a:ext>
  </a:extLst>
</a:theme>
</file>

<file path=ppt/theme/theme2.xml><?xml version="1.0" encoding="utf-8"?>
<a:theme xmlns:a="http://schemas.openxmlformats.org/drawingml/2006/main" name="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4b40a01-6ba9-4add-80c1-ba9287e09473" xsi:nil="true"/>
    <lcf76f155ced4ddcb4097134ff3c332f xmlns="84b74f1a-0904-4c33-8887-564ab5eb0976">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132636BCF711C4D811D1CB34DCFA272" ma:contentTypeVersion="15" ma:contentTypeDescription="Create a new document." ma:contentTypeScope="" ma:versionID="315e10a74be3a1abff09adffc1b42886">
  <xsd:schema xmlns:xsd="http://www.w3.org/2001/XMLSchema" xmlns:xs="http://www.w3.org/2001/XMLSchema" xmlns:p="http://schemas.microsoft.com/office/2006/metadata/properties" xmlns:ns2="84b74f1a-0904-4c33-8887-564ab5eb0976" xmlns:ns3="f4b40a01-6ba9-4add-80c1-ba9287e09473" targetNamespace="http://schemas.microsoft.com/office/2006/metadata/properties" ma:root="true" ma:fieldsID="c4d5757306faf6dc4f5c36c49b0c81dd" ns2:_="" ns3:_="">
    <xsd:import namespace="84b74f1a-0904-4c33-8887-564ab5eb0976"/>
    <xsd:import namespace="f4b40a01-6ba9-4add-80c1-ba9287e0947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b74f1a-0904-4c33-8887-564ab5eb097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424f24bf-31d1-448b-8576-41ee23df5d0d"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4b40a01-6ba9-4add-80c1-ba9287e0947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967e1250-d640-436c-aa27-7595f534a03b}" ma:internalName="TaxCatchAll" ma:showField="CatchAllData" ma:web="f4b40a01-6ba9-4add-80c1-ba9287e0947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2DAE79-452F-47C9-BDFE-944BFAF311A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97E07D9-8974-4D7D-9031-4E9F86C02E8A}">
  <ds:schemaRefs>
    <ds:schemaRef ds:uri="http://schemas.microsoft.com/sharepoint/v3/contenttype/forms"/>
  </ds:schemaRefs>
</ds:datastoreItem>
</file>

<file path=customXml/itemProps3.xml><?xml version="1.0" encoding="utf-8"?>
<ds:datastoreItem xmlns:ds="http://schemas.openxmlformats.org/officeDocument/2006/customXml" ds:itemID="{CC485BF0-4296-442E-B6FC-AEF5CB878104}"/>
</file>

<file path=docProps/app.xml><?xml version="1.0" encoding="utf-8"?>
<Properties xmlns="http://schemas.openxmlformats.org/officeDocument/2006/extended-properties" xmlns:vt="http://schemas.openxmlformats.org/officeDocument/2006/docPropsVTypes">
  <Template>blank</Template>
  <TotalTime>408</TotalTime>
  <Words>929</Words>
  <Application>Microsoft Office PowerPoint</Application>
  <PresentationFormat>Widescreen</PresentationFormat>
  <Paragraphs>86</Paragraphs>
  <Slides>7</Slides>
  <Notes>7</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7</vt:i4>
      </vt:variant>
    </vt:vector>
  </HeadingPairs>
  <TitlesOfParts>
    <vt:vector size="18" baseType="lpstr">
      <vt:lpstr>Abadi</vt:lpstr>
      <vt:lpstr>Aptos</vt:lpstr>
      <vt:lpstr>Arial</vt:lpstr>
      <vt:lpstr>Calibri</vt:lpstr>
      <vt:lpstr>EC Square Sans Pro Light</vt:lpstr>
      <vt:lpstr>Open Sans</vt:lpstr>
      <vt:lpstr>Verdana</vt:lpstr>
      <vt:lpstr>1_Office Theme</vt:lpstr>
      <vt:lpstr>Slide_Master</vt:lpstr>
      <vt:lpstr>1_Slide_Master</vt:lpstr>
      <vt:lpstr>2_Slide_Master</vt:lpstr>
      <vt:lpstr>PowerPoint Presentation</vt:lpstr>
      <vt:lpstr>HORIZON-CL4-2025-04-DATA-02: “Empowering AI/generative AI along the Cognitive Computing continuum” (RIA)</vt:lpstr>
      <vt:lpstr>HORIZON-CL4-2025-04-DATA-02: “Empowering AI/generative AI along the Cognitive Computing continuum” (RIA)</vt:lpstr>
      <vt:lpstr>HORIZON-CL4-2025-04-DATA-02: “Empowering AI/generative AI along the Cognitive Computing continuum” (RIA)</vt:lpstr>
      <vt:lpstr>HORIZON-CL4-2025-04-DATA-02: “Empowering AI/generative AI along the Cognitive Computing continuum” (RIA)</vt:lpstr>
      <vt:lpstr>HORIZON-CL4-2025-04-DATA-02: “Empowering AI/generative AI along the Cognitive Computing continuum” (RIA)</vt:lpstr>
      <vt:lpstr>PowerPoint Presentation</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KAVONIUS Pauliina Hannele (RTD)</dc:creator>
  <cp:lastModifiedBy>JUAN FERRER Ana (CNECT)</cp:lastModifiedBy>
  <cp:revision>51</cp:revision>
  <dcterms:created xsi:type="dcterms:W3CDTF">2022-11-28T14:40:51Z</dcterms:created>
  <dcterms:modified xsi:type="dcterms:W3CDTF">2025-05-14T16:16:04Z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2022-11-28T14:40:53Z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9bb8a1e0-129d-43e9-a53f-61f48ac04e56</vt:lpwstr>
  </property>
  <property fmtid="{D5CDD505-2E9C-101B-9397-08002B2CF9AE}" pid="8" name="MSIP_Label_6bd9ddd1-4d20-43f6-abfa-fc3c07406f94_ContentBits">
    <vt:lpwstr>0</vt:lpwstr>
  </property>
  <property fmtid="{D5CDD505-2E9C-101B-9397-08002B2CF9AE}" pid="9" name="ContentTypeId">
    <vt:lpwstr>0x0101004132636BCF711C4D811D1CB34DCFA272</vt:lpwstr>
  </property>
</Properties>
</file>